
<file path=[Content_Types].xml><?xml version="1.0" encoding="utf-8"?>
<Types xmlns="http://schemas.openxmlformats.org/package/2006/content-types">
  <Default Extension="png" ContentType="image/png"/>
  <Default Extension="mp3" ContentType="audio/mpeg"/>
  <Default Extension="jpeg" ContentType="image/jpeg"/>
  <Default Extension="wmf" ContentType="image/x-wmf"/>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3" r:id="rId3"/>
    <p:sldMasterId id="2147483685" r:id="rId4"/>
  </p:sldMasterIdLst>
  <p:notesMasterIdLst>
    <p:notesMasterId r:id="rId21"/>
  </p:notesMasterIdLst>
  <p:sldIdLst>
    <p:sldId id="277" r:id="rId5"/>
    <p:sldId id="257" r:id="rId6"/>
    <p:sldId id="259" r:id="rId7"/>
    <p:sldId id="274" r:id="rId8"/>
    <p:sldId id="276" r:id="rId9"/>
    <p:sldId id="267" r:id="rId10"/>
    <p:sldId id="260" r:id="rId11"/>
    <p:sldId id="275" r:id="rId12"/>
    <p:sldId id="269" r:id="rId13"/>
    <p:sldId id="270" r:id="rId14"/>
    <p:sldId id="271" r:id="rId15"/>
    <p:sldId id="272" r:id="rId16"/>
    <p:sldId id="273" r:id="rId17"/>
    <p:sldId id="261" r:id="rId18"/>
    <p:sldId id="266" r:id="rId19"/>
    <p:sldId id="268" r:id="rId20"/>
  </p:sldIdLst>
  <p:sldSz cx="12192000" cy="6858000"/>
  <p:notesSz cx="6858000" cy="9144000"/>
  <p:custDataLst>
    <p:tags r:id="rId22"/>
  </p:custData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8423"/>
    <a:srgbClr val="FF5D5D"/>
    <a:srgbClr val="F79B8E"/>
    <a:srgbClr val="8DC73D"/>
    <a:srgbClr val="81C240"/>
    <a:srgbClr val="FFF9E7"/>
    <a:srgbClr val="FFE4A9"/>
    <a:srgbClr val="9148C8"/>
    <a:srgbClr val="40BFB6"/>
    <a:srgbClr val="F58D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70" autoAdjust="0"/>
    <p:restoredTop sz="94660"/>
  </p:normalViewPr>
  <p:slideViewPr>
    <p:cSldViewPr snapToGrid="0">
      <p:cViewPr varScale="1">
        <p:scale>
          <a:sx n="46" d="100"/>
          <a:sy n="46" d="100"/>
        </p:scale>
        <p:origin x="29"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424543-034D-42BD-92CF-1ECDD8AEA10F}" type="doc">
      <dgm:prSet loTypeId="urn:microsoft.com/office/officeart/2005/8/layout/process2" loCatId="process" qsTypeId="urn:microsoft.com/office/officeart/2005/8/quickstyle/simple1" qsCatId="simple" csTypeId="urn:microsoft.com/office/officeart/2005/8/colors/colorful4" csCatId="colorful" phldr="1"/>
      <dgm:spPr/>
    </dgm:pt>
    <dgm:pt modelId="{C8ECD2A1-3FD9-4193-909B-DF12513C6E82}">
      <dgm:prSet phldrT="[Text]"/>
      <dgm:spPr/>
      <dgm:t>
        <a:bodyPr/>
        <a:lstStyle/>
        <a:p>
          <a:r>
            <a:rPr lang="en-US" dirty="0" err="1" smtClean="0"/>
            <a:t>Thận</a:t>
          </a:r>
          <a:endParaRPr lang="en-US" dirty="0"/>
        </a:p>
      </dgm:t>
    </dgm:pt>
    <dgm:pt modelId="{F649FF0E-1137-48F9-8A90-5D3009EBD51E}" type="parTrans" cxnId="{4518EB6F-DC5F-4EA9-A56A-932CEAB18131}">
      <dgm:prSet/>
      <dgm:spPr/>
      <dgm:t>
        <a:bodyPr/>
        <a:lstStyle/>
        <a:p>
          <a:endParaRPr lang="en-US"/>
        </a:p>
      </dgm:t>
    </dgm:pt>
    <dgm:pt modelId="{B3CDE2A6-3465-4371-BD13-E390009E3B6D}" type="sibTrans" cxnId="{4518EB6F-DC5F-4EA9-A56A-932CEAB18131}">
      <dgm:prSet/>
      <dgm:spPr/>
      <dgm:t>
        <a:bodyPr/>
        <a:lstStyle/>
        <a:p>
          <a:endParaRPr lang="en-US"/>
        </a:p>
      </dgm:t>
    </dgm:pt>
    <dgm:pt modelId="{259EFBAA-F1FE-4389-937B-AEC5F34C6478}">
      <dgm:prSet phldrT="[Text]"/>
      <dgm:spPr/>
      <dgm:t>
        <a:bodyPr/>
        <a:lstStyle/>
        <a:p>
          <a:r>
            <a:rPr lang="en-US" dirty="0" err="1" smtClean="0"/>
            <a:t>Bóng</a:t>
          </a:r>
          <a:r>
            <a:rPr lang="en-US" dirty="0" smtClean="0"/>
            <a:t> </a:t>
          </a:r>
          <a:r>
            <a:rPr lang="en-US" dirty="0" err="1" smtClean="0"/>
            <a:t>đái</a:t>
          </a:r>
          <a:endParaRPr lang="en-US" dirty="0"/>
        </a:p>
      </dgm:t>
    </dgm:pt>
    <dgm:pt modelId="{5F375C7E-F7AA-4133-BEB8-6ED92D48D654}" type="parTrans" cxnId="{B663358E-E875-4447-8EBF-73AA0A570C67}">
      <dgm:prSet/>
      <dgm:spPr/>
      <dgm:t>
        <a:bodyPr/>
        <a:lstStyle/>
        <a:p>
          <a:endParaRPr lang="en-US"/>
        </a:p>
      </dgm:t>
    </dgm:pt>
    <dgm:pt modelId="{F6C70966-7671-4EB3-A86C-4CC45A71170C}" type="sibTrans" cxnId="{B663358E-E875-4447-8EBF-73AA0A570C67}">
      <dgm:prSet/>
      <dgm:spPr/>
      <dgm:t>
        <a:bodyPr/>
        <a:lstStyle/>
        <a:p>
          <a:endParaRPr lang="en-US"/>
        </a:p>
      </dgm:t>
    </dgm:pt>
    <dgm:pt modelId="{59A97AA8-8C7B-4100-BE13-E10C5C0307F3}">
      <dgm:prSet phldrT="[Text]"/>
      <dgm:spPr/>
      <dgm:t>
        <a:bodyPr/>
        <a:lstStyle/>
        <a:p>
          <a:r>
            <a:rPr lang="en-US" dirty="0" err="1" smtClean="0"/>
            <a:t>Ống</a:t>
          </a:r>
          <a:r>
            <a:rPr lang="en-US" dirty="0" smtClean="0"/>
            <a:t> </a:t>
          </a:r>
          <a:r>
            <a:rPr lang="en-US" dirty="0" err="1" smtClean="0"/>
            <a:t>đái</a:t>
          </a:r>
          <a:endParaRPr lang="en-US" dirty="0"/>
        </a:p>
      </dgm:t>
    </dgm:pt>
    <dgm:pt modelId="{05B77EEF-7BCF-4B6E-820C-2C96732720BE}" type="parTrans" cxnId="{DCD21617-DB7E-4AFA-ACD9-5005A9FF1F10}">
      <dgm:prSet/>
      <dgm:spPr/>
      <dgm:t>
        <a:bodyPr/>
        <a:lstStyle/>
        <a:p>
          <a:endParaRPr lang="en-US"/>
        </a:p>
      </dgm:t>
    </dgm:pt>
    <dgm:pt modelId="{59675A98-1779-4F9D-939B-DAFBC610C147}" type="sibTrans" cxnId="{DCD21617-DB7E-4AFA-ACD9-5005A9FF1F10}">
      <dgm:prSet/>
      <dgm:spPr/>
      <dgm:t>
        <a:bodyPr/>
        <a:lstStyle/>
        <a:p>
          <a:endParaRPr lang="en-US"/>
        </a:p>
      </dgm:t>
    </dgm:pt>
    <dgm:pt modelId="{7B399EA5-7169-47EF-BA98-3F238A6E0CD7}" type="pres">
      <dgm:prSet presAssocID="{F4424543-034D-42BD-92CF-1ECDD8AEA10F}" presName="linearFlow" presStyleCnt="0">
        <dgm:presLayoutVars>
          <dgm:resizeHandles val="exact"/>
        </dgm:presLayoutVars>
      </dgm:prSet>
      <dgm:spPr/>
    </dgm:pt>
    <dgm:pt modelId="{AAB5C4B1-2234-464C-A2AA-22A92666E3B1}" type="pres">
      <dgm:prSet presAssocID="{C8ECD2A1-3FD9-4193-909B-DF12513C6E82}" presName="node" presStyleLbl="node1" presStyleIdx="0" presStyleCnt="3">
        <dgm:presLayoutVars>
          <dgm:bulletEnabled val="1"/>
        </dgm:presLayoutVars>
      </dgm:prSet>
      <dgm:spPr/>
      <dgm:t>
        <a:bodyPr/>
        <a:lstStyle/>
        <a:p>
          <a:endParaRPr lang="en-US"/>
        </a:p>
      </dgm:t>
    </dgm:pt>
    <dgm:pt modelId="{58FDDADB-39EF-4A53-8C35-34D724B9865D}" type="pres">
      <dgm:prSet presAssocID="{B3CDE2A6-3465-4371-BD13-E390009E3B6D}" presName="sibTrans" presStyleLbl="sibTrans2D1" presStyleIdx="0" presStyleCnt="2"/>
      <dgm:spPr/>
      <dgm:t>
        <a:bodyPr/>
        <a:lstStyle/>
        <a:p>
          <a:endParaRPr lang="en-US"/>
        </a:p>
      </dgm:t>
    </dgm:pt>
    <dgm:pt modelId="{282B1E57-83B4-4E3C-B62D-A2D388BDFB01}" type="pres">
      <dgm:prSet presAssocID="{B3CDE2A6-3465-4371-BD13-E390009E3B6D}" presName="connectorText" presStyleLbl="sibTrans2D1" presStyleIdx="0" presStyleCnt="2"/>
      <dgm:spPr/>
      <dgm:t>
        <a:bodyPr/>
        <a:lstStyle/>
        <a:p>
          <a:endParaRPr lang="en-US"/>
        </a:p>
      </dgm:t>
    </dgm:pt>
    <dgm:pt modelId="{0290AD66-B3AA-4A0E-B4EB-F8C388F0D163}" type="pres">
      <dgm:prSet presAssocID="{259EFBAA-F1FE-4389-937B-AEC5F34C6478}" presName="node" presStyleLbl="node1" presStyleIdx="1" presStyleCnt="3">
        <dgm:presLayoutVars>
          <dgm:bulletEnabled val="1"/>
        </dgm:presLayoutVars>
      </dgm:prSet>
      <dgm:spPr/>
      <dgm:t>
        <a:bodyPr/>
        <a:lstStyle/>
        <a:p>
          <a:endParaRPr lang="en-US"/>
        </a:p>
      </dgm:t>
    </dgm:pt>
    <dgm:pt modelId="{B7113144-DBEC-4962-96A1-FCA7D3566587}" type="pres">
      <dgm:prSet presAssocID="{F6C70966-7671-4EB3-A86C-4CC45A71170C}" presName="sibTrans" presStyleLbl="sibTrans2D1" presStyleIdx="1" presStyleCnt="2"/>
      <dgm:spPr/>
      <dgm:t>
        <a:bodyPr/>
        <a:lstStyle/>
        <a:p>
          <a:endParaRPr lang="en-US"/>
        </a:p>
      </dgm:t>
    </dgm:pt>
    <dgm:pt modelId="{531F5EDA-EEB6-4544-8529-23C05F70A71A}" type="pres">
      <dgm:prSet presAssocID="{F6C70966-7671-4EB3-A86C-4CC45A71170C}" presName="connectorText" presStyleLbl="sibTrans2D1" presStyleIdx="1" presStyleCnt="2"/>
      <dgm:spPr/>
      <dgm:t>
        <a:bodyPr/>
        <a:lstStyle/>
        <a:p>
          <a:endParaRPr lang="en-US"/>
        </a:p>
      </dgm:t>
    </dgm:pt>
    <dgm:pt modelId="{148064A9-3648-486F-9600-ABB067AD7379}" type="pres">
      <dgm:prSet presAssocID="{59A97AA8-8C7B-4100-BE13-E10C5C0307F3}" presName="node" presStyleLbl="node1" presStyleIdx="2" presStyleCnt="3">
        <dgm:presLayoutVars>
          <dgm:bulletEnabled val="1"/>
        </dgm:presLayoutVars>
      </dgm:prSet>
      <dgm:spPr/>
      <dgm:t>
        <a:bodyPr/>
        <a:lstStyle/>
        <a:p>
          <a:endParaRPr lang="en-US"/>
        </a:p>
      </dgm:t>
    </dgm:pt>
  </dgm:ptLst>
  <dgm:cxnLst>
    <dgm:cxn modelId="{C3928526-B6D5-4AB4-9631-34648DB86230}" type="presOf" srcId="{C8ECD2A1-3FD9-4193-909B-DF12513C6E82}" destId="{AAB5C4B1-2234-464C-A2AA-22A92666E3B1}" srcOrd="0" destOrd="0" presId="urn:microsoft.com/office/officeart/2005/8/layout/process2"/>
    <dgm:cxn modelId="{4518EB6F-DC5F-4EA9-A56A-932CEAB18131}" srcId="{F4424543-034D-42BD-92CF-1ECDD8AEA10F}" destId="{C8ECD2A1-3FD9-4193-909B-DF12513C6E82}" srcOrd="0" destOrd="0" parTransId="{F649FF0E-1137-48F9-8A90-5D3009EBD51E}" sibTransId="{B3CDE2A6-3465-4371-BD13-E390009E3B6D}"/>
    <dgm:cxn modelId="{38F7E1D8-D7EA-491B-9160-F2E9CD0ABE12}" type="presOf" srcId="{F6C70966-7671-4EB3-A86C-4CC45A71170C}" destId="{B7113144-DBEC-4962-96A1-FCA7D3566587}" srcOrd="0" destOrd="0" presId="urn:microsoft.com/office/officeart/2005/8/layout/process2"/>
    <dgm:cxn modelId="{DCD21617-DB7E-4AFA-ACD9-5005A9FF1F10}" srcId="{F4424543-034D-42BD-92CF-1ECDD8AEA10F}" destId="{59A97AA8-8C7B-4100-BE13-E10C5C0307F3}" srcOrd="2" destOrd="0" parTransId="{05B77EEF-7BCF-4B6E-820C-2C96732720BE}" sibTransId="{59675A98-1779-4F9D-939B-DAFBC610C147}"/>
    <dgm:cxn modelId="{A1677884-2906-437C-B74B-FC228D9E042E}" type="presOf" srcId="{F4424543-034D-42BD-92CF-1ECDD8AEA10F}" destId="{7B399EA5-7169-47EF-BA98-3F238A6E0CD7}" srcOrd="0" destOrd="0" presId="urn:microsoft.com/office/officeart/2005/8/layout/process2"/>
    <dgm:cxn modelId="{B663358E-E875-4447-8EBF-73AA0A570C67}" srcId="{F4424543-034D-42BD-92CF-1ECDD8AEA10F}" destId="{259EFBAA-F1FE-4389-937B-AEC5F34C6478}" srcOrd="1" destOrd="0" parTransId="{5F375C7E-F7AA-4133-BEB8-6ED92D48D654}" sibTransId="{F6C70966-7671-4EB3-A86C-4CC45A71170C}"/>
    <dgm:cxn modelId="{4E859E1F-355D-4F12-B414-2439FB79565C}" type="presOf" srcId="{F6C70966-7671-4EB3-A86C-4CC45A71170C}" destId="{531F5EDA-EEB6-4544-8529-23C05F70A71A}" srcOrd="1" destOrd="0" presId="urn:microsoft.com/office/officeart/2005/8/layout/process2"/>
    <dgm:cxn modelId="{1292127D-EA12-4B69-BE00-07B1760C67AF}" type="presOf" srcId="{259EFBAA-F1FE-4389-937B-AEC5F34C6478}" destId="{0290AD66-B3AA-4A0E-B4EB-F8C388F0D163}" srcOrd="0" destOrd="0" presId="urn:microsoft.com/office/officeart/2005/8/layout/process2"/>
    <dgm:cxn modelId="{AF913B32-5FA4-4882-A21D-E4EBE834234C}" type="presOf" srcId="{B3CDE2A6-3465-4371-BD13-E390009E3B6D}" destId="{58FDDADB-39EF-4A53-8C35-34D724B9865D}" srcOrd="0" destOrd="0" presId="urn:microsoft.com/office/officeart/2005/8/layout/process2"/>
    <dgm:cxn modelId="{BD780B26-2AA2-4175-AA8C-25CBD194E61C}" type="presOf" srcId="{59A97AA8-8C7B-4100-BE13-E10C5C0307F3}" destId="{148064A9-3648-486F-9600-ABB067AD7379}" srcOrd="0" destOrd="0" presId="urn:microsoft.com/office/officeart/2005/8/layout/process2"/>
    <dgm:cxn modelId="{DDD1A323-E6CF-430C-BAAD-EB12E66CADB2}" type="presOf" srcId="{B3CDE2A6-3465-4371-BD13-E390009E3B6D}" destId="{282B1E57-83B4-4E3C-B62D-A2D388BDFB01}" srcOrd="1" destOrd="0" presId="urn:microsoft.com/office/officeart/2005/8/layout/process2"/>
    <dgm:cxn modelId="{E28539C7-337E-4FF4-80DF-3C4B688E4777}" type="presParOf" srcId="{7B399EA5-7169-47EF-BA98-3F238A6E0CD7}" destId="{AAB5C4B1-2234-464C-A2AA-22A92666E3B1}" srcOrd="0" destOrd="0" presId="urn:microsoft.com/office/officeart/2005/8/layout/process2"/>
    <dgm:cxn modelId="{CC0F703C-B774-40B6-BE2B-927881405EC2}" type="presParOf" srcId="{7B399EA5-7169-47EF-BA98-3F238A6E0CD7}" destId="{58FDDADB-39EF-4A53-8C35-34D724B9865D}" srcOrd="1" destOrd="0" presId="urn:microsoft.com/office/officeart/2005/8/layout/process2"/>
    <dgm:cxn modelId="{AFE897D6-EF30-4407-8EA4-04A044F03216}" type="presParOf" srcId="{58FDDADB-39EF-4A53-8C35-34D724B9865D}" destId="{282B1E57-83B4-4E3C-B62D-A2D388BDFB01}" srcOrd="0" destOrd="0" presId="urn:microsoft.com/office/officeart/2005/8/layout/process2"/>
    <dgm:cxn modelId="{605169B6-7C58-40BB-AC01-054C49031018}" type="presParOf" srcId="{7B399EA5-7169-47EF-BA98-3F238A6E0CD7}" destId="{0290AD66-B3AA-4A0E-B4EB-F8C388F0D163}" srcOrd="2" destOrd="0" presId="urn:microsoft.com/office/officeart/2005/8/layout/process2"/>
    <dgm:cxn modelId="{F850FE35-586D-4E15-91B3-5C111125A07F}" type="presParOf" srcId="{7B399EA5-7169-47EF-BA98-3F238A6E0CD7}" destId="{B7113144-DBEC-4962-96A1-FCA7D3566587}" srcOrd="3" destOrd="0" presId="urn:microsoft.com/office/officeart/2005/8/layout/process2"/>
    <dgm:cxn modelId="{82F2F781-A58A-4255-BDB2-41CBA5813AF7}" type="presParOf" srcId="{B7113144-DBEC-4962-96A1-FCA7D3566587}" destId="{531F5EDA-EEB6-4544-8529-23C05F70A71A}" srcOrd="0" destOrd="0" presId="urn:microsoft.com/office/officeart/2005/8/layout/process2"/>
    <dgm:cxn modelId="{C9B1D448-B3D6-4D17-8CBF-3FA58AA510A9}" type="presParOf" srcId="{7B399EA5-7169-47EF-BA98-3F238A6E0CD7}" destId="{148064A9-3648-486F-9600-ABB067AD7379}"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B5C4B1-2234-464C-A2AA-22A92666E3B1}">
      <dsp:nvSpPr>
        <dsp:cNvPr id="0" name=""/>
        <dsp:cNvSpPr/>
      </dsp:nvSpPr>
      <dsp:spPr>
        <a:xfrm>
          <a:off x="2410198" y="0"/>
          <a:ext cx="1455579" cy="80865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t>Thận</a:t>
          </a:r>
          <a:endParaRPr lang="en-US" sz="2400" kern="1200" dirty="0"/>
        </a:p>
      </dsp:txBody>
      <dsp:txXfrm>
        <a:off x="2433883" y="23685"/>
        <a:ext cx="1408209" cy="761285"/>
      </dsp:txXfrm>
    </dsp:sp>
    <dsp:sp modelId="{58FDDADB-39EF-4A53-8C35-34D724B9865D}">
      <dsp:nvSpPr>
        <dsp:cNvPr id="0" name=""/>
        <dsp:cNvSpPr/>
      </dsp:nvSpPr>
      <dsp:spPr>
        <a:xfrm rot="5400000">
          <a:off x="2986365" y="828871"/>
          <a:ext cx="303245" cy="36389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3028820" y="859196"/>
        <a:ext cx="218336" cy="212272"/>
      </dsp:txXfrm>
    </dsp:sp>
    <dsp:sp modelId="{0290AD66-B3AA-4A0E-B4EB-F8C388F0D163}">
      <dsp:nvSpPr>
        <dsp:cNvPr id="0" name=""/>
        <dsp:cNvSpPr/>
      </dsp:nvSpPr>
      <dsp:spPr>
        <a:xfrm>
          <a:off x="2410198" y="1212983"/>
          <a:ext cx="1455579" cy="808655"/>
        </a:xfrm>
        <a:prstGeom prst="roundRect">
          <a:avLst>
            <a:gd name="adj" fmla="val 10000"/>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t>Bóng</a:t>
          </a:r>
          <a:r>
            <a:rPr lang="en-US" sz="2400" kern="1200" dirty="0" smtClean="0"/>
            <a:t> </a:t>
          </a:r>
          <a:r>
            <a:rPr lang="en-US" sz="2400" kern="1200" dirty="0" err="1" smtClean="0"/>
            <a:t>đái</a:t>
          </a:r>
          <a:endParaRPr lang="en-US" sz="2400" kern="1200" dirty="0"/>
        </a:p>
      </dsp:txBody>
      <dsp:txXfrm>
        <a:off x="2433883" y="1236668"/>
        <a:ext cx="1408209" cy="761285"/>
      </dsp:txXfrm>
    </dsp:sp>
    <dsp:sp modelId="{B7113144-DBEC-4962-96A1-FCA7D3566587}">
      <dsp:nvSpPr>
        <dsp:cNvPr id="0" name=""/>
        <dsp:cNvSpPr/>
      </dsp:nvSpPr>
      <dsp:spPr>
        <a:xfrm rot="5400000">
          <a:off x="2986365" y="2041855"/>
          <a:ext cx="303245" cy="363894"/>
        </a:xfrm>
        <a:prstGeom prst="rightArrow">
          <a:avLst>
            <a:gd name="adj1" fmla="val 60000"/>
            <a:gd name="adj2" fmla="val 50000"/>
          </a:avLst>
        </a:prstGeom>
        <a:solidFill>
          <a:schemeClr val="accent4">
            <a:hueOff val="9800891"/>
            <a:satOff val="-40777"/>
            <a:lumOff val="96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3028820" y="2072180"/>
        <a:ext cx="218336" cy="212272"/>
      </dsp:txXfrm>
    </dsp:sp>
    <dsp:sp modelId="{148064A9-3648-486F-9600-ABB067AD7379}">
      <dsp:nvSpPr>
        <dsp:cNvPr id="0" name=""/>
        <dsp:cNvSpPr/>
      </dsp:nvSpPr>
      <dsp:spPr>
        <a:xfrm>
          <a:off x="2410198" y="2425966"/>
          <a:ext cx="1455579" cy="808655"/>
        </a:xfrm>
        <a:prstGeom prst="roundRect">
          <a:avLst>
            <a:gd name="adj" fmla="val 10000"/>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t>Ống</a:t>
          </a:r>
          <a:r>
            <a:rPr lang="en-US" sz="2400" kern="1200" dirty="0" smtClean="0"/>
            <a:t> </a:t>
          </a:r>
          <a:r>
            <a:rPr lang="en-US" sz="2400" kern="1200" dirty="0" err="1" smtClean="0"/>
            <a:t>đái</a:t>
          </a:r>
          <a:endParaRPr lang="en-US" sz="2400" kern="1200" dirty="0"/>
        </a:p>
      </dsp:txBody>
      <dsp:txXfrm>
        <a:off x="2433883" y="2449651"/>
        <a:ext cx="1408209" cy="761285"/>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6C10C5-A996-4294-A5DC-ADB676D31A88}" type="datetimeFigureOut">
              <a:rPr lang="vi-VN" smtClean="0"/>
              <a:t>17/03/2022</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0F9847-D3ED-41C9-8C11-9CF0F70FDD6E}" type="slidenum">
              <a:rPr lang="vi-VN" smtClean="0"/>
              <a:t>‹#›</a:t>
            </a:fld>
            <a:endParaRPr lang="vi-VN"/>
          </a:p>
        </p:txBody>
      </p:sp>
    </p:spTree>
    <p:extLst>
      <p:ext uri="{BB962C8B-B14F-4D97-AF65-F5344CB8AC3E}">
        <p14:creationId xmlns:p14="http://schemas.microsoft.com/office/powerpoint/2010/main" val="795206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2B162E-F920-4511-832F-006A16C91FE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67769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7" name="Google Shape;9;p2">
            <a:extLst>
              <a:ext uri="{FF2B5EF4-FFF2-40B4-BE49-F238E27FC236}">
                <a16:creationId xmlns:a16="http://schemas.microsoft.com/office/drawing/2014/main" id="{BB42B104-1F7B-47E3-B464-B31E6CA11F66}"/>
              </a:ext>
            </a:extLst>
          </p:cNvPr>
          <p:cNvSpPr/>
          <p:nvPr userDrawn="1"/>
        </p:nvSpPr>
        <p:spPr>
          <a:xfrm>
            <a:off x="742868" y="652652"/>
            <a:ext cx="3505575" cy="33988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rgbClr val="FFC93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0;p2">
            <a:extLst>
              <a:ext uri="{FF2B5EF4-FFF2-40B4-BE49-F238E27FC236}">
                <a16:creationId xmlns:a16="http://schemas.microsoft.com/office/drawing/2014/main" id="{216A2C20-46DA-4F84-A60C-9343BBF49682}"/>
              </a:ext>
            </a:extLst>
          </p:cNvPr>
          <p:cNvSpPr/>
          <p:nvPr userDrawn="1"/>
        </p:nvSpPr>
        <p:spPr>
          <a:xfrm>
            <a:off x="337537" y="323567"/>
            <a:ext cx="3505575" cy="33988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EF83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p2">
            <a:extLst>
              <a:ext uri="{FF2B5EF4-FFF2-40B4-BE49-F238E27FC236}">
                <a16:creationId xmlns:a16="http://schemas.microsoft.com/office/drawing/2014/main" id="{05314B96-158E-4B09-A985-8D4507928627}"/>
              </a:ext>
            </a:extLst>
          </p:cNvPr>
          <p:cNvSpPr/>
          <p:nvPr userDrawn="1"/>
        </p:nvSpPr>
        <p:spPr>
          <a:xfrm flipH="1">
            <a:off x="4419291" y="10313"/>
            <a:ext cx="7811294" cy="6187104"/>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EF83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p2">
            <a:extLst>
              <a:ext uri="{FF2B5EF4-FFF2-40B4-BE49-F238E27FC236}">
                <a16:creationId xmlns:a16="http://schemas.microsoft.com/office/drawing/2014/main" id="{610AF247-9183-45B2-98AF-A5740E56C7D9}"/>
              </a:ext>
            </a:extLst>
          </p:cNvPr>
          <p:cNvSpPr/>
          <p:nvPr userDrawn="1"/>
        </p:nvSpPr>
        <p:spPr>
          <a:xfrm flipH="1">
            <a:off x="4547056" y="-30326"/>
            <a:ext cx="7644934" cy="6051298"/>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FFC93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4890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3729401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hasCustomPrompt="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26727756"/>
      </p:ext>
    </p:extLst>
  </p:cSld>
  <p:clrMapOvr>
    <a:masterClrMapping/>
  </p:clrMapOvr>
  <p:transition spd="slow">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hasCustomPrompt="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59414719"/>
      </p:ext>
    </p:extLst>
  </p:cSld>
  <p:clrMapOvr>
    <a:masterClrMapping/>
  </p:clrMapOvr>
  <p:transition spd="slow">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hasCustomPrompt="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76076563"/>
      </p:ext>
    </p:extLst>
  </p:cSld>
  <p:clrMapOvr>
    <a:masterClrMapping/>
  </p:clrMapOvr>
  <p:transition spd="slow">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hasCustomPrompt="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hasCustomPrompt="1"/>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25153263"/>
      </p:ext>
    </p:extLst>
  </p:cSld>
  <p:clrMapOvr>
    <a:masterClrMapping/>
  </p:clrMapOvr>
  <p:transition spd="slow">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hasCustomPrompt="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hasCustomPrompt="1"/>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hasCustomPrompt="1"/>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hasCustomPrompt="1"/>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7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8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21944249"/>
      </p:ext>
    </p:extLst>
  </p:cSld>
  <p:clrMapOvr>
    <a:masterClrMapping/>
  </p:clrMapOvr>
  <p:transition spd="slow">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3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08741711"/>
      </p:ext>
    </p:extLst>
  </p:cSld>
  <p:clrMapOvr>
    <a:masterClrMapping/>
  </p:clrMapOvr>
  <p:transition spd="slow">
    <p:wipe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2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3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14132045"/>
      </p:ext>
    </p:extLst>
  </p:cSld>
  <p:clrMapOvr>
    <a:masterClrMapping/>
  </p:clrMapOvr>
  <p:transition spd="slow">
    <p:wipe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hasCustomPrompt="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hasCustomPrompt="1"/>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52108299"/>
      </p:ext>
    </p:extLst>
  </p:cSld>
  <p:clrMapOvr>
    <a:masterClrMapping/>
  </p:clrMapOvr>
  <p:transition spd="slow">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hasCustomPrompt="1"/>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6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54215324"/>
      </p:ext>
    </p:extLst>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43B8AB6E-74AE-4327-B05F-6D8AE153BBB2}"/>
              </a:ext>
            </a:extLst>
          </p:cNvPr>
          <p:cNvSpPr/>
          <p:nvPr userDrawn="1"/>
        </p:nvSpPr>
        <p:spPr>
          <a:xfrm rot="5400000" flipH="1">
            <a:off x="464456" y="-464460"/>
            <a:ext cx="2249716" cy="3178629"/>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47B2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549479" cy="1139543"/>
          </a:xfrm>
          <a:prstGeom prst="rect">
            <a:avLst/>
          </a:prstGeom>
          <a:noFill/>
        </p:spPr>
        <p:txBody>
          <a:bodyPr wrap="square" rtlCol="0">
            <a:spAutoFit/>
          </a:bodyPr>
          <a:lstStyle/>
          <a:p>
            <a:pPr>
              <a:lnSpc>
                <a:spcPct val="150000"/>
              </a:lnSpc>
            </a:pPr>
            <a:r>
              <a:rPr lang="vi-VN" sz="5400" dirty="0">
                <a:solidFill>
                  <a:schemeClr val="bg1"/>
                </a:solidFill>
                <a:latin typeface="+mj-lt"/>
              </a:rPr>
              <a:t>MỞ ĐẦU</a:t>
            </a:r>
          </a:p>
        </p:txBody>
      </p:sp>
      <p:sp>
        <p:nvSpPr>
          <p:cNvPr id="7" name="Google Shape;26;p4">
            <a:extLst>
              <a:ext uri="{FF2B5EF4-FFF2-40B4-BE49-F238E27FC236}">
                <a16:creationId xmlns:a16="http://schemas.microsoft.com/office/drawing/2014/main" id="{C4DA46EE-7FBD-4C70-841B-B0A309359275}"/>
              </a:ext>
            </a:extLst>
          </p:cNvPr>
          <p:cNvSpPr/>
          <p:nvPr userDrawn="1"/>
        </p:nvSpPr>
        <p:spPr>
          <a:xfrm rot="10800000">
            <a:off x="9332684" y="5791200"/>
            <a:ext cx="2859313" cy="1066800"/>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rgbClr val="47B2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ectangle 7">
            <a:extLst>
              <a:ext uri="{FF2B5EF4-FFF2-40B4-BE49-F238E27FC236}">
                <a16:creationId xmlns:a16="http://schemas.microsoft.com/office/drawing/2014/main" id="{A684EBFF-97C9-4E37-A635-7E191A76A62D}"/>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pic>
        <p:nvPicPr>
          <p:cNvPr id="9"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659" t="13957" r="87068" b="81219"/>
          <a:stretch/>
        </p:blipFill>
        <p:spPr bwMode="auto">
          <a:xfrm>
            <a:off x="3347442" y="29015"/>
            <a:ext cx="1028700" cy="1110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23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hasCustomPrompt="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47587034"/>
      </p:ext>
    </p:extLst>
  </p:cSld>
  <p:clrMapOvr>
    <a:masterClrMapping/>
  </p:clrMapOvr>
  <p:transition spd="slow">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hasCustomPrompt="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8405105"/>
      </p:ext>
    </p:extLst>
  </p:cSld>
  <p:clrMapOvr>
    <a:masterClrMapping/>
  </p:clrMapOvr>
  <p:transition spd="slow">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501696910"/>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3727136428"/>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3081668255"/>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2730005569"/>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1111878855"/>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3466707846"/>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4146135697"/>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2704938232"/>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47B298"/>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066715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1809419727"/>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4160455103"/>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extLst>
      <p:ext uri="{BB962C8B-B14F-4D97-AF65-F5344CB8AC3E}">
        <p14:creationId xmlns:p14="http://schemas.microsoft.com/office/powerpoint/2010/main" val="727245461"/>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header" preserve="1" userDrawn="1">
  <p:cSld name="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bg1">
              <a:lumMod val="60000"/>
              <a:lumOff val="4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lt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29341" y="513078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010573" y="3125451"/>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1</a:t>
            </a: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680017" y="848207"/>
            <a:ext cx="4225764" cy="3416320"/>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QUÊ HƯƠNG EM</a:t>
            </a:r>
          </a:p>
        </p:txBody>
      </p:sp>
      <p:pic>
        <p:nvPicPr>
          <p:cNvPr id="2052" name="Picture 4">
            <a:extLst>
              <a:ext uri="{FF2B5EF4-FFF2-40B4-BE49-F238E27FC236}">
                <a16:creationId xmlns:a16="http://schemas.microsoft.com/office/drawing/2014/main" id="{32BE6A57-6C0B-4A18-A1E6-77ABFCD09133}"/>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0565" y="1478407"/>
            <a:ext cx="6096315" cy="5264016"/>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28;p3">
            <a:extLst>
              <a:ext uri="{FF2B5EF4-FFF2-40B4-BE49-F238E27FC236}">
                <a16:creationId xmlns:a16="http://schemas.microsoft.com/office/drawing/2014/main" id="{CE1FEF7C-A608-465F-872F-2E82D0183C7F}"/>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31;p3">
            <a:extLst>
              <a:ext uri="{FF2B5EF4-FFF2-40B4-BE49-F238E27FC236}">
                <a16:creationId xmlns:a16="http://schemas.microsoft.com/office/drawing/2014/main" id="{8B9286E6-3564-422A-81A0-228AF960DCAF}"/>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32;p3">
            <a:extLst>
              <a:ext uri="{FF2B5EF4-FFF2-40B4-BE49-F238E27FC236}">
                <a16:creationId xmlns:a16="http://schemas.microsoft.com/office/drawing/2014/main" id="{2E373646-138F-4174-B5DC-CB02BCF86D7C}"/>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33;p3">
            <a:extLst>
              <a:ext uri="{FF2B5EF4-FFF2-40B4-BE49-F238E27FC236}">
                <a16:creationId xmlns:a16="http://schemas.microsoft.com/office/drawing/2014/main" id="{BAFBCB57-75BE-4E7E-AACA-A67F31E6AAAE}"/>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36;p3">
            <a:extLst>
              <a:ext uri="{FF2B5EF4-FFF2-40B4-BE49-F238E27FC236}">
                <a16:creationId xmlns:a16="http://schemas.microsoft.com/office/drawing/2014/main" id="{2B950039-EE59-4687-A35C-612053A19A03}"/>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39;p3">
            <a:extLst>
              <a:ext uri="{FF2B5EF4-FFF2-40B4-BE49-F238E27FC236}">
                <a16:creationId xmlns:a16="http://schemas.microsoft.com/office/drawing/2014/main" id="{679E8608-4B1D-4040-98D9-863C35FBD356}"/>
              </a:ext>
            </a:extLst>
          </p:cNvPr>
          <p:cNvSpPr/>
          <p:nvPr userDrawn="1"/>
        </p:nvSpPr>
        <p:spPr>
          <a:xfrm>
            <a:off x="1035449" y="602411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TextBox 40">
            <a:extLst>
              <a:ext uri="{FF2B5EF4-FFF2-40B4-BE49-F238E27FC236}">
                <a16:creationId xmlns:a16="http://schemas.microsoft.com/office/drawing/2014/main" id="{60A80D99-9069-4588-88B1-CEE0DE893D97}"/>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1434329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bg>
      <p:bgPr>
        <a:solidFill>
          <a:schemeClr val="bg1">
            <a:lumMod val="60000"/>
            <a:lumOff val="4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5" name="TextBox 24">
            <a:extLst>
              <a:ext uri="{FF2B5EF4-FFF2-40B4-BE49-F238E27FC236}">
                <a16:creationId xmlns:a16="http://schemas.microsoft.com/office/drawing/2014/main" id="{289FEB59-9F1B-409C-837D-E20FF8DA4D5B}"/>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146420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TextBox 19">
            <a:extLst>
              <a:ext uri="{FF2B5EF4-FFF2-40B4-BE49-F238E27FC236}">
                <a16:creationId xmlns:a16="http://schemas.microsoft.com/office/drawing/2014/main" id="{823E994F-4FCF-4A9F-BB15-DF78F9F6B7A0}"/>
              </a:ext>
            </a:extLst>
          </p:cNvPr>
          <p:cNvSpPr txBox="1"/>
          <p:nvPr userDrawn="1"/>
        </p:nvSpPr>
        <p:spPr>
          <a:xfrm>
            <a:off x="3684663" y="6634701"/>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4675638" y="909619"/>
            <a:ext cx="7536449" cy="6031395"/>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KÍNH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TRỌNG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THẦY GIÁO, CÔ GIÁO VÀ YÊU QUÝ BẠN BÈ</a:t>
            </a: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1">
              <a:lumMod val="75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678923" y="569070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0659454" y="5555748"/>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010573" y="3125451"/>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4178295" y="6266196"/>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2</a:t>
            </a:r>
          </a:p>
        </p:txBody>
      </p:sp>
      <p:pic>
        <p:nvPicPr>
          <p:cNvPr id="4" name="Picture 3" descr="A picture containing text, vector graphics&#10;&#10;Description automatically generated">
            <a:extLst>
              <a:ext uri="{FF2B5EF4-FFF2-40B4-BE49-F238E27FC236}">
                <a16:creationId xmlns:a16="http://schemas.microsoft.com/office/drawing/2014/main" id="{1615A6E5-55AE-4AF3-8171-CF240090A2C9}"/>
              </a:ext>
            </a:extLst>
          </p:cNvPr>
          <p:cNvPicPr>
            <a:picLocks noChangeAspect="1"/>
          </p:cNvPicPr>
          <p:nvPr userDrawn="1"/>
        </p:nvPicPr>
        <p:blipFill>
          <a:blip r:embed="rId2"/>
          <a:stretch>
            <a:fillRect/>
          </a:stretch>
        </p:blipFill>
        <p:spPr>
          <a:xfrm>
            <a:off x="5415966" y="1482254"/>
            <a:ext cx="3929071" cy="3929071"/>
          </a:xfrm>
          <a:prstGeom prst="rect">
            <a:avLst/>
          </a:prstGeom>
        </p:spPr>
      </p:pic>
    </p:spTree>
    <p:extLst>
      <p:ext uri="{BB962C8B-B14F-4D97-AF65-F5344CB8AC3E}">
        <p14:creationId xmlns:p14="http://schemas.microsoft.com/office/powerpoint/2010/main" val="12302507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preserve="1" userDrawn="1">
  <p:cSld name="Title and body">
    <p:bg>
      <p:bgPr>
        <a:solidFill>
          <a:schemeClr val="dk1"/>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6" name="TextBox 15">
            <a:extLst>
              <a:ext uri="{FF2B5EF4-FFF2-40B4-BE49-F238E27FC236}">
                <a16:creationId xmlns:a16="http://schemas.microsoft.com/office/drawing/2014/main" id="{92C03D41-29FD-4C24-93B7-ACF0440DE42A}"/>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4457596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2">
              <a:lumMod val="9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2">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29341" y="513078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680017" y="848207"/>
            <a:ext cx="4225764" cy="4524315"/>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QUÝ TRỌNG THỜI GIAN</a:t>
            </a: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76997" y="1755013"/>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CHỦ ĐỀ 3</a:t>
            </a:r>
          </a:p>
        </p:txBody>
      </p:sp>
      <p:pic>
        <p:nvPicPr>
          <p:cNvPr id="4098" name="Picture 2" descr="Cute children playing at pencil house Premium Vector">
            <a:extLst>
              <a:ext uri="{FF2B5EF4-FFF2-40B4-BE49-F238E27FC236}">
                <a16:creationId xmlns:a16="http://schemas.microsoft.com/office/drawing/2014/main" id="{26AF47D7-F8C3-4710-84DF-FDFCDEF0399D}"/>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0220" y="1275121"/>
            <a:ext cx="4328489" cy="5504044"/>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28;p3">
            <a:extLst>
              <a:ext uri="{FF2B5EF4-FFF2-40B4-BE49-F238E27FC236}">
                <a16:creationId xmlns:a16="http://schemas.microsoft.com/office/drawing/2014/main" id="{A8F09454-8788-4190-86FB-DD38471C58D1}"/>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31;p3">
            <a:extLst>
              <a:ext uri="{FF2B5EF4-FFF2-40B4-BE49-F238E27FC236}">
                <a16:creationId xmlns:a16="http://schemas.microsoft.com/office/drawing/2014/main" id="{7475D6F5-5CC9-4492-88E1-8F3ADE6303ED}"/>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32;p3">
            <a:extLst>
              <a:ext uri="{FF2B5EF4-FFF2-40B4-BE49-F238E27FC236}">
                <a16:creationId xmlns:a16="http://schemas.microsoft.com/office/drawing/2014/main" id="{5DAD4EC7-8CC9-4988-9B2E-EE5891519296}"/>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33;p3">
            <a:extLst>
              <a:ext uri="{FF2B5EF4-FFF2-40B4-BE49-F238E27FC236}">
                <a16:creationId xmlns:a16="http://schemas.microsoft.com/office/drawing/2014/main" id="{47CA47C2-FDAD-4CE4-8131-DFCABFC8BA3E}"/>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36;p3">
            <a:extLst>
              <a:ext uri="{FF2B5EF4-FFF2-40B4-BE49-F238E27FC236}">
                <a16:creationId xmlns:a16="http://schemas.microsoft.com/office/drawing/2014/main" id="{314752F8-EF0C-43B8-9AA3-5B5800B38D7C}"/>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39;p3">
            <a:extLst>
              <a:ext uri="{FF2B5EF4-FFF2-40B4-BE49-F238E27FC236}">
                <a16:creationId xmlns:a16="http://schemas.microsoft.com/office/drawing/2014/main" id="{10E76702-E494-42C2-821E-CFEA1D7FF992}"/>
              </a:ext>
            </a:extLst>
          </p:cNvPr>
          <p:cNvSpPr/>
          <p:nvPr userDrawn="1"/>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TextBox 40">
            <a:extLst>
              <a:ext uri="{FF2B5EF4-FFF2-40B4-BE49-F238E27FC236}">
                <a16:creationId xmlns:a16="http://schemas.microsoft.com/office/drawing/2014/main" id="{E4AAE9D6-32CE-4088-98EA-A98425878F81}"/>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2406628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C61541BB-FAD3-4394-A920-0FA51790377E}"/>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9541472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rgbClr val="92D050"/>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accent1">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680017" y="848207"/>
            <a:ext cx="4225764" cy="6031395"/>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NHẬN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LỖI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VÀ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SỬA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LỖI</a:t>
            </a:r>
          </a:p>
        </p:txBody>
      </p:sp>
      <p:sp>
        <p:nvSpPr>
          <p:cNvPr id="30" name="Google Shape;30;p3"/>
          <p:cNvSpPr/>
          <p:nvPr/>
        </p:nvSpPr>
        <p:spPr>
          <a:xfrm>
            <a:off x="9303213" y="389218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98369" y="2248198"/>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89546"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CHỦ ĐỀ 4</a:t>
            </a:r>
          </a:p>
        </p:txBody>
      </p:sp>
      <p:pic>
        <p:nvPicPr>
          <p:cNvPr id="1026" name="Picture 2" descr="IV: 5 biện pháp có thể giúp trẻ biết nghe lời và xây dựng nhân cách vững  vàng khi lớn lên">
            <a:extLst>
              <a:ext uri="{FF2B5EF4-FFF2-40B4-BE49-F238E27FC236}">
                <a16:creationId xmlns:a16="http://schemas.microsoft.com/office/drawing/2014/main" id="{6410E087-DD10-4329-B726-BAB2B3B44F4D}"/>
              </a:ext>
            </a:extLst>
          </p:cNvPr>
          <p:cNvPicPr>
            <a:picLocks noChangeAspect="1" noChangeArrowheads="1"/>
          </p:cNvPicPr>
          <p:nvPr userDrawn="1"/>
        </p:nvPicPr>
        <p:blipFill>
          <a:blip r:embed="rId2">
            <a:extLst>
              <a:ext uri="{BEBA8EAE-BF5A-486C-A8C5-ECC9F3942E4B}">
                <a14:imgProps xmlns:a14="http://schemas.microsoft.com/office/drawing/2010/main">
                  <a14:imgLayer r:embed="rId3">
                    <a14:imgEffect>
                      <a14:backgroundRemoval t="9969" b="98131" l="8219" r="90411">
                        <a14:foregroundMark x1="54110" y1="90966" x2="63242" y2="95327"/>
                        <a14:foregroundMark x1="80594" y1="16199" x2="85388" y2="90966"/>
                        <a14:foregroundMark x1="84932" y1="49221" x2="90411" y2="56075"/>
                        <a14:foregroundMark x1="80822" y1="51713" x2="78311" y2="84424"/>
                        <a14:foregroundMark x1="75799" y1="57944" x2="75799" y2="58255"/>
                        <a14:foregroundMark x1="77854" y1="88474" x2="84703" y2="94081"/>
                        <a14:foregroundMark x1="17288" y1="78816" x2="19635" y2="96573"/>
                        <a14:foregroundMark x1="17247" y1="78505" x2="17288" y2="78816"/>
                        <a14:foregroundMark x1="14612" y1="58567" x2="17247" y2="78505"/>
                        <a14:foregroundMark x1="51142" y1="98131" x2="63242" y2="98442"/>
                        <a14:foregroundMark x1="89726" y1="59190" x2="89726" y2="59502"/>
                        <a14:foregroundMark x1="80822" y1="52025" x2="76941" y2="78505"/>
                        <a14:foregroundMark x1="82192" y1="50467" x2="82192" y2="50467"/>
                        <a14:foregroundMark x1="81735" y1="48910" x2="81735" y2="48910"/>
                        <a14:foregroundMark x1="80594" y1="48910" x2="80594" y2="48910"/>
                        <a14:foregroundMark x1="24201" y1="98131" x2="24201" y2="98131"/>
                        <a14:foregroundMark x1="8219" y1="77570" x2="8219" y2="77570"/>
                        <a14:foregroundMark x1="41553" y1="83801" x2="41553" y2="83801"/>
                        <a14:foregroundMark x1="26941" y1="63240" x2="26941" y2="63240"/>
                        <a14:foregroundMark x1="40411" y1="85047" x2="40411" y2="82866"/>
                        <a14:backgroundMark x1="14612" y1="78505" x2="14612" y2="78505"/>
                        <a14:backgroundMark x1="12557" y1="76947" x2="12557" y2="76947"/>
                        <a14:backgroundMark x1="17123" y1="78816" x2="17123" y2="78816"/>
                        <a14:backgroundMark x1="17580" y1="78816" x2="17580" y2="78816"/>
                      </a14:backgroundRemoval>
                    </a14:imgEffect>
                    <a14:imgEffect>
                      <a14:sharpenSoften amount="25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3716971" y="2495261"/>
            <a:ext cx="5951836" cy="4361962"/>
          </a:xfrm>
          <a:prstGeom prst="rect">
            <a:avLst/>
          </a:prstGeom>
          <a:noFill/>
          <a:extLst>
            <a:ext uri="{909E8E84-426E-40DD-AFC4-6F175D3DCCD1}">
              <a14:hiddenFill xmlns:a14="http://schemas.microsoft.com/office/drawing/2010/main">
                <a:solidFill>
                  <a:srgbClr val="FFFFFF"/>
                </a:solidFill>
              </a14:hiddenFill>
            </a:ext>
          </a:extLst>
        </p:spPr>
      </p:pic>
      <p:sp>
        <p:nvSpPr>
          <p:cNvPr id="22" name="Google Shape;28;p3">
            <a:extLst>
              <a:ext uri="{FF2B5EF4-FFF2-40B4-BE49-F238E27FC236}">
                <a16:creationId xmlns:a16="http://schemas.microsoft.com/office/drawing/2014/main" id="{9A9E6374-6F27-4919-828F-EDB8D36687CA}"/>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31;p3">
            <a:extLst>
              <a:ext uri="{FF2B5EF4-FFF2-40B4-BE49-F238E27FC236}">
                <a16:creationId xmlns:a16="http://schemas.microsoft.com/office/drawing/2014/main" id="{08181C7D-9182-4C61-8E2B-2996BEB330D7}"/>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32;p3">
            <a:extLst>
              <a:ext uri="{FF2B5EF4-FFF2-40B4-BE49-F238E27FC236}">
                <a16:creationId xmlns:a16="http://schemas.microsoft.com/office/drawing/2014/main" id="{A84F8B0B-AD1E-4180-B7EC-F7275A58B3CC}"/>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33;p3">
            <a:extLst>
              <a:ext uri="{FF2B5EF4-FFF2-40B4-BE49-F238E27FC236}">
                <a16:creationId xmlns:a16="http://schemas.microsoft.com/office/drawing/2014/main" id="{FA4B92BF-D0D0-45F0-8607-EDCF53D9735A}"/>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36;p3">
            <a:extLst>
              <a:ext uri="{FF2B5EF4-FFF2-40B4-BE49-F238E27FC236}">
                <a16:creationId xmlns:a16="http://schemas.microsoft.com/office/drawing/2014/main" id="{B0B3D858-9A4A-4251-9AA5-F05D60970416}"/>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Google Shape;39;p3">
            <a:extLst>
              <a:ext uri="{FF2B5EF4-FFF2-40B4-BE49-F238E27FC236}">
                <a16:creationId xmlns:a16="http://schemas.microsoft.com/office/drawing/2014/main" id="{E13B4C12-5701-460B-86DE-FEE31944CC33}"/>
              </a:ext>
            </a:extLst>
          </p:cNvPr>
          <p:cNvSpPr/>
          <p:nvPr userDrawn="1"/>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TextBox 41">
            <a:extLst>
              <a:ext uri="{FF2B5EF4-FFF2-40B4-BE49-F238E27FC236}">
                <a16:creationId xmlns:a16="http://schemas.microsoft.com/office/drawing/2014/main" id="{5EF186DA-4F6F-4EB7-B7BF-4A5C7D7582CD}"/>
              </a:ext>
            </a:extLst>
          </p:cNvPr>
          <p:cNvSpPr txBox="1"/>
          <p:nvPr userDrawn="1"/>
        </p:nvSpPr>
        <p:spPr>
          <a:xfrm>
            <a:off x="9027688" y="6604772"/>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176262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781051" y="-781052"/>
            <a:ext cx="1771652" cy="3333752"/>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08C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3" y="-152400"/>
            <a:ext cx="3549479" cy="1023165"/>
          </a:xfrm>
          <a:prstGeom prst="rect">
            <a:avLst/>
          </a:prstGeom>
          <a:noFill/>
        </p:spPr>
        <p:txBody>
          <a:bodyPr wrap="square" rtlCol="0">
            <a:spAutoFit/>
          </a:bodyPr>
          <a:lstStyle/>
          <a:p>
            <a:pPr>
              <a:lnSpc>
                <a:spcPct val="150000"/>
              </a:lnSpc>
            </a:pPr>
            <a:r>
              <a:rPr lang="vi-VN" sz="4800" dirty="0">
                <a:solidFill>
                  <a:schemeClr val="bg1"/>
                </a:solidFill>
                <a:latin typeface="+mj-lt"/>
              </a:rPr>
              <a:t>KHÁM PHÁ</a:t>
            </a:r>
          </a:p>
        </p:txBody>
      </p:sp>
      <p:sp>
        <p:nvSpPr>
          <p:cNvPr id="7" name="Google Shape;125;p17">
            <a:extLst>
              <a:ext uri="{FF2B5EF4-FFF2-40B4-BE49-F238E27FC236}">
                <a16:creationId xmlns:a16="http://schemas.microsoft.com/office/drawing/2014/main" id="{88ED9D6F-EE3F-4ECF-A6A1-1706948D8EB3}"/>
              </a:ext>
            </a:extLst>
          </p:cNvPr>
          <p:cNvSpPr/>
          <p:nvPr userDrawn="1"/>
        </p:nvSpPr>
        <p:spPr>
          <a:xfrm rot="10800000" flipH="1">
            <a:off x="11261942" y="-4"/>
            <a:ext cx="930058" cy="6858003"/>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08C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7443" t="20457" r="86284" b="73298"/>
          <a:stretch/>
        </p:blipFill>
        <p:spPr bwMode="auto">
          <a:xfrm>
            <a:off x="3355608" y="0"/>
            <a:ext cx="994142" cy="1389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593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solidFill>
          <a:srgbClr val="92D050"/>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BCC72087-4FA3-4794-934B-D71FADABB62A}"/>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4108155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bg1">
              <a:lumMod val="60000"/>
              <a:lumOff val="4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lt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29341" y="513078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010573" y="3125451"/>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1035449" y="602411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chemeClr val="bg1">
                <a:lumMod val="75000"/>
              </a:schemeClr>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5</a:t>
            </a:r>
          </a:p>
        </p:txBody>
      </p:sp>
      <p:sp>
        <p:nvSpPr>
          <p:cNvPr id="19" name="TextBox 18">
            <a:extLst>
              <a:ext uri="{FF2B5EF4-FFF2-40B4-BE49-F238E27FC236}">
                <a16:creationId xmlns:a16="http://schemas.microsoft.com/office/drawing/2014/main" id="{0256798B-C569-4288-8547-D3A8F47EE487}"/>
              </a:ext>
            </a:extLst>
          </p:cNvPr>
          <p:cNvSpPr txBox="1"/>
          <p:nvPr userDrawn="1"/>
        </p:nvSpPr>
        <p:spPr>
          <a:xfrm>
            <a:off x="4828038" y="909619"/>
            <a:ext cx="7536449" cy="6031395"/>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BẢO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QUẢN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ĐỒ DÙNG</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CÁ NHÂN VÀ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0160">
                  <a:solidFill>
                    <a:srgbClr val="F7D538">
                      <a:lumMod val="50000"/>
                    </a:srgbClr>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GIA ĐÌNH</a:t>
            </a:r>
          </a:p>
        </p:txBody>
      </p:sp>
      <p:pic>
        <p:nvPicPr>
          <p:cNvPr id="5122" name="Picture 2">
            <a:extLst>
              <a:ext uri="{FF2B5EF4-FFF2-40B4-BE49-F238E27FC236}">
                <a16:creationId xmlns:a16="http://schemas.microsoft.com/office/drawing/2014/main" id="{0775BC22-8A81-4B68-82BE-E53C9B004DAF}"/>
              </a:ext>
            </a:extLst>
          </p:cNvPr>
          <p:cNvPicPr>
            <a:picLocks noChangeAspect="1" noChangeArrowheads="1"/>
          </p:cNvPicPr>
          <p:nvPr userDrawn="1"/>
        </p:nvPicPr>
        <p:blipFill rotWithShape="1">
          <a:blip r:embed="rId2">
            <a:clrChange>
              <a:clrFrom>
                <a:srgbClr val="FFEA8D"/>
              </a:clrFrom>
              <a:clrTo>
                <a:srgbClr val="FFEA8D">
                  <a:alpha val="0"/>
                </a:srgbClr>
              </a:clrTo>
            </a:clrChange>
            <a:extLst>
              <a:ext uri="{28A0092B-C50C-407E-A947-70E740481C1C}">
                <a14:useLocalDpi xmlns:a14="http://schemas.microsoft.com/office/drawing/2010/main" val="0"/>
              </a:ext>
            </a:extLst>
          </a:blip>
          <a:srcRect r="388"/>
          <a:stretch/>
        </p:blipFill>
        <p:spPr bwMode="auto">
          <a:xfrm>
            <a:off x="1796184" y="3292193"/>
            <a:ext cx="5351217" cy="35814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BF89F3C3-1506-4047-95DD-45D7831B32ED}"/>
              </a:ext>
            </a:extLst>
          </p:cNvPr>
          <p:cNvSpPr txBox="1"/>
          <p:nvPr userDrawn="1"/>
        </p:nvSpPr>
        <p:spPr>
          <a:xfrm>
            <a:off x="6874155" y="6584138"/>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7009651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bg1">
            <a:lumMod val="60000"/>
            <a:lumOff val="4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FFC00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17394009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1"/>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3" name="Picture 4" descr="Cute boy with many gesture expressions Premium Vector">
            <a:extLst>
              <a:ext uri="{FF2B5EF4-FFF2-40B4-BE49-F238E27FC236}">
                <a16:creationId xmlns:a16="http://schemas.microsoft.com/office/drawing/2014/main" id="{FECB7549-B6B1-4DE3-B268-C105DB5FD5A3}"/>
              </a:ext>
            </a:extLst>
          </p:cNvPr>
          <p:cNvPicPr>
            <a:picLocks noChangeAspect="1" noChangeArrowheads="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73139" t="48412" r="5014" b="3730"/>
          <a:stretch/>
        </p:blipFill>
        <p:spPr bwMode="auto">
          <a:xfrm rot="20822158">
            <a:off x="7159839" y="2626181"/>
            <a:ext cx="1318979" cy="2044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TextBox 20">
            <a:extLst>
              <a:ext uri="{FF2B5EF4-FFF2-40B4-BE49-F238E27FC236}">
                <a16:creationId xmlns:a16="http://schemas.microsoft.com/office/drawing/2014/main" id="{D49FDBB5-A5A6-4316-8393-3F5017974D4E}"/>
              </a:ext>
            </a:extLst>
          </p:cNvPr>
          <p:cNvSpPr txBox="1"/>
          <p:nvPr userDrawn="1"/>
        </p:nvSpPr>
        <p:spPr>
          <a:xfrm>
            <a:off x="8283016" y="1100807"/>
            <a:ext cx="3929071" cy="4812600"/>
          </a:xfrm>
          <a:prstGeom prst="rect">
            <a:avLst/>
          </a:prstGeom>
          <a:noFill/>
        </p:spPr>
        <p:txBody>
          <a:bodyPr wrap="square" rtlCol="0">
            <a:spAutoFit/>
          </a:bodyPr>
          <a:lstStyle/>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THỂ     </a:t>
            </a:r>
          </a:p>
          <a:p>
            <a:pPr marL="0" marR="0" lvl="0" indent="0" algn="ctr" defTabSz="1219170" rtl="0" eaLnBrk="1" fontAlgn="auto" latinLnBrk="0" hangingPunct="1">
              <a:lnSpc>
                <a:spcPct val="11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    HIỆN CẢM XÚC CÁ NHÂN</a:t>
            </a: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1">
              <a:lumMod val="75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678923" y="569070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863021" y="3237194"/>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9475798" y="1931176"/>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40" name="Google Shape;40;p3"/>
          <p:cNvSpPr/>
          <p:nvPr/>
        </p:nvSpPr>
        <p:spPr>
          <a:xfrm>
            <a:off x="4178295" y="6266196"/>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9050">
                  <a:solidFill>
                    <a:srgbClr val="D43733"/>
                  </a:solidFill>
                  <a:prstDash val="solid"/>
                </a:ln>
                <a:solidFill>
                  <a:srgbClr val="FFFFFF"/>
                </a:solidFill>
                <a:effectLst>
                  <a:outerShdw blurRad="38100" dist="22860" dir="5400000" algn="tl" rotWithShape="0">
                    <a:srgbClr val="000000">
                      <a:alpha val="30000"/>
                    </a:srgbClr>
                  </a:outerShdw>
                </a:effectLst>
                <a:uLnTx/>
                <a:uFillTx/>
                <a:latin typeface="UTM Cookies"/>
                <a:ea typeface="+mn-ea"/>
                <a:cs typeface="Arial"/>
                <a:sym typeface="Arial"/>
              </a:rPr>
              <a:t>CHỦ ĐỀ 6</a:t>
            </a:r>
          </a:p>
        </p:txBody>
      </p:sp>
      <p:pic>
        <p:nvPicPr>
          <p:cNvPr id="6148" name="Picture 4" descr="Cute boy with many gesture expressions Premium Vector">
            <a:extLst>
              <a:ext uri="{FF2B5EF4-FFF2-40B4-BE49-F238E27FC236}">
                <a16:creationId xmlns:a16="http://schemas.microsoft.com/office/drawing/2014/main" id="{49766EE7-F566-4AFB-A6C3-194958EA4FF6}"/>
              </a:ext>
            </a:extLst>
          </p:cNvPr>
          <p:cNvPicPr>
            <a:picLocks noChangeAspect="1" noChangeArrowheads="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8718" r="49435" b="52142"/>
          <a:stretch/>
        </p:blipFill>
        <p:spPr bwMode="auto">
          <a:xfrm rot="20647976">
            <a:off x="2799305" y="4360021"/>
            <a:ext cx="1318979" cy="2044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Picture 6" descr="Garotinha fofa posa com várias expressões Vetor Premium">
            <a:extLst>
              <a:ext uri="{FF2B5EF4-FFF2-40B4-BE49-F238E27FC236}">
                <a16:creationId xmlns:a16="http://schemas.microsoft.com/office/drawing/2014/main" id="{E5D0FBA7-FDA5-4564-BA4F-CBB021929C52}"/>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10810" t="50410" r="55565" b="-25"/>
          <a:stretch/>
        </p:blipFill>
        <p:spPr bwMode="auto">
          <a:xfrm rot="748466">
            <a:off x="5437268" y="3073859"/>
            <a:ext cx="1370640" cy="20224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Picture 4" descr="Cute boy with many gesture expressions Premium Vector">
            <a:extLst>
              <a:ext uri="{FF2B5EF4-FFF2-40B4-BE49-F238E27FC236}">
                <a16:creationId xmlns:a16="http://schemas.microsoft.com/office/drawing/2014/main" id="{76E6E9AF-9A99-495C-8DF7-B3F9DCFDD1CC}"/>
              </a:ext>
            </a:extLst>
          </p:cNvPr>
          <p:cNvPicPr>
            <a:picLocks noChangeAspect="1" noChangeArrowheads="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0954" t="5965" r="27199" b="46177"/>
          <a:stretch/>
        </p:blipFill>
        <p:spPr bwMode="auto">
          <a:xfrm rot="378725">
            <a:off x="6369400" y="4468898"/>
            <a:ext cx="1318979" cy="2044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50" name="Picture 6" descr="Garotinha fofa posa com várias expressões Vetor Premium">
            <a:extLst>
              <a:ext uri="{FF2B5EF4-FFF2-40B4-BE49-F238E27FC236}">
                <a16:creationId xmlns:a16="http://schemas.microsoft.com/office/drawing/2014/main" id="{B23D142A-6CDA-4512-B313-CF47EA158C9D}"/>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51760" t="1654" r="14615" b="48731"/>
          <a:stretch/>
        </p:blipFill>
        <p:spPr bwMode="auto">
          <a:xfrm>
            <a:off x="4178295" y="4163016"/>
            <a:ext cx="1370640" cy="20224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7" name="Google Shape;28;p3">
            <a:extLst>
              <a:ext uri="{FF2B5EF4-FFF2-40B4-BE49-F238E27FC236}">
                <a16:creationId xmlns:a16="http://schemas.microsoft.com/office/drawing/2014/main" id="{11279A89-778E-42ED-967F-5333033758C5}"/>
              </a:ext>
            </a:extLst>
          </p:cNvPr>
          <p:cNvSpPr/>
          <p:nvPr userDrawn="1"/>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31;p3">
            <a:extLst>
              <a:ext uri="{FF2B5EF4-FFF2-40B4-BE49-F238E27FC236}">
                <a16:creationId xmlns:a16="http://schemas.microsoft.com/office/drawing/2014/main" id="{4DF0A3AF-40BE-4357-883E-88B26CDA9236}"/>
              </a:ext>
            </a:extLst>
          </p:cNvPr>
          <p:cNvSpPr/>
          <p:nvPr userDrawn="1"/>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Google Shape;32;p3">
            <a:extLst>
              <a:ext uri="{FF2B5EF4-FFF2-40B4-BE49-F238E27FC236}">
                <a16:creationId xmlns:a16="http://schemas.microsoft.com/office/drawing/2014/main" id="{6BEA95D6-AE7C-463B-8794-0E678FF5BD6F}"/>
              </a:ext>
            </a:extLst>
          </p:cNvPr>
          <p:cNvSpPr/>
          <p:nvPr userDrawn="1"/>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33;p3">
            <a:extLst>
              <a:ext uri="{FF2B5EF4-FFF2-40B4-BE49-F238E27FC236}">
                <a16:creationId xmlns:a16="http://schemas.microsoft.com/office/drawing/2014/main" id="{D3481FB4-93ED-4A2F-9694-B65CD39B0D0A}"/>
              </a:ext>
            </a:extLst>
          </p:cNvPr>
          <p:cNvSpPr/>
          <p:nvPr userDrawn="1"/>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 name="Google Shape;36;p3">
            <a:extLst>
              <a:ext uri="{FF2B5EF4-FFF2-40B4-BE49-F238E27FC236}">
                <a16:creationId xmlns:a16="http://schemas.microsoft.com/office/drawing/2014/main" id="{CDBBC38C-DE88-44E8-B2F1-57A5FAB9ECB0}"/>
              </a:ext>
            </a:extLst>
          </p:cNvPr>
          <p:cNvSpPr/>
          <p:nvPr userDrawn="1"/>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 name="Google Shape;39;p3">
            <a:extLst>
              <a:ext uri="{FF2B5EF4-FFF2-40B4-BE49-F238E27FC236}">
                <a16:creationId xmlns:a16="http://schemas.microsoft.com/office/drawing/2014/main" id="{953DA865-4072-4D81-BA18-791DDF362826}"/>
              </a:ext>
            </a:extLst>
          </p:cNvPr>
          <p:cNvSpPr/>
          <p:nvPr userDrawn="1"/>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C0000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TextBox 44">
            <a:extLst>
              <a:ext uri="{FF2B5EF4-FFF2-40B4-BE49-F238E27FC236}">
                <a16:creationId xmlns:a16="http://schemas.microsoft.com/office/drawing/2014/main" id="{FB3C8884-940E-4342-8C64-73674B7D1109}"/>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17640154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solidFill>
          <a:schemeClr val="dk1"/>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chemeClr val="tx1"/>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9091805B-67E7-429E-A14C-448572DA2248}"/>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40624410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chemeClr val="tx2">
              <a:lumMod val="9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tx2">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0" name="Google Shape;30;p3"/>
          <p:cNvSpPr/>
          <p:nvPr/>
        </p:nvSpPr>
        <p:spPr>
          <a:xfrm>
            <a:off x="11307969" y="5554038"/>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8749964" y="921294"/>
            <a:ext cx="3382085" cy="4524315"/>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  TÌM    </a:t>
            </a:r>
          </a:p>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  KIẾM </a:t>
            </a:r>
          </a:p>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 SỰ </a:t>
            </a:r>
          </a:p>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72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HỖ TRỢ</a:t>
            </a: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76997" y="1755013"/>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F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4846083" y="6159073"/>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38250"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0" normalizeH="0" baseline="0" noProof="0" dirty="0">
                <a:ln w="13462">
                  <a:solidFill>
                    <a:srgbClr val="B2DEEE">
                      <a:lumMod val="50000"/>
                    </a:srgbClr>
                  </a:solidFill>
                  <a:prstDash val="solid"/>
                </a:ln>
                <a:solidFill>
                  <a:srgbClr val="FFFFFF"/>
                </a:solidFill>
                <a:effectLst>
                  <a:outerShdw dist="38100" dir="2700000" algn="bl" rotWithShape="0">
                    <a:srgbClr val="D43733"/>
                  </a:outerShdw>
                </a:effectLst>
                <a:uLnTx/>
                <a:uFillTx/>
                <a:latin typeface="UTM Cookies"/>
                <a:ea typeface="+mn-ea"/>
                <a:cs typeface="Arial"/>
                <a:sym typeface="Arial"/>
              </a:rPr>
              <a:t>CHỦ ĐỀ 7</a:t>
            </a:r>
          </a:p>
        </p:txBody>
      </p:sp>
      <p:pic>
        <p:nvPicPr>
          <p:cNvPr id="7170" name="Picture 2" descr="Happy cute student kid boy with book Premium Vector">
            <a:extLst>
              <a:ext uri="{FF2B5EF4-FFF2-40B4-BE49-F238E27FC236}">
                <a16:creationId xmlns:a16="http://schemas.microsoft.com/office/drawing/2014/main" id="{E0B3CC3E-8E44-4CAA-BEA7-A57E477BE8B4}"/>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9331" y="2675710"/>
            <a:ext cx="4524315" cy="452431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323F362A-C07B-4CE2-A439-135B6FDD1EED}"/>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29007916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bg>
      <p:bgPr>
        <a:solidFill>
          <a:schemeClr val="tx2">
            <a:lumMod val="90000"/>
          </a:schemeClr>
        </a:solidFill>
        <a:effectLst/>
      </p:bgPr>
    </p:bg>
    <p:spTree>
      <p:nvGrpSpPr>
        <p:cNvPr id="1" name="Shape 8"/>
        <p:cNvGrpSpPr/>
        <p:nvPr/>
      </p:nvGrpSpPr>
      <p:grpSpPr>
        <a:xfrm>
          <a:off x="0" y="0"/>
          <a:ext cx="0" cy="0"/>
          <a:chOff x="0" y="0"/>
          <a:chExt cx="0" cy="0"/>
        </a:xfrm>
      </p:grpSpPr>
      <p:sp>
        <p:nvSpPr>
          <p:cNvPr id="2" name="Rectangle 1">
            <a:extLst>
              <a:ext uri="{FF2B5EF4-FFF2-40B4-BE49-F238E27FC236}">
                <a16:creationId xmlns:a16="http://schemas.microsoft.com/office/drawing/2014/main" id="{6452A164-8E52-4B2A-822E-00B7542127E8}"/>
              </a:ext>
            </a:extLst>
          </p:cNvPr>
          <p:cNvSpPr/>
          <p:nvPr userDrawn="1"/>
        </p:nvSpPr>
        <p:spPr>
          <a:xfrm>
            <a:off x="321734" y="237067"/>
            <a:ext cx="11497733" cy="6350000"/>
          </a:xfrm>
          <a:prstGeom prst="rect">
            <a:avLst/>
          </a:prstGeom>
          <a:solidFill>
            <a:schemeClr val="accent2"/>
          </a:solidFill>
          <a:ln>
            <a:solidFill>
              <a:schemeClr val="accent2"/>
            </a:solidFill>
          </a:ln>
          <a:effectLst>
            <a:glow rad="127000">
              <a:srgbClr val="00B0F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a:ln>
                <a:noFill/>
              </a:ln>
              <a:solidFill>
                <a:srgbClr val="F7D538"/>
              </a:solidFill>
              <a:effectLst/>
              <a:uLnTx/>
              <a:uFillTx/>
              <a:latin typeface="Arial"/>
              <a:ea typeface="+mn-ea"/>
              <a:cs typeface="+mn-cs"/>
              <a:sym typeface="Arial"/>
            </a:endParaRPr>
          </a:p>
        </p:txBody>
      </p:sp>
      <p:grpSp>
        <p:nvGrpSpPr>
          <p:cNvPr id="11" name="Google Shape;11;p2"/>
          <p:cNvGrpSpPr/>
          <p:nvPr/>
        </p:nvGrpSpPr>
        <p:grpSpPr>
          <a:xfrm>
            <a:off x="281780" y="118534"/>
            <a:ext cx="11497733" cy="6620932"/>
            <a:chOff x="414535" y="398669"/>
            <a:chExt cx="8159441" cy="4410297"/>
          </a:xfrm>
          <a:solidFill>
            <a:schemeClr val="accent2"/>
          </a:solidFill>
        </p:grpSpPr>
        <p:sp>
          <p:nvSpPr>
            <p:cNvPr id="12" name="Google Shape;12;p2"/>
            <p:cNvSpPr/>
            <p:nvPr/>
          </p:nvSpPr>
          <p:spPr>
            <a:xfrm>
              <a:off x="6685541" y="451823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70"/>
                    <a:pt x="157257" y="269017"/>
                    <a:pt x="134514" y="269017"/>
                  </a:cubicBezTo>
                  <a:cubicBezTo>
                    <a:pt x="111770" y="269017"/>
                    <a:pt x="93323" y="250570"/>
                    <a:pt x="93323" y="227816"/>
                  </a:cubicBezTo>
                  <a:lnTo>
                    <a:pt x="93323" y="175704"/>
                  </a:lnTo>
                  <a:lnTo>
                    <a:pt x="41190" y="175704"/>
                  </a:lnTo>
                  <a:cubicBezTo>
                    <a:pt x="18457" y="175704"/>
                    <a:pt x="0" y="157268"/>
                    <a:pt x="0" y="134514"/>
                  </a:cubicBezTo>
                  <a:cubicBezTo>
                    <a:pt x="0" y="111759"/>
                    <a:pt x="18457"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509279"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4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5719298" y="426478"/>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15;p2"/>
            <p:cNvSpPr/>
            <p:nvPr/>
          </p:nvSpPr>
          <p:spPr>
            <a:xfrm>
              <a:off x="8372198" y="2495532"/>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6;p2"/>
            <p:cNvSpPr/>
            <p:nvPr/>
          </p:nvSpPr>
          <p:spPr>
            <a:xfrm>
              <a:off x="414535" y="248475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7;p2"/>
            <p:cNvSpPr/>
            <p:nvPr/>
          </p:nvSpPr>
          <p:spPr>
            <a:xfrm>
              <a:off x="3249166" y="446570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3886155" y="531542"/>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8244917" y="453895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a:off x="4968893" y="4446205"/>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21;p2"/>
            <p:cNvSpPr/>
            <p:nvPr/>
          </p:nvSpPr>
          <p:spPr>
            <a:xfrm>
              <a:off x="515528" y="4527114"/>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22;p2"/>
            <p:cNvSpPr/>
            <p:nvPr/>
          </p:nvSpPr>
          <p:spPr>
            <a:xfrm>
              <a:off x="8288011" y="398669"/>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 name="Google Shape;23;p2"/>
            <p:cNvSpPr/>
            <p:nvPr/>
          </p:nvSpPr>
          <p:spPr>
            <a:xfrm>
              <a:off x="477243" y="430751"/>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F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24" name="TextBox 23">
            <a:extLst>
              <a:ext uri="{FF2B5EF4-FFF2-40B4-BE49-F238E27FC236}">
                <a16:creationId xmlns:a16="http://schemas.microsoft.com/office/drawing/2014/main" id="{594B95B1-1189-4793-8289-D679E108CC8F}"/>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1653989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accent2"/>
        </a:solidFill>
        <a:effectLst/>
      </p:bgPr>
    </p:bg>
    <p:spTree>
      <p:nvGrpSpPr>
        <p:cNvPr id="1" name="Shape 24"/>
        <p:cNvGrpSpPr/>
        <p:nvPr/>
      </p:nvGrpSpPr>
      <p:grpSpPr>
        <a:xfrm>
          <a:off x="0" y="0"/>
          <a:ext cx="0" cy="0"/>
          <a:chOff x="0" y="0"/>
          <a:chExt cx="0" cy="0"/>
        </a:xfrm>
      </p:grpSpPr>
      <p:sp>
        <p:nvSpPr>
          <p:cNvPr id="25" name="Google Shape;25;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26;p3"/>
          <p:cNvSpPr/>
          <p:nvPr/>
        </p:nvSpPr>
        <p:spPr>
          <a:xfrm>
            <a:off x="3551830" y="-52986"/>
            <a:ext cx="8660257" cy="6926579"/>
          </a:xfrm>
          <a:custGeom>
            <a:avLst/>
            <a:gdLst/>
            <a:ahLst/>
            <a:cxnLst/>
            <a:rect l="l" t="t" r="r" b="b"/>
            <a:pathLst>
              <a:path w="8602905" h="6857999" extrusionOk="0">
                <a:moveTo>
                  <a:pt x="2646944" y="4643659"/>
                </a:moveTo>
                <a:cubicBezTo>
                  <a:pt x="5293889" y="4844563"/>
                  <a:pt x="6269259" y="1837203"/>
                  <a:pt x="5619019" y="292883"/>
                </a:cubicBezTo>
                <a:cubicBezTo>
                  <a:pt x="5578961" y="197760"/>
                  <a:pt x="5545857" y="99853"/>
                  <a:pt x="5519504" y="0"/>
                </a:cubicBezTo>
                <a:lnTo>
                  <a:pt x="8602905" y="0"/>
                </a:lnTo>
                <a:lnTo>
                  <a:pt x="8602905" y="6857999"/>
                </a:lnTo>
                <a:lnTo>
                  <a:pt x="91969" y="6857999"/>
                </a:lnTo>
                <a:cubicBezTo>
                  <a:pt x="91969" y="6857999"/>
                  <a:pt x="0" y="4442756"/>
                  <a:pt x="2646944" y="4643659"/>
                </a:cubicBezTo>
                <a:close/>
              </a:path>
            </a:pathLst>
          </a:custGeom>
          <a:solidFill>
            <a:srgbClr val="92D050"/>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4" name="Picture 3" descr="A group of toy figurines&#10;&#10;Description automatically generated">
            <a:extLst>
              <a:ext uri="{FF2B5EF4-FFF2-40B4-BE49-F238E27FC236}">
                <a16:creationId xmlns:a16="http://schemas.microsoft.com/office/drawing/2014/main" id="{696F7AD1-2B3D-4C92-B691-E24B552EBB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27" y="1729217"/>
            <a:ext cx="6443822" cy="6443822"/>
          </a:xfrm>
          <a:prstGeom prst="rect">
            <a:avLst/>
          </a:prstGeom>
        </p:spPr>
      </p:pic>
      <p:sp>
        <p:nvSpPr>
          <p:cNvPr id="27" name="Google Shape;27;p3"/>
          <p:cNvSpPr/>
          <p:nvPr/>
        </p:nvSpPr>
        <p:spPr>
          <a:xfrm>
            <a:off x="-29737" y="0"/>
            <a:ext cx="4328489" cy="1696413"/>
          </a:xfrm>
          <a:custGeom>
            <a:avLst/>
            <a:gdLst>
              <a:gd name="connsiteX0" fmla="*/ 4299824 w 4299824"/>
              <a:gd name="connsiteY0" fmla="*/ 8383 h 2665592"/>
              <a:gd name="connsiteX1" fmla="*/ 1578789 w 4299824"/>
              <a:gd name="connsiteY1" fmla="*/ 586962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2665592"/>
              <a:gd name="connsiteX1" fmla="*/ 2798326 w 4299824"/>
              <a:gd name="connsiteY1" fmla="*/ 863596 h 2665592"/>
              <a:gd name="connsiteX2" fmla="*/ 790955 w 4299824"/>
              <a:gd name="connsiteY2" fmla="*/ 1740259 h 2665592"/>
              <a:gd name="connsiteX3" fmla="*/ 0 w 4299824"/>
              <a:gd name="connsiteY3" fmla="*/ 2655315 h 2665592"/>
              <a:gd name="connsiteX4" fmla="*/ 0 w 4299824"/>
              <a:gd name="connsiteY4" fmla="*/ 0 h 2665592"/>
              <a:gd name="connsiteX5" fmla="*/ 4299824 w 4299824"/>
              <a:gd name="connsiteY5" fmla="*/ 8383 h 2665592"/>
              <a:gd name="connsiteX0" fmla="*/ 4299824 w 4299824"/>
              <a:gd name="connsiteY0" fmla="*/ 8383 h 1873529"/>
              <a:gd name="connsiteX1" fmla="*/ 2798326 w 4299824"/>
              <a:gd name="connsiteY1" fmla="*/ 863596 h 1873529"/>
              <a:gd name="connsiteX2" fmla="*/ 790955 w 4299824"/>
              <a:gd name="connsiteY2" fmla="*/ 1740259 h 1873529"/>
              <a:gd name="connsiteX3" fmla="*/ 0 w 4299824"/>
              <a:gd name="connsiteY3" fmla="*/ 1397889 h 1873529"/>
              <a:gd name="connsiteX4" fmla="*/ 0 w 4299824"/>
              <a:gd name="connsiteY4" fmla="*/ 0 h 1873529"/>
              <a:gd name="connsiteX5" fmla="*/ 4299824 w 4299824"/>
              <a:gd name="connsiteY5" fmla="*/ 8383 h 1873529"/>
              <a:gd name="connsiteX0" fmla="*/ 4299824 w 4299824"/>
              <a:gd name="connsiteY0" fmla="*/ 8383 h 1425294"/>
              <a:gd name="connsiteX1" fmla="*/ 2798326 w 4299824"/>
              <a:gd name="connsiteY1" fmla="*/ 863596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5294"/>
              <a:gd name="connsiteX1" fmla="*/ 3126339 w 4299824"/>
              <a:gd name="connsiteY1" fmla="*/ 830065 h 1425294"/>
              <a:gd name="connsiteX2" fmla="*/ 1211485 w 4299824"/>
              <a:gd name="connsiteY2" fmla="*/ 927124 h 1425294"/>
              <a:gd name="connsiteX3" fmla="*/ 0 w 4299824"/>
              <a:gd name="connsiteY3" fmla="*/ 1397889 h 1425294"/>
              <a:gd name="connsiteX4" fmla="*/ 0 w 4299824"/>
              <a:gd name="connsiteY4" fmla="*/ 0 h 1425294"/>
              <a:gd name="connsiteX5" fmla="*/ 4299824 w 4299824"/>
              <a:gd name="connsiteY5" fmla="*/ 8383 h 1425294"/>
              <a:gd name="connsiteX0" fmla="*/ 4299824 w 4299824"/>
              <a:gd name="connsiteY0" fmla="*/ 8383 h 1426105"/>
              <a:gd name="connsiteX1" fmla="*/ 3126339 w 4299824"/>
              <a:gd name="connsiteY1" fmla="*/ 830065 h 1426105"/>
              <a:gd name="connsiteX2" fmla="*/ 1329233 w 4299824"/>
              <a:gd name="connsiteY2" fmla="*/ 935506 h 1426105"/>
              <a:gd name="connsiteX3" fmla="*/ 0 w 4299824"/>
              <a:gd name="connsiteY3" fmla="*/ 1397889 h 1426105"/>
              <a:gd name="connsiteX4" fmla="*/ 0 w 4299824"/>
              <a:gd name="connsiteY4" fmla="*/ 0 h 1426105"/>
              <a:gd name="connsiteX5" fmla="*/ 4299824 w 4299824"/>
              <a:gd name="connsiteY5" fmla="*/ 8383 h 14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24" h="1426105" extrusionOk="0">
                <a:moveTo>
                  <a:pt x="4299824" y="8383"/>
                </a:moveTo>
                <a:cubicBezTo>
                  <a:pt x="4299824" y="8383"/>
                  <a:pt x="3621438" y="675544"/>
                  <a:pt x="3126339" y="830065"/>
                </a:cubicBezTo>
                <a:cubicBezTo>
                  <a:pt x="2631240" y="984586"/>
                  <a:pt x="1156873" y="526143"/>
                  <a:pt x="1329233" y="935506"/>
                </a:cubicBezTo>
                <a:cubicBezTo>
                  <a:pt x="1501604" y="1344870"/>
                  <a:pt x="652578" y="1494208"/>
                  <a:pt x="0" y="1397889"/>
                </a:cubicBezTo>
                <a:lnTo>
                  <a:pt x="0" y="0"/>
                </a:lnTo>
                <a:lnTo>
                  <a:pt x="4299824" y="8383"/>
                </a:lnTo>
                <a:close/>
              </a:path>
            </a:pathLst>
          </a:custGeom>
          <a:solidFill>
            <a:schemeClr val="accent1">
              <a:lumMod val="50000"/>
            </a:schemeClr>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28;p3"/>
          <p:cNvSpPr/>
          <p:nvPr/>
        </p:nvSpPr>
        <p:spPr>
          <a:xfrm>
            <a:off x="222521" y="1482254"/>
            <a:ext cx="269028" cy="269913"/>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5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3"/>
          <p:cNvSpPr/>
          <p:nvPr/>
        </p:nvSpPr>
        <p:spPr>
          <a:xfrm>
            <a:off x="6945786" y="613143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21" name="TextBox 20">
            <a:extLst>
              <a:ext uri="{FF2B5EF4-FFF2-40B4-BE49-F238E27FC236}">
                <a16:creationId xmlns:a16="http://schemas.microsoft.com/office/drawing/2014/main" id="{D49FDBB5-A5A6-4316-8393-3F5017974D4E}"/>
              </a:ext>
            </a:extLst>
          </p:cNvPr>
          <p:cNvSpPr txBox="1"/>
          <p:nvPr userDrawn="1"/>
        </p:nvSpPr>
        <p:spPr>
          <a:xfrm>
            <a:off x="4846083" y="946880"/>
            <a:ext cx="7941895" cy="5228098"/>
          </a:xfrm>
          <a:prstGeom prst="rect">
            <a:avLst/>
          </a:prstGeom>
          <a:noFill/>
        </p:spPr>
        <p:txBody>
          <a:bodyPr wrap="square" rtlCol="0">
            <a:spAutoFit/>
          </a:bodyPr>
          <a:lstStyle/>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TUÂN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THỦ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          QUY ĐỊNH </a:t>
            </a:r>
          </a:p>
          <a:p>
            <a:pPr marL="0" marR="0" lvl="0" indent="0" algn="ctr" defTabSz="1219170" rtl="0" eaLnBrk="1" fontAlgn="auto" latinLnBrk="0" hangingPunct="1">
              <a:lnSpc>
                <a:spcPct val="120000"/>
              </a:lnSpc>
              <a:spcBef>
                <a:spcPts val="0"/>
              </a:spcBef>
              <a:spcAft>
                <a:spcPts val="0"/>
              </a:spcAft>
              <a:buClr>
                <a:srgbClr val="000000"/>
              </a:buClr>
              <a:buSzTx/>
              <a:buFont typeface="Arial"/>
              <a:buNone/>
              <a:tabLst/>
              <a:defRPr/>
            </a:pPr>
            <a:r>
              <a:rPr kumimoji="0" lang="vi-VN" sz="72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NƠI CÔNG CỘNG</a:t>
            </a:r>
          </a:p>
        </p:txBody>
      </p:sp>
      <p:sp>
        <p:nvSpPr>
          <p:cNvPr id="30" name="Google Shape;30;p3"/>
          <p:cNvSpPr/>
          <p:nvPr/>
        </p:nvSpPr>
        <p:spPr>
          <a:xfrm>
            <a:off x="9259285" y="3239645"/>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1" name="Google Shape;31;p3"/>
          <p:cNvSpPr/>
          <p:nvPr/>
        </p:nvSpPr>
        <p:spPr>
          <a:xfrm>
            <a:off x="2886979"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70" y="175704"/>
                  <a:pt x="269028" y="157268"/>
                  <a:pt x="269028" y="134514"/>
                </a:cubicBezTo>
                <a:cubicBezTo>
                  <a:pt x="269028" y="111759"/>
                  <a:pt x="250570"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32;p3"/>
          <p:cNvSpPr/>
          <p:nvPr/>
        </p:nvSpPr>
        <p:spPr>
          <a:xfrm>
            <a:off x="6945786" y="546337"/>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33;p3"/>
          <p:cNvSpPr/>
          <p:nvPr/>
        </p:nvSpPr>
        <p:spPr>
          <a:xfrm>
            <a:off x="476872" y="4295305"/>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3"/>
          <p:cNvSpPr/>
          <p:nvPr/>
        </p:nvSpPr>
        <p:spPr>
          <a:xfrm>
            <a:off x="9437727" y="5960618"/>
            <a:ext cx="392493" cy="247063"/>
          </a:xfrm>
          <a:custGeom>
            <a:avLst/>
            <a:gdLst/>
            <a:ahLst/>
            <a:cxnLst/>
            <a:rect l="l" t="t" r="r" b="b"/>
            <a:pathLst>
              <a:path w="392493" h="246242" extrusionOk="0">
                <a:moveTo>
                  <a:pt x="0" y="169714"/>
                </a:moveTo>
                <a:cubicBezTo>
                  <a:pt x="0" y="132079"/>
                  <a:pt x="27294" y="100710"/>
                  <a:pt x="63129" y="94371"/>
                </a:cubicBezTo>
                <a:cubicBezTo>
                  <a:pt x="76094" y="39952"/>
                  <a:pt x="124936" y="0"/>
                  <a:pt x="182890" y="0"/>
                </a:cubicBezTo>
                <a:cubicBezTo>
                  <a:pt x="223086" y="0"/>
                  <a:pt x="259884" y="19198"/>
                  <a:pt x="282807" y="51159"/>
                </a:cubicBezTo>
                <a:cubicBezTo>
                  <a:pt x="286723" y="50672"/>
                  <a:pt x="290650" y="50440"/>
                  <a:pt x="294587" y="50440"/>
                </a:cubicBezTo>
                <a:cubicBezTo>
                  <a:pt x="348572" y="50440"/>
                  <a:pt x="392493" y="94360"/>
                  <a:pt x="392493" y="148335"/>
                </a:cubicBezTo>
                <a:cubicBezTo>
                  <a:pt x="392493" y="202321"/>
                  <a:pt x="348572" y="246242"/>
                  <a:pt x="294587" y="246242"/>
                </a:cubicBezTo>
                <a:lnTo>
                  <a:pt x="76528" y="246242"/>
                </a:lnTo>
                <a:cubicBezTo>
                  <a:pt x="34332" y="246242"/>
                  <a:pt x="0" y="211910"/>
                  <a:pt x="0" y="169714"/>
                </a:cubicBezTo>
                <a:close/>
                <a:moveTo>
                  <a:pt x="278860" y="101811"/>
                </a:moveTo>
                <a:lnTo>
                  <a:pt x="258847" y="108553"/>
                </a:lnTo>
                <a:lnTo>
                  <a:pt x="249322" y="89693"/>
                </a:lnTo>
                <a:cubicBezTo>
                  <a:pt x="236579" y="64431"/>
                  <a:pt x="211126" y="48746"/>
                  <a:pt x="182890" y="48746"/>
                </a:cubicBezTo>
                <a:cubicBezTo>
                  <a:pt x="143181" y="48746"/>
                  <a:pt x="110553" y="79777"/>
                  <a:pt x="108595" y="119401"/>
                </a:cubicBezTo>
                <a:lnTo>
                  <a:pt x="107283"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37" y="99176"/>
                  <a:pt x="284046"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5" name="Google Shape;35;p3"/>
          <p:cNvSpPr/>
          <p:nvPr/>
        </p:nvSpPr>
        <p:spPr>
          <a:xfrm>
            <a:off x="11598369" y="2248198"/>
            <a:ext cx="392483" cy="247063"/>
          </a:xfrm>
          <a:custGeom>
            <a:avLst/>
            <a:gdLst/>
            <a:ahLst/>
            <a:cxnLst/>
            <a:rect l="l" t="t" r="r" b="b"/>
            <a:pathLst>
              <a:path w="392482" h="246242" extrusionOk="0">
                <a:moveTo>
                  <a:pt x="0" y="169714"/>
                </a:moveTo>
                <a:cubicBezTo>
                  <a:pt x="0" y="132079"/>
                  <a:pt x="27294" y="100710"/>
                  <a:pt x="63129" y="94371"/>
                </a:cubicBezTo>
                <a:cubicBezTo>
                  <a:pt x="76094" y="39952"/>
                  <a:pt x="124936" y="0"/>
                  <a:pt x="182879" y="0"/>
                </a:cubicBezTo>
                <a:cubicBezTo>
                  <a:pt x="223086" y="0"/>
                  <a:pt x="259884" y="19198"/>
                  <a:pt x="282807" y="51159"/>
                </a:cubicBezTo>
                <a:cubicBezTo>
                  <a:pt x="286723" y="50672"/>
                  <a:pt x="290639" y="50440"/>
                  <a:pt x="294587" y="50440"/>
                </a:cubicBezTo>
                <a:cubicBezTo>
                  <a:pt x="348572" y="50440"/>
                  <a:pt x="392482" y="94360"/>
                  <a:pt x="392482" y="148335"/>
                </a:cubicBezTo>
                <a:cubicBezTo>
                  <a:pt x="392482" y="202321"/>
                  <a:pt x="348572" y="246242"/>
                  <a:pt x="294587" y="246242"/>
                </a:cubicBezTo>
                <a:lnTo>
                  <a:pt x="76528" y="246242"/>
                </a:lnTo>
                <a:cubicBezTo>
                  <a:pt x="34332" y="246242"/>
                  <a:pt x="0" y="211910"/>
                  <a:pt x="0" y="169714"/>
                </a:cubicBezTo>
                <a:close/>
                <a:moveTo>
                  <a:pt x="278860" y="101811"/>
                </a:moveTo>
                <a:lnTo>
                  <a:pt x="258836" y="108553"/>
                </a:lnTo>
                <a:lnTo>
                  <a:pt x="249322" y="89693"/>
                </a:lnTo>
                <a:cubicBezTo>
                  <a:pt x="236579" y="64431"/>
                  <a:pt x="211126" y="48746"/>
                  <a:pt x="182879" y="48746"/>
                </a:cubicBezTo>
                <a:cubicBezTo>
                  <a:pt x="143181" y="48746"/>
                  <a:pt x="110542" y="79777"/>
                  <a:pt x="108595" y="119401"/>
                </a:cubicBezTo>
                <a:lnTo>
                  <a:pt x="107272" y="146303"/>
                </a:lnTo>
                <a:lnTo>
                  <a:pt x="80623" y="142292"/>
                </a:lnTo>
                <a:cubicBezTo>
                  <a:pt x="79290" y="142091"/>
                  <a:pt x="77925" y="141943"/>
                  <a:pt x="76528" y="141943"/>
                </a:cubicBezTo>
                <a:cubicBezTo>
                  <a:pt x="61213" y="141943"/>
                  <a:pt x="48746" y="154400"/>
                  <a:pt x="48746" y="169714"/>
                </a:cubicBezTo>
                <a:cubicBezTo>
                  <a:pt x="48746" y="185038"/>
                  <a:pt x="61213" y="197506"/>
                  <a:pt x="76528" y="197506"/>
                </a:cubicBezTo>
                <a:lnTo>
                  <a:pt x="294587" y="197506"/>
                </a:lnTo>
                <a:cubicBezTo>
                  <a:pt x="321690" y="197506"/>
                  <a:pt x="343746" y="175450"/>
                  <a:pt x="343746" y="148335"/>
                </a:cubicBezTo>
                <a:cubicBezTo>
                  <a:pt x="343746" y="121232"/>
                  <a:pt x="321690" y="99176"/>
                  <a:pt x="294587" y="99176"/>
                </a:cubicBezTo>
                <a:cubicBezTo>
                  <a:pt x="289327" y="99176"/>
                  <a:pt x="284035" y="100054"/>
                  <a:pt x="278860" y="101811"/>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FFFFFF"/>
              </a:solidFill>
              <a:effectLst/>
              <a:uLnTx/>
              <a:uFillTx/>
              <a:latin typeface="Arial"/>
              <a:ea typeface="+mn-ea"/>
              <a:cs typeface="Arial"/>
              <a:sym typeface="Arial"/>
            </a:endParaRPr>
          </a:p>
        </p:txBody>
      </p:sp>
      <p:sp>
        <p:nvSpPr>
          <p:cNvPr id="36" name="Google Shape;36;p3"/>
          <p:cNvSpPr/>
          <p:nvPr/>
        </p:nvSpPr>
        <p:spPr>
          <a:xfrm>
            <a:off x="3714427" y="103878"/>
            <a:ext cx="584325" cy="367828"/>
          </a:xfrm>
          <a:custGeom>
            <a:avLst/>
            <a:gdLst/>
            <a:ahLst/>
            <a:cxnLst/>
            <a:rect l="l" t="t" r="r" b="b"/>
            <a:pathLst>
              <a:path w="584326" h="366606" extrusionOk="0">
                <a:moveTo>
                  <a:pt x="0" y="220842"/>
                </a:moveTo>
                <a:cubicBezTo>
                  <a:pt x="0" y="140483"/>
                  <a:pt x="65404" y="75088"/>
                  <a:pt x="145764" y="75088"/>
                </a:cubicBezTo>
                <a:cubicBezTo>
                  <a:pt x="151627" y="75088"/>
                  <a:pt x="157469" y="75437"/>
                  <a:pt x="163300" y="76168"/>
                </a:cubicBezTo>
                <a:cubicBezTo>
                  <a:pt x="197410" y="28596"/>
                  <a:pt x="252190" y="0"/>
                  <a:pt x="312049" y="0"/>
                </a:cubicBezTo>
                <a:cubicBezTo>
                  <a:pt x="398335" y="0"/>
                  <a:pt x="471042" y="59478"/>
                  <a:pt x="490336" y="140493"/>
                </a:cubicBezTo>
                <a:cubicBezTo>
                  <a:pt x="543686" y="149955"/>
                  <a:pt x="584326" y="196659"/>
                  <a:pt x="584326" y="252666"/>
                </a:cubicBezTo>
                <a:cubicBezTo>
                  <a:pt x="584326" y="315489"/>
                  <a:pt x="533209" y="366606"/>
                  <a:pt x="470386" y="366606"/>
                </a:cubicBezTo>
                <a:lnTo>
                  <a:pt x="145764" y="366606"/>
                </a:lnTo>
                <a:cubicBezTo>
                  <a:pt x="65404" y="366606"/>
                  <a:pt x="0" y="301212"/>
                  <a:pt x="0" y="220842"/>
                </a:cubicBezTo>
                <a:close/>
                <a:moveTo>
                  <a:pt x="464311" y="211846"/>
                </a:moveTo>
                <a:lnTo>
                  <a:pt x="424624" y="217826"/>
                </a:lnTo>
                <a:lnTo>
                  <a:pt x="422645" y="177757"/>
                </a:lnTo>
                <a:cubicBezTo>
                  <a:pt x="419756" y="118776"/>
                  <a:pt x="371178" y="72569"/>
                  <a:pt x="312049" y="72569"/>
                </a:cubicBezTo>
                <a:cubicBezTo>
                  <a:pt x="270012" y="72569"/>
                  <a:pt x="232113" y="95916"/>
                  <a:pt x="213158" y="133519"/>
                </a:cubicBezTo>
                <a:lnTo>
                  <a:pt x="198987" y="161596"/>
                </a:lnTo>
                <a:lnTo>
                  <a:pt x="169185" y="151574"/>
                </a:lnTo>
                <a:cubicBezTo>
                  <a:pt x="161459" y="148970"/>
                  <a:pt x="153574" y="147658"/>
                  <a:pt x="145764" y="147658"/>
                </a:cubicBezTo>
                <a:cubicBezTo>
                  <a:pt x="105399" y="147658"/>
                  <a:pt x="72569" y="180488"/>
                  <a:pt x="72569" y="220842"/>
                </a:cubicBezTo>
                <a:cubicBezTo>
                  <a:pt x="72569" y="261207"/>
                  <a:pt x="105399" y="294036"/>
                  <a:pt x="145764" y="294036"/>
                </a:cubicBezTo>
                <a:lnTo>
                  <a:pt x="470386" y="294036"/>
                </a:lnTo>
                <a:cubicBezTo>
                  <a:pt x="493204" y="294036"/>
                  <a:pt x="511757" y="275484"/>
                  <a:pt x="511757" y="252666"/>
                </a:cubicBezTo>
                <a:cubicBezTo>
                  <a:pt x="511757" y="229859"/>
                  <a:pt x="493204" y="211317"/>
                  <a:pt x="470386" y="211317"/>
                </a:cubicBezTo>
                <a:cubicBezTo>
                  <a:pt x="468312" y="211317"/>
                  <a:pt x="466291" y="211539"/>
                  <a:pt x="464311" y="211846"/>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39;p3"/>
          <p:cNvSpPr/>
          <p:nvPr/>
        </p:nvSpPr>
        <p:spPr>
          <a:xfrm>
            <a:off x="2410402" y="6266196"/>
            <a:ext cx="269028" cy="269913"/>
          </a:xfrm>
          <a:custGeom>
            <a:avLst/>
            <a:gdLst/>
            <a:ahLst/>
            <a:cxnLst/>
            <a:rect l="l" t="t" r="r" b="b"/>
            <a:pathLst>
              <a:path w="269028" h="269017" extrusionOk="0">
                <a:moveTo>
                  <a:pt x="227837" y="93323"/>
                </a:moveTo>
                <a:lnTo>
                  <a:pt x="175704" y="93323"/>
                </a:lnTo>
                <a:lnTo>
                  <a:pt x="175704" y="41190"/>
                </a:lnTo>
                <a:cubicBezTo>
                  <a:pt x="175704" y="18436"/>
                  <a:pt x="157257" y="0"/>
                  <a:pt x="134514" y="0"/>
                </a:cubicBezTo>
                <a:cubicBezTo>
                  <a:pt x="111770" y="0"/>
                  <a:pt x="93323" y="18436"/>
                  <a:pt x="93323" y="41190"/>
                </a:cubicBezTo>
                <a:lnTo>
                  <a:pt x="93323" y="93323"/>
                </a:lnTo>
                <a:lnTo>
                  <a:pt x="41190" y="93323"/>
                </a:lnTo>
                <a:cubicBezTo>
                  <a:pt x="18446" y="93323"/>
                  <a:pt x="0" y="111759"/>
                  <a:pt x="0" y="134514"/>
                </a:cubicBezTo>
                <a:cubicBezTo>
                  <a:pt x="0" y="157268"/>
                  <a:pt x="18446" y="175704"/>
                  <a:pt x="41190" y="175704"/>
                </a:cubicBezTo>
                <a:lnTo>
                  <a:pt x="93323" y="175704"/>
                </a:lnTo>
                <a:lnTo>
                  <a:pt x="93323" y="227827"/>
                </a:lnTo>
                <a:cubicBezTo>
                  <a:pt x="93323" y="250581"/>
                  <a:pt x="111770" y="269017"/>
                  <a:pt x="134514" y="269017"/>
                </a:cubicBezTo>
                <a:cubicBezTo>
                  <a:pt x="157257" y="269017"/>
                  <a:pt x="175704" y="250581"/>
                  <a:pt x="175704" y="227827"/>
                </a:cubicBezTo>
                <a:lnTo>
                  <a:pt x="175704" y="175704"/>
                </a:lnTo>
                <a:lnTo>
                  <a:pt x="227837" y="175704"/>
                </a:lnTo>
                <a:cubicBezTo>
                  <a:pt x="250581" y="175704"/>
                  <a:pt x="269028" y="157268"/>
                  <a:pt x="269028" y="134514"/>
                </a:cubicBezTo>
                <a:cubicBezTo>
                  <a:pt x="269028" y="111759"/>
                  <a:pt x="250581" y="93323"/>
                  <a:pt x="227837" y="93323"/>
                </a:cubicBezTo>
                <a:close/>
              </a:path>
            </a:pathLst>
          </a:custGeom>
          <a:solidFill>
            <a:schemeClr val="accent2"/>
          </a:solidFill>
          <a:ln>
            <a:solidFill>
              <a:srgbClr val="00B050"/>
            </a:solid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40;p3"/>
          <p:cNvSpPr/>
          <p:nvPr/>
        </p:nvSpPr>
        <p:spPr>
          <a:xfrm>
            <a:off x="5383111" y="4811039"/>
            <a:ext cx="340877" cy="214569"/>
          </a:xfrm>
          <a:custGeom>
            <a:avLst/>
            <a:gdLst/>
            <a:ahLst/>
            <a:cxnLst/>
            <a:rect l="l" t="t" r="r" b="b"/>
            <a:pathLst>
              <a:path w="340878" h="213857" extrusionOk="0">
                <a:moveTo>
                  <a:pt x="0" y="147383"/>
                </a:moveTo>
                <a:cubicBezTo>
                  <a:pt x="0" y="114702"/>
                  <a:pt x="23706" y="87460"/>
                  <a:pt x="54821" y="81957"/>
                </a:cubicBezTo>
                <a:cubicBezTo>
                  <a:pt x="66082" y="34692"/>
                  <a:pt x="108510" y="0"/>
                  <a:pt x="158834" y="0"/>
                </a:cubicBezTo>
                <a:cubicBezTo>
                  <a:pt x="193749" y="0"/>
                  <a:pt x="225710" y="16668"/>
                  <a:pt x="245617" y="44428"/>
                </a:cubicBezTo>
                <a:cubicBezTo>
                  <a:pt x="249015" y="44005"/>
                  <a:pt x="252423" y="43793"/>
                  <a:pt x="255852" y="43793"/>
                </a:cubicBezTo>
                <a:cubicBezTo>
                  <a:pt x="302736" y="43793"/>
                  <a:pt x="340878" y="81946"/>
                  <a:pt x="340878" y="128820"/>
                </a:cubicBezTo>
                <a:cubicBezTo>
                  <a:pt x="340878" y="175704"/>
                  <a:pt x="302736" y="213857"/>
                  <a:pt x="255852" y="213857"/>
                </a:cubicBezTo>
                <a:lnTo>
                  <a:pt x="66463" y="213857"/>
                </a:lnTo>
                <a:cubicBezTo>
                  <a:pt x="29813" y="213857"/>
                  <a:pt x="0" y="184033"/>
                  <a:pt x="0" y="147383"/>
                </a:cubicBezTo>
                <a:close/>
                <a:moveTo>
                  <a:pt x="242188" y="88413"/>
                </a:moveTo>
                <a:lnTo>
                  <a:pt x="224800" y="94276"/>
                </a:lnTo>
                <a:lnTo>
                  <a:pt x="216534" y="77893"/>
                </a:lnTo>
                <a:cubicBezTo>
                  <a:pt x="205464" y="55954"/>
                  <a:pt x="183356" y="42333"/>
                  <a:pt x="158834" y="42333"/>
                </a:cubicBezTo>
                <a:cubicBezTo>
                  <a:pt x="124354" y="42333"/>
                  <a:pt x="96011" y="69278"/>
                  <a:pt x="94318" y="103684"/>
                </a:cubicBezTo>
                <a:lnTo>
                  <a:pt x="93165" y="127052"/>
                </a:lnTo>
                <a:lnTo>
                  <a:pt x="70019" y="123570"/>
                </a:lnTo>
                <a:cubicBezTo>
                  <a:pt x="68865" y="123401"/>
                  <a:pt x="67680" y="123264"/>
                  <a:pt x="66463" y="123264"/>
                </a:cubicBezTo>
                <a:cubicBezTo>
                  <a:pt x="53160" y="123264"/>
                  <a:pt x="42333" y="134080"/>
                  <a:pt x="42333" y="147383"/>
                </a:cubicBezTo>
                <a:cubicBezTo>
                  <a:pt x="42333" y="160697"/>
                  <a:pt x="53160" y="171524"/>
                  <a:pt x="66463" y="171524"/>
                </a:cubicBezTo>
                <a:lnTo>
                  <a:pt x="255852" y="171524"/>
                </a:lnTo>
                <a:cubicBezTo>
                  <a:pt x="279389" y="171524"/>
                  <a:pt x="298545" y="152368"/>
                  <a:pt x="298545" y="128820"/>
                </a:cubicBezTo>
                <a:cubicBezTo>
                  <a:pt x="298545" y="105282"/>
                  <a:pt x="279389" y="86127"/>
                  <a:pt x="255852" y="86127"/>
                </a:cubicBezTo>
                <a:cubicBezTo>
                  <a:pt x="251280" y="86127"/>
                  <a:pt x="246686" y="86889"/>
                  <a:pt x="242188" y="88413"/>
                </a:cubicBezTo>
                <a:close/>
              </a:path>
            </a:pathLst>
          </a:custGeom>
          <a:solidFill>
            <a:schemeClr val="accent2"/>
          </a:solidFill>
          <a:ln>
            <a:noFill/>
          </a:ln>
        </p:spPr>
        <p:txBody>
          <a:bodyPr spcFirstLastPara="1" wrap="square" lIns="91533" tIns="45767" rIns="91533" bIns="45767"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 name="TextBox 1">
            <a:extLst>
              <a:ext uri="{FF2B5EF4-FFF2-40B4-BE49-F238E27FC236}">
                <a16:creationId xmlns:a16="http://schemas.microsoft.com/office/drawing/2014/main" id="{5AF1274F-AEBE-41F7-9AC6-4F59CBCC9747}"/>
              </a:ext>
            </a:extLst>
          </p:cNvPr>
          <p:cNvSpPr txBox="1"/>
          <p:nvPr userDrawn="1"/>
        </p:nvSpPr>
        <p:spPr>
          <a:xfrm>
            <a:off x="9393799" y="115578"/>
            <a:ext cx="2789546" cy="830997"/>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vi-VN" sz="4800" b="1" i="0" u="none" strike="noStrike" kern="0" cap="none" spc="50" normalizeH="0" baseline="0" noProof="0" dirty="0">
                <a:ln w="9525" cmpd="sng">
                  <a:solidFill>
                    <a:srgbClr val="A2CF9D">
                      <a:lumMod val="50000"/>
                    </a:srgbClr>
                  </a:solidFill>
                  <a:prstDash val="solid"/>
                </a:ln>
                <a:solidFill>
                  <a:srgbClr val="70AD47">
                    <a:tint val="1000"/>
                  </a:srgbClr>
                </a:solidFill>
                <a:effectLst>
                  <a:glow rad="38100">
                    <a:srgbClr val="A2CF9D">
                      <a:alpha val="40000"/>
                    </a:srgbClr>
                  </a:glow>
                </a:effectLst>
                <a:uLnTx/>
                <a:uFillTx/>
                <a:latin typeface="UTM Cookies"/>
                <a:ea typeface="+mn-ea"/>
                <a:cs typeface="Arial"/>
                <a:sym typeface="Arial"/>
              </a:rPr>
              <a:t>CHỦ ĐỀ 8</a:t>
            </a:r>
          </a:p>
        </p:txBody>
      </p:sp>
      <p:sp>
        <p:nvSpPr>
          <p:cNvPr id="22" name="TextBox 21">
            <a:extLst>
              <a:ext uri="{FF2B5EF4-FFF2-40B4-BE49-F238E27FC236}">
                <a16:creationId xmlns:a16="http://schemas.microsoft.com/office/drawing/2014/main" id="{0556CEC8-29A0-4771-958B-6C8423EE7BE5}"/>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38851858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solidFill>
          <a:srgbClr val="92D050"/>
        </a:solidFill>
        <a:effectLst/>
      </p:bgPr>
    </p:bg>
    <p:spTree>
      <p:nvGrpSpPr>
        <p:cNvPr id="1" name="Shape 42"/>
        <p:cNvGrpSpPr/>
        <p:nvPr/>
      </p:nvGrpSpPr>
      <p:grpSpPr>
        <a:xfrm>
          <a:off x="0" y="0"/>
          <a:ext cx="0" cy="0"/>
          <a:chOff x="0" y="0"/>
          <a:chExt cx="0" cy="0"/>
        </a:xfrm>
      </p:grpSpPr>
      <p:sp>
        <p:nvSpPr>
          <p:cNvPr id="15" name="Rectangle 14">
            <a:extLst>
              <a:ext uri="{FF2B5EF4-FFF2-40B4-BE49-F238E27FC236}">
                <a16:creationId xmlns:a16="http://schemas.microsoft.com/office/drawing/2014/main" id="{58C33424-69BE-4CF3-AC72-AAE3342C808A}"/>
              </a:ext>
            </a:extLst>
          </p:cNvPr>
          <p:cNvSpPr/>
          <p:nvPr userDrawn="1"/>
        </p:nvSpPr>
        <p:spPr>
          <a:xfrm>
            <a:off x="340636" y="254000"/>
            <a:ext cx="11497733" cy="6350000"/>
          </a:xfrm>
          <a:prstGeom prst="rect">
            <a:avLst/>
          </a:prstGeom>
          <a:solidFill>
            <a:schemeClr val="accent2"/>
          </a:solidFill>
          <a:ln>
            <a:solidFill>
              <a:schemeClr val="accent2"/>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lang="vi-VN" sz="1867" b="0" i="0" u="none" strike="noStrike" kern="0" cap="none" spc="0" normalizeH="0" baseline="0" noProof="0" dirty="0">
              <a:ln>
                <a:noFill/>
              </a:ln>
              <a:solidFill>
                <a:srgbClr val="F7D538"/>
              </a:solidFill>
              <a:effectLst/>
              <a:uLnTx/>
              <a:uFillTx/>
              <a:latin typeface="Arial"/>
              <a:ea typeface="+mn-ea"/>
              <a:cs typeface="+mn-cs"/>
              <a:sym typeface="Arial"/>
            </a:endParaRPr>
          </a:p>
        </p:txBody>
      </p:sp>
      <p:grpSp>
        <p:nvGrpSpPr>
          <p:cNvPr id="45" name="Google Shape;45;p4"/>
          <p:cNvGrpSpPr/>
          <p:nvPr/>
        </p:nvGrpSpPr>
        <p:grpSpPr>
          <a:xfrm>
            <a:off x="340636" y="251219"/>
            <a:ext cx="11497733" cy="6352781"/>
            <a:chOff x="262135" y="188414"/>
            <a:chExt cx="8616641" cy="4620554"/>
          </a:xfrm>
          <a:solidFill>
            <a:schemeClr val="accent2"/>
          </a:solidFill>
        </p:grpSpPr>
        <p:grpSp>
          <p:nvGrpSpPr>
            <p:cNvPr id="46" name="Google Shape;46;p4"/>
            <p:cNvGrpSpPr/>
            <p:nvPr/>
          </p:nvGrpSpPr>
          <p:grpSpPr>
            <a:xfrm>
              <a:off x="262135" y="188414"/>
              <a:ext cx="8616641" cy="4620554"/>
              <a:chOff x="262135" y="188414"/>
              <a:chExt cx="8616641" cy="4620554"/>
            </a:xfrm>
            <a:grpFill/>
          </p:grpSpPr>
          <p:sp>
            <p:nvSpPr>
              <p:cNvPr id="47" name="Google Shape;47;p4"/>
              <p:cNvSpPr/>
              <p:nvPr/>
            </p:nvSpPr>
            <p:spPr>
              <a:xfrm>
                <a:off x="1671079" y="188414"/>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4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16"/>
                    </a:lnTo>
                    <a:cubicBezTo>
                      <a:pt x="175704" y="250581"/>
                      <a:pt x="157247" y="269017"/>
                      <a:pt x="134514" y="269017"/>
                    </a:cubicBezTo>
                    <a:cubicBezTo>
                      <a:pt x="111770" y="269017"/>
                      <a:pt x="93323" y="250581"/>
                      <a:pt x="93323" y="227816"/>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48;p4"/>
              <p:cNvSpPr/>
              <p:nvPr/>
            </p:nvSpPr>
            <p:spPr>
              <a:xfrm>
                <a:off x="6024098" y="274080"/>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14"/>
                    </a:cubicBezTo>
                    <a:cubicBezTo>
                      <a:pt x="269028" y="157268"/>
                      <a:pt x="250581" y="175704"/>
                      <a:pt x="227837" y="175704"/>
                    </a:cubicBezTo>
                    <a:lnTo>
                      <a:pt x="175704" y="175704"/>
                    </a:lnTo>
                    <a:lnTo>
                      <a:pt x="175704" y="227827"/>
                    </a:lnTo>
                    <a:cubicBezTo>
                      <a:pt x="175704" y="250581"/>
                      <a:pt x="157257" y="269017"/>
                      <a:pt x="134514" y="269017"/>
                    </a:cubicBezTo>
                    <a:cubicBezTo>
                      <a:pt x="111770" y="269017"/>
                      <a:pt x="93323" y="250581"/>
                      <a:pt x="93323" y="227827"/>
                    </a:cubicBezTo>
                    <a:lnTo>
                      <a:pt x="93323" y="175704"/>
                    </a:lnTo>
                    <a:lnTo>
                      <a:pt x="41190" y="175704"/>
                    </a:lnTo>
                    <a:cubicBezTo>
                      <a:pt x="18446" y="175704"/>
                      <a:pt x="0" y="157268"/>
                      <a:pt x="0" y="13451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4"/>
              <p:cNvSpPr/>
              <p:nvPr/>
            </p:nvSpPr>
            <p:spPr>
              <a:xfrm>
                <a:off x="8676998" y="1943199"/>
                <a:ext cx="201779" cy="202435"/>
              </a:xfrm>
              <a:custGeom>
                <a:avLst/>
                <a:gdLst/>
                <a:ahLst/>
                <a:cxnLst/>
                <a:rect l="l" t="t" r="r" b="b"/>
                <a:pathLst>
                  <a:path w="269038" h="269017" extrusionOk="0">
                    <a:moveTo>
                      <a:pt x="41200" y="93323"/>
                    </a:moveTo>
                    <a:lnTo>
                      <a:pt x="93334" y="93323"/>
                    </a:lnTo>
                    <a:lnTo>
                      <a:pt x="93334" y="41190"/>
                    </a:lnTo>
                    <a:cubicBezTo>
                      <a:pt x="93334" y="18436"/>
                      <a:pt x="111781" y="0"/>
                      <a:pt x="134524" y="0"/>
                    </a:cubicBezTo>
                    <a:cubicBezTo>
                      <a:pt x="157268" y="0"/>
                      <a:pt x="175715" y="18436"/>
                      <a:pt x="175715" y="41190"/>
                    </a:cubicBezTo>
                    <a:lnTo>
                      <a:pt x="175715" y="93323"/>
                    </a:lnTo>
                    <a:lnTo>
                      <a:pt x="227848" y="93323"/>
                    </a:lnTo>
                    <a:cubicBezTo>
                      <a:pt x="250592" y="93323"/>
                      <a:pt x="269038" y="111759"/>
                      <a:pt x="269038" y="134514"/>
                    </a:cubicBezTo>
                    <a:cubicBezTo>
                      <a:pt x="269038" y="157268"/>
                      <a:pt x="250592" y="175704"/>
                      <a:pt x="227848" y="175704"/>
                    </a:cubicBezTo>
                    <a:lnTo>
                      <a:pt x="175715" y="175704"/>
                    </a:lnTo>
                    <a:lnTo>
                      <a:pt x="175715" y="227827"/>
                    </a:lnTo>
                    <a:cubicBezTo>
                      <a:pt x="175715" y="250581"/>
                      <a:pt x="157268" y="269017"/>
                      <a:pt x="134524" y="269017"/>
                    </a:cubicBezTo>
                    <a:cubicBezTo>
                      <a:pt x="111781" y="269017"/>
                      <a:pt x="93334" y="250581"/>
                      <a:pt x="93334" y="227827"/>
                    </a:cubicBezTo>
                    <a:lnTo>
                      <a:pt x="93334" y="175704"/>
                    </a:lnTo>
                    <a:lnTo>
                      <a:pt x="41200" y="175704"/>
                    </a:lnTo>
                    <a:cubicBezTo>
                      <a:pt x="18457" y="175704"/>
                      <a:pt x="0" y="157268"/>
                      <a:pt x="0" y="134514"/>
                    </a:cubicBezTo>
                    <a:cubicBezTo>
                      <a:pt x="0" y="111759"/>
                      <a:pt x="18457" y="93323"/>
                      <a:pt x="4120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4"/>
              <p:cNvSpPr/>
              <p:nvPr/>
            </p:nvSpPr>
            <p:spPr>
              <a:xfrm>
                <a:off x="262135" y="2103752"/>
                <a:ext cx="201771" cy="202435"/>
              </a:xfrm>
              <a:custGeom>
                <a:avLst/>
                <a:gdLst/>
                <a:ahLst/>
                <a:cxnLst/>
                <a:rect l="l" t="t" r="r" b="b"/>
                <a:pathLst>
                  <a:path w="269028" h="269017" extrusionOk="0">
                    <a:moveTo>
                      <a:pt x="41190" y="93323"/>
                    </a:moveTo>
                    <a:lnTo>
                      <a:pt x="93323" y="93323"/>
                    </a:lnTo>
                    <a:lnTo>
                      <a:pt x="93323" y="41190"/>
                    </a:lnTo>
                    <a:cubicBezTo>
                      <a:pt x="93323" y="18436"/>
                      <a:pt x="111770" y="0"/>
                      <a:pt x="134514" y="0"/>
                    </a:cubicBezTo>
                    <a:cubicBezTo>
                      <a:pt x="157257" y="0"/>
                      <a:pt x="175704" y="18436"/>
                      <a:pt x="175704" y="41190"/>
                    </a:cubicBezTo>
                    <a:lnTo>
                      <a:pt x="175704" y="93323"/>
                    </a:lnTo>
                    <a:lnTo>
                      <a:pt x="227837" y="93323"/>
                    </a:lnTo>
                    <a:cubicBezTo>
                      <a:pt x="250581" y="93323"/>
                      <a:pt x="269028" y="111759"/>
                      <a:pt x="269028" y="134524"/>
                    </a:cubicBezTo>
                    <a:cubicBezTo>
                      <a:pt x="269028" y="157268"/>
                      <a:pt x="250581" y="175715"/>
                      <a:pt x="227837" y="175715"/>
                    </a:cubicBezTo>
                    <a:lnTo>
                      <a:pt x="175704" y="175715"/>
                    </a:lnTo>
                    <a:lnTo>
                      <a:pt x="175704" y="227827"/>
                    </a:lnTo>
                    <a:cubicBezTo>
                      <a:pt x="175704" y="250581"/>
                      <a:pt x="157257" y="269017"/>
                      <a:pt x="134514" y="269017"/>
                    </a:cubicBezTo>
                    <a:cubicBezTo>
                      <a:pt x="111770" y="269017"/>
                      <a:pt x="93323" y="250581"/>
                      <a:pt x="93323" y="227827"/>
                    </a:cubicBezTo>
                    <a:lnTo>
                      <a:pt x="93323" y="175715"/>
                    </a:lnTo>
                    <a:lnTo>
                      <a:pt x="41190" y="175715"/>
                    </a:lnTo>
                    <a:cubicBezTo>
                      <a:pt x="18446" y="175715"/>
                      <a:pt x="0" y="157268"/>
                      <a:pt x="0" y="134524"/>
                    </a:cubicBezTo>
                    <a:cubicBezTo>
                      <a:pt x="0" y="111759"/>
                      <a:pt x="18446" y="93323"/>
                      <a:pt x="41190" y="9332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4"/>
              <p:cNvSpPr/>
              <p:nvPr/>
            </p:nvSpPr>
            <p:spPr>
              <a:xfrm>
                <a:off x="4038555" y="226740"/>
                <a:ext cx="255650" cy="160927"/>
              </a:xfrm>
              <a:custGeom>
                <a:avLst/>
                <a:gdLst/>
                <a:ahLst/>
                <a:cxnLst/>
                <a:rect l="l" t="t" r="r" b="b"/>
                <a:pathLst>
                  <a:path w="340867" h="213857" extrusionOk="0">
                    <a:moveTo>
                      <a:pt x="274415" y="213857"/>
                    </a:moveTo>
                    <a:lnTo>
                      <a:pt x="85026" y="213857"/>
                    </a:lnTo>
                    <a:cubicBezTo>
                      <a:pt x="38142" y="213857"/>
                      <a:pt x="0" y="175715"/>
                      <a:pt x="0" y="128830"/>
                    </a:cubicBezTo>
                    <a:cubicBezTo>
                      <a:pt x="0" y="81946"/>
                      <a:pt x="38142" y="43804"/>
                      <a:pt x="85026" y="43804"/>
                    </a:cubicBezTo>
                    <a:cubicBezTo>
                      <a:pt x="88444" y="43804"/>
                      <a:pt x="91863" y="44016"/>
                      <a:pt x="95260" y="44439"/>
                    </a:cubicBezTo>
                    <a:cubicBezTo>
                      <a:pt x="115167" y="16679"/>
                      <a:pt x="147118" y="0"/>
                      <a:pt x="182043" y="0"/>
                    </a:cubicBezTo>
                    <a:cubicBezTo>
                      <a:pt x="232367" y="0"/>
                      <a:pt x="274785" y="34702"/>
                      <a:pt x="286046" y="81957"/>
                    </a:cubicBezTo>
                    <a:cubicBezTo>
                      <a:pt x="317171" y="87471"/>
                      <a:pt x="340867" y="114712"/>
                      <a:pt x="340867" y="147394"/>
                    </a:cubicBezTo>
                    <a:cubicBezTo>
                      <a:pt x="340867" y="184044"/>
                      <a:pt x="311054" y="213857"/>
                      <a:pt x="274415" y="213857"/>
                    </a:cubicBezTo>
                    <a:close/>
                    <a:moveTo>
                      <a:pt x="85026" y="86137"/>
                    </a:moveTo>
                    <a:cubicBezTo>
                      <a:pt x="61478" y="86137"/>
                      <a:pt x="42333" y="105293"/>
                      <a:pt x="42333" y="128830"/>
                    </a:cubicBezTo>
                    <a:cubicBezTo>
                      <a:pt x="42333" y="152378"/>
                      <a:pt x="61478" y="171524"/>
                      <a:pt x="85026" y="171524"/>
                    </a:cubicBezTo>
                    <a:lnTo>
                      <a:pt x="274415" y="171524"/>
                    </a:lnTo>
                    <a:cubicBezTo>
                      <a:pt x="287707" y="171524"/>
                      <a:pt x="298534" y="160707"/>
                      <a:pt x="298534" y="147394"/>
                    </a:cubicBezTo>
                    <a:cubicBezTo>
                      <a:pt x="298534" y="134090"/>
                      <a:pt x="287707" y="123274"/>
                      <a:pt x="274415" y="123274"/>
                    </a:cubicBezTo>
                    <a:cubicBezTo>
                      <a:pt x="273198" y="123274"/>
                      <a:pt x="272012" y="123401"/>
                      <a:pt x="270848" y="123581"/>
                    </a:cubicBezTo>
                    <a:lnTo>
                      <a:pt x="247702" y="127063"/>
                    </a:lnTo>
                    <a:lnTo>
                      <a:pt x="246559" y="103695"/>
                    </a:lnTo>
                    <a:cubicBezTo>
                      <a:pt x="244866" y="69289"/>
                      <a:pt x="216524" y="42333"/>
                      <a:pt x="182043" y="42333"/>
                    </a:cubicBezTo>
                    <a:cubicBezTo>
                      <a:pt x="157511" y="42333"/>
                      <a:pt x="135403" y="55954"/>
                      <a:pt x="124332" y="77903"/>
                    </a:cubicBezTo>
                    <a:lnTo>
                      <a:pt x="116067" y="94286"/>
                    </a:lnTo>
                    <a:lnTo>
                      <a:pt x="98689" y="88423"/>
                    </a:lnTo>
                    <a:cubicBezTo>
                      <a:pt x="94181" y="86899"/>
                      <a:pt x="89587" y="86137"/>
                      <a:pt x="85026" y="86137"/>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4"/>
              <p:cNvSpPr/>
              <p:nvPr/>
            </p:nvSpPr>
            <p:spPr>
              <a:xfrm>
                <a:off x="515528" y="4527116"/>
                <a:ext cx="465415" cy="281852"/>
              </a:xfrm>
              <a:custGeom>
                <a:avLst/>
                <a:gdLst/>
                <a:ahLst/>
                <a:cxnLst/>
                <a:rect l="l" t="t" r="r" b="b"/>
                <a:pathLst>
                  <a:path w="620553" h="374554" extrusionOk="0">
                    <a:moveTo>
                      <a:pt x="475689" y="374554"/>
                    </a:moveTo>
                    <a:lnTo>
                      <a:pt x="108902" y="374554"/>
                    </a:lnTo>
                    <a:cubicBezTo>
                      <a:pt x="48852" y="374554"/>
                      <a:pt x="0" y="325712"/>
                      <a:pt x="0" y="265662"/>
                    </a:cubicBezTo>
                    <a:cubicBezTo>
                      <a:pt x="0" y="207602"/>
                      <a:pt x="45656" y="160019"/>
                      <a:pt x="102965" y="156919"/>
                    </a:cubicBezTo>
                    <a:cubicBezTo>
                      <a:pt x="117485" y="67405"/>
                      <a:pt x="194955" y="0"/>
                      <a:pt x="287792" y="0"/>
                    </a:cubicBezTo>
                    <a:cubicBezTo>
                      <a:pt x="353059" y="0"/>
                      <a:pt x="412411" y="33263"/>
                      <a:pt x="446510" y="87862"/>
                    </a:cubicBezTo>
                    <a:cubicBezTo>
                      <a:pt x="456152" y="85862"/>
                      <a:pt x="465910" y="84846"/>
                      <a:pt x="475689" y="84846"/>
                    </a:cubicBezTo>
                    <a:cubicBezTo>
                      <a:pt x="555561" y="84846"/>
                      <a:pt x="620553" y="149838"/>
                      <a:pt x="620553" y="229711"/>
                    </a:cubicBezTo>
                    <a:cubicBezTo>
                      <a:pt x="620553" y="309573"/>
                      <a:pt x="555561" y="374554"/>
                      <a:pt x="475689" y="374554"/>
                    </a:cubicBezTo>
                    <a:close/>
                    <a:moveTo>
                      <a:pt x="108902" y="199093"/>
                    </a:moveTo>
                    <a:cubicBezTo>
                      <a:pt x="72188" y="199093"/>
                      <a:pt x="42333" y="228949"/>
                      <a:pt x="42333" y="265662"/>
                    </a:cubicBezTo>
                    <a:cubicBezTo>
                      <a:pt x="42333" y="302365"/>
                      <a:pt x="72188" y="332221"/>
                      <a:pt x="108902" y="332221"/>
                    </a:cubicBezTo>
                    <a:lnTo>
                      <a:pt x="475689" y="332221"/>
                    </a:lnTo>
                    <a:cubicBezTo>
                      <a:pt x="532225" y="332221"/>
                      <a:pt x="578220" y="286226"/>
                      <a:pt x="578220" y="229711"/>
                    </a:cubicBezTo>
                    <a:cubicBezTo>
                      <a:pt x="578220" y="173175"/>
                      <a:pt x="532225" y="127179"/>
                      <a:pt x="475689" y="127179"/>
                    </a:cubicBezTo>
                    <a:cubicBezTo>
                      <a:pt x="464682" y="127179"/>
                      <a:pt x="453654" y="129021"/>
                      <a:pt x="442933" y="132640"/>
                    </a:cubicBezTo>
                    <a:lnTo>
                      <a:pt x="425534" y="138514"/>
                    </a:lnTo>
                    <a:lnTo>
                      <a:pt x="417258" y="122121"/>
                    </a:lnTo>
                    <a:cubicBezTo>
                      <a:pt x="392440" y="72908"/>
                      <a:pt x="342836" y="42333"/>
                      <a:pt x="287792" y="42333"/>
                    </a:cubicBezTo>
                    <a:cubicBezTo>
                      <a:pt x="210417" y="42333"/>
                      <a:pt x="146833" y="102817"/>
                      <a:pt x="143044" y="180033"/>
                    </a:cubicBezTo>
                    <a:lnTo>
                      <a:pt x="141890" y="203358"/>
                    </a:lnTo>
                    <a:lnTo>
                      <a:pt x="118787" y="199929"/>
                    </a:lnTo>
                    <a:cubicBezTo>
                      <a:pt x="114945" y="199358"/>
                      <a:pt x="111802" y="199093"/>
                      <a:pt x="108902" y="199093"/>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4"/>
              <p:cNvSpPr/>
              <p:nvPr/>
            </p:nvSpPr>
            <p:spPr>
              <a:xfrm>
                <a:off x="8288011" y="39866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4"/>
              <p:cNvSpPr/>
              <p:nvPr/>
            </p:nvSpPr>
            <p:spPr>
              <a:xfrm>
                <a:off x="477243" y="430748"/>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5" name="Google Shape;55;p4"/>
            <p:cNvSpPr/>
            <p:nvPr/>
          </p:nvSpPr>
          <p:spPr>
            <a:xfrm>
              <a:off x="8421361" y="4527117"/>
              <a:ext cx="255650" cy="160927"/>
            </a:xfrm>
            <a:custGeom>
              <a:avLst/>
              <a:gdLst/>
              <a:ahLst/>
              <a:cxnLst/>
              <a:rect l="l" t="t" r="r" b="b"/>
              <a:pathLst>
                <a:path w="340867" h="213857" extrusionOk="0">
                  <a:moveTo>
                    <a:pt x="255841" y="213857"/>
                  </a:moveTo>
                  <a:lnTo>
                    <a:pt x="66463" y="213857"/>
                  </a:lnTo>
                  <a:cubicBezTo>
                    <a:pt x="29813" y="213857"/>
                    <a:pt x="0" y="184033"/>
                    <a:pt x="0" y="147383"/>
                  </a:cubicBezTo>
                  <a:cubicBezTo>
                    <a:pt x="0" y="114712"/>
                    <a:pt x="23706" y="87471"/>
                    <a:pt x="54821" y="81957"/>
                  </a:cubicBezTo>
                  <a:cubicBezTo>
                    <a:pt x="66082" y="34692"/>
                    <a:pt x="108500" y="0"/>
                    <a:pt x="158834" y="0"/>
                  </a:cubicBezTo>
                  <a:cubicBezTo>
                    <a:pt x="193749" y="0"/>
                    <a:pt x="225710" y="16679"/>
                    <a:pt x="245607" y="44428"/>
                  </a:cubicBezTo>
                  <a:cubicBezTo>
                    <a:pt x="249004" y="44005"/>
                    <a:pt x="252412" y="43793"/>
                    <a:pt x="255841" y="43793"/>
                  </a:cubicBezTo>
                  <a:cubicBezTo>
                    <a:pt x="302715" y="43793"/>
                    <a:pt x="340867" y="81946"/>
                    <a:pt x="340867" y="128820"/>
                  </a:cubicBezTo>
                  <a:cubicBezTo>
                    <a:pt x="340867" y="175704"/>
                    <a:pt x="302715" y="213857"/>
                    <a:pt x="255841" y="213857"/>
                  </a:cubicBezTo>
                  <a:close/>
                  <a:moveTo>
                    <a:pt x="66463" y="123264"/>
                  </a:moveTo>
                  <a:cubicBezTo>
                    <a:pt x="53149" y="123264"/>
                    <a:pt x="42333" y="134080"/>
                    <a:pt x="42333" y="147383"/>
                  </a:cubicBezTo>
                  <a:cubicBezTo>
                    <a:pt x="42333" y="160697"/>
                    <a:pt x="53149" y="171524"/>
                    <a:pt x="66463" y="171524"/>
                  </a:cubicBezTo>
                  <a:lnTo>
                    <a:pt x="255841" y="171524"/>
                  </a:lnTo>
                  <a:cubicBezTo>
                    <a:pt x="279378" y="171524"/>
                    <a:pt x="298534" y="152368"/>
                    <a:pt x="298534" y="128820"/>
                  </a:cubicBezTo>
                  <a:cubicBezTo>
                    <a:pt x="298534" y="105282"/>
                    <a:pt x="279378" y="86127"/>
                    <a:pt x="255841" y="86127"/>
                  </a:cubicBezTo>
                  <a:cubicBezTo>
                    <a:pt x="251280" y="86127"/>
                    <a:pt x="246676" y="86889"/>
                    <a:pt x="242178" y="88413"/>
                  </a:cubicBezTo>
                  <a:lnTo>
                    <a:pt x="224789" y="94265"/>
                  </a:lnTo>
                  <a:lnTo>
                    <a:pt x="216524" y="77882"/>
                  </a:lnTo>
                  <a:cubicBezTo>
                    <a:pt x="205464" y="55954"/>
                    <a:pt x="183356" y="42333"/>
                    <a:pt x="158834" y="42333"/>
                  </a:cubicBezTo>
                  <a:cubicBezTo>
                    <a:pt x="124343" y="42333"/>
                    <a:pt x="96001" y="69278"/>
                    <a:pt x="94318" y="103684"/>
                  </a:cubicBezTo>
                  <a:lnTo>
                    <a:pt x="93154" y="127063"/>
                  </a:lnTo>
                  <a:lnTo>
                    <a:pt x="70008" y="123570"/>
                  </a:lnTo>
                  <a:cubicBezTo>
                    <a:pt x="68855" y="123401"/>
                    <a:pt x="67669" y="123264"/>
                    <a:pt x="66463" y="123264"/>
                  </a:cubicBezTo>
                  <a:close/>
                </a:path>
              </a:pathLst>
            </a:custGeom>
            <a:grpFill/>
            <a:ln>
              <a:solidFill>
                <a:srgbClr val="00B050"/>
              </a:solidFill>
            </a:ln>
          </p:spPr>
          <p:txBody>
            <a:bodyPr spcFirstLastPara="1" wrap="square" lIns="68650" tIns="34325" rIns="68650" bIns="343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4" name="TextBox 13">
            <a:extLst>
              <a:ext uri="{FF2B5EF4-FFF2-40B4-BE49-F238E27FC236}">
                <a16:creationId xmlns:a16="http://schemas.microsoft.com/office/drawing/2014/main" id="{A77FE68D-4A6D-4297-A7CB-5588EC000CB0}"/>
              </a:ext>
            </a:extLst>
          </p:cNvPr>
          <p:cNvSpPr txBox="1"/>
          <p:nvPr userDrawn="1"/>
        </p:nvSpPr>
        <p:spPr>
          <a:xfrm>
            <a:off x="9651537" y="6415315"/>
            <a:ext cx="1605064"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472C18"/>
                </a:solidFill>
                <a:effectLst/>
                <a:uLnTx/>
                <a:uFillTx/>
                <a:latin typeface="Arial"/>
                <a:ea typeface="+mn-ea"/>
                <a:cs typeface="+mn-cs"/>
              </a:rPr>
              <a:t>FeistyForwarders_0968120672</a:t>
            </a:r>
          </a:p>
        </p:txBody>
      </p:sp>
    </p:spTree>
    <p:extLst>
      <p:ext uri="{BB962C8B-B14F-4D97-AF65-F5344CB8AC3E}">
        <p14:creationId xmlns:p14="http://schemas.microsoft.com/office/powerpoint/2010/main" val="100126418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674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08C5FC"/>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3837965965"/>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36573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782434" y="-893968"/>
            <a:ext cx="2000249" cy="3788187"/>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9F5F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837134" cy="1023165"/>
          </a:xfrm>
          <a:prstGeom prst="rect">
            <a:avLst/>
          </a:prstGeom>
          <a:noFill/>
        </p:spPr>
        <p:txBody>
          <a:bodyPr wrap="square" rtlCol="0">
            <a:spAutoFit/>
          </a:bodyPr>
          <a:lstStyle/>
          <a:p>
            <a:pPr>
              <a:lnSpc>
                <a:spcPct val="150000"/>
              </a:lnSpc>
            </a:pPr>
            <a:r>
              <a:rPr lang="vi-VN" sz="4800" dirty="0">
                <a:solidFill>
                  <a:schemeClr val="bg1"/>
                </a:solidFill>
                <a:latin typeface="+mj-lt"/>
              </a:rPr>
              <a:t>THỰC HÀNH</a:t>
            </a:r>
          </a:p>
        </p:txBody>
      </p:sp>
      <p:sp>
        <p:nvSpPr>
          <p:cNvPr id="4" name="Google Shape;138;p18">
            <a:extLst>
              <a:ext uri="{FF2B5EF4-FFF2-40B4-BE49-F238E27FC236}">
                <a16:creationId xmlns:a16="http://schemas.microsoft.com/office/drawing/2014/main" id="{903CE46C-7E62-4993-A1A3-1A22B3F9A473}"/>
              </a:ext>
            </a:extLst>
          </p:cNvPr>
          <p:cNvSpPr/>
          <p:nvPr userDrawn="1"/>
        </p:nvSpPr>
        <p:spPr>
          <a:xfrm rot="5400000">
            <a:off x="5666839" y="332840"/>
            <a:ext cx="858319" cy="12192001"/>
          </a:xfrm>
          <a:custGeom>
            <a:avLst/>
            <a:gdLst/>
            <a:ahLst/>
            <a:cxnLst/>
            <a:rect l="l" t="t" r="r" b="b"/>
            <a:pathLst>
              <a:path w="17396" h="39911" extrusionOk="0">
                <a:moveTo>
                  <a:pt x="13740" y="1"/>
                </a:moveTo>
                <a:cubicBezTo>
                  <a:pt x="13740" y="1"/>
                  <a:pt x="16574" y="9085"/>
                  <a:pt x="15716" y="13157"/>
                </a:cubicBezTo>
                <a:cubicBezTo>
                  <a:pt x="14835" y="17241"/>
                  <a:pt x="11299" y="15098"/>
                  <a:pt x="8596" y="19039"/>
                </a:cubicBezTo>
                <a:cubicBezTo>
                  <a:pt x="5906" y="22992"/>
                  <a:pt x="10490" y="29874"/>
                  <a:pt x="8596" y="31207"/>
                </a:cubicBezTo>
                <a:cubicBezTo>
                  <a:pt x="8288" y="31428"/>
                  <a:pt x="7901" y="31510"/>
                  <a:pt x="7464" y="31510"/>
                </a:cubicBezTo>
                <a:cubicBezTo>
                  <a:pt x="6179" y="31510"/>
                  <a:pt x="4469" y="30797"/>
                  <a:pt x="3100" y="30797"/>
                </a:cubicBezTo>
                <a:cubicBezTo>
                  <a:pt x="2097" y="30797"/>
                  <a:pt x="1277" y="31179"/>
                  <a:pt x="941" y="32505"/>
                </a:cubicBezTo>
                <a:cubicBezTo>
                  <a:pt x="0" y="36243"/>
                  <a:pt x="2369" y="39911"/>
                  <a:pt x="2369" y="39911"/>
                </a:cubicBezTo>
                <a:lnTo>
                  <a:pt x="17395" y="39911"/>
                </a:lnTo>
                <a:lnTo>
                  <a:pt x="17395" y="1"/>
                </a:lnTo>
                <a:close/>
              </a:path>
            </a:pathLst>
          </a:custGeom>
          <a:solidFill>
            <a:srgbClr val="9F5F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074"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375" t="4381" r="85672" b="89702"/>
          <a:stretch/>
        </p:blipFill>
        <p:spPr bwMode="auto">
          <a:xfrm>
            <a:off x="3799758" y="7165"/>
            <a:ext cx="973069" cy="10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098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9F5FCF"/>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2697173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Google Shape;124;p17">
            <a:extLst>
              <a:ext uri="{FF2B5EF4-FFF2-40B4-BE49-F238E27FC236}">
                <a16:creationId xmlns:a16="http://schemas.microsoft.com/office/drawing/2014/main" id="{85509A2E-D9F9-43F0-9D83-AA627D852E71}"/>
              </a:ext>
            </a:extLst>
          </p:cNvPr>
          <p:cNvSpPr/>
          <p:nvPr userDrawn="1"/>
        </p:nvSpPr>
        <p:spPr>
          <a:xfrm rot="5400000" flipH="1">
            <a:off x="657677" y="-657680"/>
            <a:ext cx="2075546" cy="3390900"/>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rgbClr val="FF5D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4239EE97-C42B-4EFE-B673-FEF1A48A1F8F}"/>
              </a:ext>
            </a:extLst>
          </p:cNvPr>
          <p:cNvSpPr txBox="1"/>
          <p:nvPr userDrawn="1"/>
        </p:nvSpPr>
        <p:spPr>
          <a:xfrm>
            <a:off x="168812" y="0"/>
            <a:ext cx="3837134" cy="1023165"/>
          </a:xfrm>
          <a:prstGeom prst="rect">
            <a:avLst/>
          </a:prstGeom>
          <a:noFill/>
        </p:spPr>
        <p:txBody>
          <a:bodyPr wrap="square" rtlCol="0">
            <a:spAutoFit/>
          </a:bodyPr>
          <a:lstStyle/>
          <a:p>
            <a:pPr>
              <a:lnSpc>
                <a:spcPct val="150000"/>
              </a:lnSpc>
            </a:pPr>
            <a:r>
              <a:rPr lang="vi-VN" sz="4800" dirty="0">
                <a:solidFill>
                  <a:schemeClr val="bg1"/>
                </a:solidFill>
                <a:latin typeface="+mj-lt"/>
              </a:rPr>
              <a:t>VẬN DỤNG</a:t>
            </a:r>
          </a:p>
        </p:txBody>
      </p:sp>
      <p:sp>
        <p:nvSpPr>
          <p:cNvPr id="4" name="Google Shape;181;p21">
            <a:extLst>
              <a:ext uri="{FF2B5EF4-FFF2-40B4-BE49-F238E27FC236}">
                <a16:creationId xmlns:a16="http://schemas.microsoft.com/office/drawing/2014/main" id="{1558FF4D-4E0B-4DF4-9A2B-3B954C82BC6C}"/>
              </a:ext>
            </a:extLst>
          </p:cNvPr>
          <p:cNvSpPr/>
          <p:nvPr userDrawn="1"/>
        </p:nvSpPr>
        <p:spPr>
          <a:xfrm rot="10800000">
            <a:off x="4920341" y="6008913"/>
            <a:ext cx="7271657" cy="849084"/>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FF5D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a:extLst>
              <a:ext uri="{FF2B5EF4-FFF2-40B4-BE49-F238E27FC236}">
                <a16:creationId xmlns:a16="http://schemas.microsoft.com/office/drawing/2014/main" id="{BE6C9BCC-C608-4601-BC15-84A7B31B4179}"/>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pic>
        <p:nvPicPr>
          <p:cNvPr id="8194" name="Picture 2" descr="20210409092016_wm_shs-tu-nhien-va-xa-hoi-2"/>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4958" t="4766" r="87323" b="89358"/>
          <a:stretch/>
        </p:blipFill>
        <p:spPr bwMode="auto">
          <a:xfrm>
            <a:off x="3396346" y="-3"/>
            <a:ext cx="956582" cy="1021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53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3" name="Google Shape;19;p3">
            <a:extLst>
              <a:ext uri="{FF2B5EF4-FFF2-40B4-BE49-F238E27FC236}">
                <a16:creationId xmlns:a16="http://schemas.microsoft.com/office/drawing/2014/main" id="{B1DF5C2F-4DF1-419C-8A9B-27DA7BFCB7FD}"/>
              </a:ext>
            </a:extLst>
          </p:cNvPr>
          <p:cNvGrpSpPr/>
          <p:nvPr userDrawn="1"/>
        </p:nvGrpSpPr>
        <p:grpSpPr>
          <a:xfrm>
            <a:off x="0" y="6096000"/>
            <a:ext cx="12192000" cy="762000"/>
            <a:chOff x="-25" y="1390650"/>
            <a:chExt cx="9144000" cy="3752700"/>
          </a:xfrm>
          <a:solidFill>
            <a:srgbClr val="FF5D5D"/>
          </a:solidFill>
        </p:grpSpPr>
        <p:sp>
          <p:nvSpPr>
            <p:cNvPr id="4" name="Google Shape;20;p3">
              <a:extLst>
                <a:ext uri="{FF2B5EF4-FFF2-40B4-BE49-F238E27FC236}">
                  <a16:creationId xmlns:a16="http://schemas.microsoft.com/office/drawing/2014/main" id="{3C738AF9-98A2-4884-8348-BA5CD6D562FC}"/>
                </a:ext>
              </a:extLst>
            </p:cNvPr>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1;p3">
              <a:extLst>
                <a:ext uri="{FF2B5EF4-FFF2-40B4-BE49-F238E27FC236}">
                  <a16:creationId xmlns:a16="http://schemas.microsoft.com/office/drawing/2014/main" id="{EE597EA3-2D22-4759-9946-C851847D77F3}"/>
                </a:ext>
              </a:extLst>
            </p:cNvPr>
            <p:cNvSpPr/>
            <p:nvPr/>
          </p:nvSpPr>
          <p:spPr>
            <a:xfrm>
              <a:off x="-25" y="4210050"/>
              <a:ext cx="9144000" cy="9333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8CDD7D3-72B2-4DDF-8B0A-17E2F950B026}"/>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370170848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4.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5.jpe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theme" Target="../theme/theme4.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508D7C5D-AD3E-43F4-BE95-8EF7849017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vi-VN" dirty="0"/>
          </a:p>
        </p:txBody>
      </p:sp>
      <p:sp>
        <p:nvSpPr>
          <p:cNvPr id="8" name="Text Placeholder 2">
            <a:extLst>
              <a:ext uri="{FF2B5EF4-FFF2-40B4-BE49-F238E27FC236}">
                <a16:creationId xmlns:a16="http://schemas.microsoft.com/office/drawing/2014/main" id="{D9944271-366E-4F65-B2A5-B29CB739C3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9" name="Rectangle 8">
            <a:extLst>
              <a:ext uri="{FF2B5EF4-FFF2-40B4-BE49-F238E27FC236}">
                <a16:creationId xmlns:a16="http://schemas.microsoft.com/office/drawing/2014/main" id="{02278FB8-8DB0-4712-A56C-1AB2854C4C9C}"/>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dirty="0">
                <a:solidFill>
                  <a:srgbClr val="000000"/>
                </a:solidFill>
                <a:effectLst/>
                <a:latin typeface="+mn-lt"/>
              </a:rPr>
              <a:t>FeistyForwarders_0968120672</a:t>
            </a:r>
            <a:endParaRPr lang="vi-VN" sz="800" dirty="0">
              <a:solidFill>
                <a:srgbClr val="000000"/>
              </a:solidFill>
              <a:latin typeface="+mn-lt"/>
            </a:endParaRPr>
          </a:p>
        </p:txBody>
      </p:sp>
    </p:spTree>
    <p:extLst>
      <p:ext uri="{BB962C8B-B14F-4D97-AF65-F5344CB8AC3E}">
        <p14:creationId xmlns:p14="http://schemas.microsoft.com/office/powerpoint/2010/main" val="191455584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7" r:id="rId5"/>
    <p:sldLayoutId id="2147483655" r:id="rId6"/>
    <p:sldLayoutId id="2147483658" r:id="rId7"/>
    <p:sldLayoutId id="2147483656" r:id="rId8"/>
    <p:sldLayoutId id="2147483659" r:id="rId9"/>
    <p:sldLayoutId id="2147483660" r:id="rId10"/>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accent3">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7DBCAF7-9117-4B83-9BFA-3103DBC85B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17/03/2022</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54805E-6734-4F87-9870-BCD68E2B8570}" type="slidenum">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1397304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6D54D79-588C-414F-9935-D85D2666634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2022/3/17</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D4EC328-9116-4993-92C0-623125586BFE}"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pic>
        <p:nvPicPr>
          <p:cNvPr id="7" name="图片 7" descr="444"/>
          <p:cNvPicPr>
            <a:picLocks noChangeAspect="1"/>
          </p:cNvPicPr>
          <p:nvPr userDrawn="1"/>
        </p:nvPicPr>
        <p:blipFill>
          <a:blip r:embed="rId13"/>
          <a:stretch>
            <a:fillRect/>
          </a:stretch>
        </p:blipFill>
        <p:spPr>
          <a:xfrm>
            <a:off x="-8256" y="3810"/>
            <a:ext cx="12208511" cy="6851015"/>
          </a:xfrm>
          <a:prstGeom prst="rect">
            <a:avLst/>
          </a:prstGeom>
        </p:spPr>
      </p:pic>
    </p:spTree>
    <p:extLst>
      <p:ext uri="{BB962C8B-B14F-4D97-AF65-F5344CB8AC3E}">
        <p14:creationId xmlns:p14="http://schemas.microsoft.com/office/powerpoint/2010/main" val="188093059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558795410"/>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Lst>
  <p:transition spd="slow">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gif"/><Relationship Id="rId1" Type="http://schemas.openxmlformats.org/officeDocument/2006/relationships/slideLayout" Target="../slideLayouts/slideLayout4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26.png"/><Relationship Id="rId5" Type="http://schemas.openxmlformats.org/officeDocument/2006/relationships/image" Target="../media/image27.pn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audio" Target="../media/audio5.wav"/><Relationship Id="rId13" Type="http://schemas.microsoft.com/office/2007/relationships/hdphoto" Target="../media/hdphoto6.wdp"/><Relationship Id="rId3" Type="http://schemas.openxmlformats.org/officeDocument/2006/relationships/slideLayout" Target="../slideLayouts/slideLayout11.xml"/><Relationship Id="rId7" Type="http://schemas.openxmlformats.org/officeDocument/2006/relationships/audio" Target="../media/audio4.wav"/><Relationship Id="rId12" Type="http://schemas.openxmlformats.org/officeDocument/2006/relationships/image" Target="../media/image29.png"/><Relationship Id="rId2" Type="http://schemas.openxmlformats.org/officeDocument/2006/relationships/audio" Target="../media/media3.mp3"/><Relationship Id="rId16" Type="http://schemas.openxmlformats.org/officeDocument/2006/relationships/image" Target="../media/image27.png"/><Relationship Id="rId1" Type="http://schemas.microsoft.com/office/2007/relationships/media" Target="../media/media3.mp3"/><Relationship Id="rId6" Type="http://schemas.openxmlformats.org/officeDocument/2006/relationships/audio" Target="../media/audio3.wav"/><Relationship Id="rId11" Type="http://schemas.openxmlformats.org/officeDocument/2006/relationships/image" Target="../media/image28.wmf"/><Relationship Id="rId5" Type="http://schemas.openxmlformats.org/officeDocument/2006/relationships/audio" Target="../media/audio2.wav"/><Relationship Id="rId15" Type="http://schemas.microsoft.com/office/2007/relationships/hdphoto" Target="../media/hdphoto7.wdp"/><Relationship Id="rId10" Type="http://schemas.openxmlformats.org/officeDocument/2006/relationships/image" Target="../media/image26.png"/><Relationship Id="rId4" Type="http://schemas.openxmlformats.org/officeDocument/2006/relationships/audio" Target="../media/audio1.wav"/><Relationship Id="rId9" Type="http://schemas.openxmlformats.org/officeDocument/2006/relationships/image" Target="../media/image25.jpeg"/><Relationship Id="rId1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audio" Target="../media/audio5.wav"/><Relationship Id="rId13" Type="http://schemas.microsoft.com/office/2007/relationships/hdphoto" Target="../media/hdphoto6.wdp"/><Relationship Id="rId3" Type="http://schemas.openxmlformats.org/officeDocument/2006/relationships/slideLayout" Target="../slideLayouts/slideLayout11.xml"/><Relationship Id="rId7" Type="http://schemas.openxmlformats.org/officeDocument/2006/relationships/audio" Target="../media/audio4.wav"/><Relationship Id="rId12" Type="http://schemas.openxmlformats.org/officeDocument/2006/relationships/image" Target="../media/image29.png"/><Relationship Id="rId2" Type="http://schemas.openxmlformats.org/officeDocument/2006/relationships/audio" Target="../media/media3.mp3"/><Relationship Id="rId16" Type="http://schemas.openxmlformats.org/officeDocument/2006/relationships/image" Target="../media/image27.png"/><Relationship Id="rId1" Type="http://schemas.microsoft.com/office/2007/relationships/media" Target="../media/media3.mp3"/><Relationship Id="rId6" Type="http://schemas.openxmlformats.org/officeDocument/2006/relationships/audio" Target="../media/audio3.wav"/><Relationship Id="rId11" Type="http://schemas.openxmlformats.org/officeDocument/2006/relationships/image" Target="../media/image28.wmf"/><Relationship Id="rId5" Type="http://schemas.openxmlformats.org/officeDocument/2006/relationships/audio" Target="../media/audio2.wav"/><Relationship Id="rId15" Type="http://schemas.microsoft.com/office/2007/relationships/hdphoto" Target="../media/hdphoto7.wdp"/><Relationship Id="rId10" Type="http://schemas.openxmlformats.org/officeDocument/2006/relationships/image" Target="../media/image26.png"/><Relationship Id="rId4" Type="http://schemas.openxmlformats.org/officeDocument/2006/relationships/audio" Target="../media/audio1.wav"/><Relationship Id="rId9" Type="http://schemas.openxmlformats.org/officeDocument/2006/relationships/image" Target="../media/image25.jpeg"/><Relationship Id="rId1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audio" Target="../media/audio5.wav"/><Relationship Id="rId13" Type="http://schemas.microsoft.com/office/2007/relationships/hdphoto" Target="../media/hdphoto6.wdp"/><Relationship Id="rId3" Type="http://schemas.openxmlformats.org/officeDocument/2006/relationships/slideLayout" Target="../slideLayouts/slideLayout11.xml"/><Relationship Id="rId7" Type="http://schemas.openxmlformats.org/officeDocument/2006/relationships/audio" Target="../media/audio4.wav"/><Relationship Id="rId12" Type="http://schemas.openxmlformats.org/officeDocument/2006/relationships/image" Target="../media/image29.png"/><Relationship Id="rId2" Type="http://schemas.openxmlformats.org/officeDocument/2006/relationships/audio" Target="../media/media3.mp3"/><Relationship Id="rId16" Type="http://schemas.openxmlformats.org/officeDocument/2006/relationships/image" Target="../media/image27.png"/><Relationship Id="rId1" Type="http://schemas.microsoft.com/office/2007/relationships/media" Target="../media/media3.mp3"/><Relationship Id="rId6" Type="http://schemas.openxmlformats.org/officeDocument/2006/relationships/audio" Target="../media/audio3.wav"/><Relationship Id="rId11" Type="http://schemas.openxmlformats.org/officeDocument/2006/relationships/image" Target="../media/image28.wmf"/><Relationship Id="rId5" Type="http://schemas.openxmlformats.org/officeDocument/2006/relationships/audio" Target="../media/audio2.wav"/><Relationship Id="rId15" Type="http://schemas.microsoft.com/office/2007/relationships/hdphoto" Target="../media/hdphoto7.wdp"/><Relationship Id="rId10" Type="http://schemas.openxmlformats.org/officeDocument/2006/relationships/image" Target="../media/image26.png"/><Relationship Id="rId4" Type="http://schemas.openxmlformats.org/officeDocument/2006/relationships/audio" Target="../media/audio1.wav"/><Relationship Id="rId9" Type="http://schemas.openxmlformats.org/officeDocument/2006/relationships/image" Target="../media/image25.jpeg"/><Relationship Id="rId1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media" Target="../media/media4.mp4"/><Relationship Id="rId1" Type="http://schemas.openxmlformats.org/officeDocument/2006/relationships/video" Target="NULL" TargetMode="Externa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2.jpeg"/><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7" name="WordArt 11"/>
          <p:cNvSpPr>
            <a:spLocks noChangeArrowheads="1" noChangeShapeType="1" noTextEdit="1"/>
          </p:cNvSpPr>
          <p:nvPr/>
        </p:nvSpPr>
        <p:spPr bwMode="auto">
          <a:xfrm>
            <a:off x="2819400" y="1676400"/>
            <a:ext cx="6781800" cy="1524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99"/>
              </a:extrusion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100" b="1" i="0" u="none" strike="noStrike" kern="10" cap="none" spc="0" normalizeH="0" baseline="0" noProof="0">
              <a:ln w="9525">
                <a:round/>
                <a:headEnd/>
                <a:tailEnd/>
              </a:ln>
              <a:gradFill rotWithShape="1">
                <a:gsLst>
                  <a:gs pos="0">
                    <a:srgbClr val="000000"/>
                  </a:gs>
                  <a:gs pos="20000">
                    <a:srgbClr val="0A128C"/>
                  </a:gs>
                  <a:gs pos="35001">
                    <a:srgbClr val="181CC7"/>
                  </a:gs>
                  <a:gs pos="44000">
                    <a:srgbClr val="7005D4"/>
                  </a:gs>
                  <a:gs pos="50000">
                    <a:srgbClr val="8C3D91"/>
                  </a:gs>
                  <a:gs pos="56000">
                    <a:srgbClr val="7005D4"/>
                  </a:gs>
                  <a:gs pos="64999">
                    <a:srgbClr val="181CC7"/>
                  </a:gs>
                  <a:gs pos="80000">
                    <a:srgbClr val="0A128C"/>
                  </a:gs>
                  <a:gs pos="100000">
                    <a:srgbClr val="000000"/>
                  </a:gs>
                </a:gsLst>
                <a:lin ang="5400000" scaled="1"/>
              </a:gradFill>
              <a:effectLst/>
              <a:uLnTx/>
              <a:uFillTx/>
              <a:latin typeface="Times New Roman"/>
              <a:ea typeface="+mn-ea"/>
              <a:cs typeface="Times New Roman"/>
            </a:endParaRPr>
          </a:p>
        </p:txBody>
      </p:sp>
      <p:sp>
        <p:nvSpPr>
          <p:cNvPr id="14348" name="WordArt 12"/>
          <p:cNvSpPr>
            <a:spLocks noChangeArrowheads="1" noChangeShapeType="1" noTextEdit="1"/>
          </p:cNvSpPr>
          <p:nvPr/>
        </p:nvSpPr>
        <p:spPr bwMode="auto">
          <a:xfrm>
            <a:off x="2909060" y="2785992"/>
            <a:ext cx="6173260" cy="722019"/>
          </a:xfrm>
          <a:prstGeom prst="rect">
            <a:avLst/>
          </a:prstGeom>
        </p:spPr>
        <p:txBody>
          <a:bodyPr wrap="none" fromWordArt="1">
            <a:prstTxWarp prst="textPlain">
              <a:avLst>
                <a:gd name="adj" fmla="val 50000"/>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0" cap="none" spc="0" normalizeH="0" baseline="0" noProof="0" dirty="0">
                <a:ln w="9525">
                  <a:solidFill>
                    <a:srgbClr val="FF0000"/>
                  </a:solidFill>
                  <a:round/>
                  <a:headEnd/>
                  <a:tailEnd/>
                </a:ln>
                <a:solidFill>
                  <a:srgbClr val="0000FF"/>
                </a:solidFill>
                <a:effectLst>
                  <a:outerShdw sy="50000" kx="2453608" rotWithShape="0">
                    <a:srgbClr val="868686">
                      <a:alpha val="50000"/>
                    </a:srgbClr>
                  </a:outerShdw>
                </a:effectLst>
                <a:uLnTx/>
                <a:uFillTx/>
                <a:latin typeface="Times New Roman" pitchFamily="18" charset="0"/>
                <a:ea typeface="+mn-ea"/>
                <a:cs typeface="Times New Roman" pitchFamily="18" charset="0"/>
              </a:rPr>
              <a:t>MÔN: </a:t>
            </a:r>
            <a:r>
              <a:rPr kumimoji="0" lang="vi-VN" sz="3600" b="1" i="0" u="none" strike="noStrike" kern="10" cap="none" spc="0" normalizeH="0" baseline="0" noProof="0" dirty="0" smtClean="0">
                <a:ln w="9525">
                  <a:solidFill>
                    <a:srgbClr val="FF0000"/>
                  </a:solidFill>
                  <a:round/>
                  <a:headEnd/>
                  <a:tailEnd/>
                </a:ln>
                <a:solidFill>
                  <a:srgbClr val="0000FF"/>
                </a:solidFill>
                <a:effectLst>
                  <a:outerShdw sy="50000" kx="2453608" rotWithShape="0">
                    <a:srgbClr val="868686">
                      <a:alpha val="50000"/>
                    </a:srgbClr>
                  </a:outerShdw>
                </a:effectLst>
                <a:uLnTx/>
                <a:uFillTx/>
                <a:latin typeface="Times New Roman" pitchFamily="18" charset="0"/>
                <a:ea typeface="+mn-ea"/>
                <a:cs typeface="Times New Roman" pitchFamily="18" charset="0"/>
              </a:rPr>
              <a:t>TN&amp;XH</a:t>
            </a:r>
            <a:endParaRPr kumimoji="0" lang="en-US" sz="3600" b="1" i="0" u="none" strike="noStrike" kern="10" cap="none" spc="0" normalizeH="0" baseline="0" noProof="0" dirty="0">
              <a:ln w="9525">
                <a:solidFill>
                  <a:srgbClr val="FF0000"/>
                </a:solidFill>
                <a:round/>
                <a:headEnd/>
                <a:tailEnd/>
              </a:ln>
              <a:solidFill>
                <a:srgbClr val="0000FF"/>
              </a:solidFill>
              <a:effectLst>
                <a:outerShdw sy="50000" kx="2453608" rotWithShape="0">
                  <a:srgbClr val="868686">
                    <a:alpha val="50000"/>
                  </a:srgbClr>
                </a:outerShdw>
              </a:effectLst>
              <a:uLnTx/>
              <a:uFillTx/>
              <a:latin typeface="Times New Roman" pitchFamily="18" charset="0"/>
              <a:ea typeface="+mn-ea"/>
              <a:cs typeface="Times New Roman" pitchFamily="18" charset="0"/>
            </a:endParaRPr>
          </a:p>
        </p:txBody>
      </p:sp>
      <p:grpSp>
        <p:nvGrpSpPr>
          <p:cNvPr id="2053" name="Group 13"/>
          <p:cNvGrpSpPr>
            <a:grpSpLocks/>
          </p:cNvGrpSpPr>
          <p:nvPr/>
        </p:nvGrpSpPr>
        <p:grpSpPr bwMode="auto">
          <a:xfrm>
            <a:off x="1" y="-14288"/>
            <a:ext cx="12256654" cy="6837363"/>
            <a:chOff x="14" y="-9"/>
            <a:chExt cx="5781" cy="4329"/>
          </a:xfrm>
        </p:grpSpPr>
        <p:pic>
          <p:nvPicPr>
            <p:cNvPr id="2057" name="Picture 14"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 y="0"/>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5"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127"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6"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 y="4267"/>
              <a:ext cx="57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7" descr="n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571" y="2132"/>
              <a:ext cx="432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TextBox 12"/>
          <p:cNvSpPr txBox="1">
            <a:spLocks noChangeArrowheads="1"/>
          </p:cNvSpPr>
          <p:nvPr/>
        </p:nvSpPr>
        <p:spPr bwMode="auto">
          <a:xfrm>
            <a:off x="1752600" y="533400"/>
            <a:ext cx="9331036" cy="130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ỦY BAN NHÂN DÂN QUẬN LONG BIÊN</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TRƯỜNG TIỂU HỌC ÁI MỘ B</a:t>
            </a:r>
          </a:p>
        </p:txBody>
      </p:sp>
      <p:sp>
        <p:nvSpPr>
          <p:cNvPr id="2056" name="TextBox 14"/>
          <p:cNvSpPr txBox="1">
            <a:spLocks noChangeArrowheads="1"/>
          </p:cNvSpPr>
          <p:nvPr/>
        </p:nvSpPr>
        <p:spPr bwMode="auto">
          <a:xfrm>
            <a:off x="1977476" y="4145455"/>
            <a:ext cx="8534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LỚP 2</a:t>
            </a:r>
          </a:p>
        </p:txBody>
      </p:sp>
      <p:sp>
        <p:nvSpPr>
          <p:cNvPr id="12" name="TextBox 14">
            <a:extLst>
              <a:ext uri="{FF2B5EF4-FFF2-40B4-BE49-F238E27FC236}">
                <a16:creationId xmlns:a16="http://schemas.microsoft.com/office/drawing/2014/main" id="{038EBA7F-34F2-4ECE-BCA6-B7BCB30B21FB}"/>
              </a:ext>
            </a:extLst>
          </p:cNvPr>
          <p:cNvSpPr txBox="1">
            <a:spLocks noChangeArrowheads="1"/>
          </p:cNvSpPr>
          <p:nvPr/>
        </p:nvSpPr>
        <p:spPr bwMode="auto">
          <a:xfrm>
            <a:off x="301319" y="4975745"/>
            <a:ext cx="115776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rgbClr val="7030A0"/>
                </a:solidFill>
                <a:effectLst/>
                <a:uLnTx/>
                <a:uFillTx/>
                <a:latin typeface="Times New Roman" pitchFamily="18" charset="0"/>
                <a:ea typeface="+mn-ea"/>
                <a:cs typeface="Times New Roman" pitchFamily="18" charset="0"/>
              </a:rPr>
              <a:t>B</a:t>
            </a:r>
            <a:r>
              <a:rPr kumimoji="0" lang="vi-VN" sz="3600" b="1" i="0" u="none" strike="noStrike" kern="1200" cap="none" spc="0" normalizeH="0" baseline="0" noProof="0" dirty="0" smtClean="0">
                <a:ln>
                  <a:noFill/>
                </a:ln>
                <a:solidFill>
                  <a:srgbClr val="7030A0"/>
                </a:solidFill>
                <a:effectLst/>
                <a:uLnTx/>
                <a:uFillTx/>
                <a:latin typeface="Times New Roman" pitchFamily="18" charset="0"/>
                <a:ea typeface="+mn-ea"/>
                <a:cs typeface="Times New Roman" pitchFamily="18" charset="0"/>
              </a:rPr>
              <a:t>ÀI</a:t>
            </a:r>
            <a:r>
              <a:rPr kumimoji="0" lang="en-US" sz="3600" b="1" i="0" u="none" strike="noStrike" kern="1200" cap="none" spc="0" normalizeH="0" baseline="0" noProof="0" dirty="0" smtClean="0">
                <a:ln>
                  <a:noFill/>
                </a:ln>
                <a:solidFill>
                  <a:srgbClr val="7030A0"/>
                </a:solidFill>
                <a:effectLst/>
                <a:uLnTx/>
                <a:uFillTx/>
                <a:latin typeface="Times New Roman" pitchFamily="18" charset="0"/>
                <a:ea typeface="+mn-ea"/>
                <a:cs typeface="Times New Roman" pitchFamily="18" charset="0"/>
              </a:rPr>
              <a:t>: </a:t>
            </a:r>
            <a:r>
              <a:rPr kumimoji="0" lang="vi-VN" sz="3600" b="1" i="0" u="none" strike="noStrike" kern="1200" cap="none" spc="0" normalizeH="0" baseline="0" noProof="0" dirty="0" smtClean="0">
                <a:ln>
                  <a:noFill/>
                </a:ln>
                <a:solidFill>
                  <a:srgbClr val="7030A0"/>
                </a:solidFill>
                <a:effectLst/>
                <a:uLnTx/>
                <a:uFillTx/>
                <a:latin typeface="Times New Roman" pitchFamily="18" charset="0"/>
                <a:ea typeface="+mn-ea"/>
                <a:cs typeface="Times New Roman" pitchFamily="18" charset="0"/>
              </a:rPr>
              <a:t>TÌM</a:t>
            </a:r>
            <a:r>
              <a:rPr kumimoji="0" lang="vi-VN" sz="3600" b="1" i="0" u="none" strike="noStrike" kern="1200" cap="none" spc="0" normalizeH="0" noProof="0" dirty="0" smtClean="0">
                <a:ln>
                  <a:noFill/>
                </a:ln>
                <a:solidFill>
                  <a:srgbClr val="7030A0"/>
                </a:solidFill>
                <a:effectLst/>
                <a:uLnTx/>
                <a:uFillTx/>
                <a:latin typeface="Times New Roman" pitchFamily="18" charset="0"/>
                <a:ea typeface="+mn-ea"/>
                <a:cs typeface="Times New Roman" pitchFamily="18" charset="0"/>
              </a:rPr>
              <a:t> HIỂU CƠ QUAN BÀI TIẾT NƯỚC TIỂU</a:t>
            </a:r>
            <a:endParaRPr kumimoji="0" lang="en-US" sz="3600" b="1" i="0" u="none" strike="noStrike" kern="1200" cap="none" spc="0" normalizeH="0" baseline="0" noProof="0" dirty="0">
              <a:ln>
                <a:noFill/>
              </a:ln>
              <a:solidFill>
                <a:srgbClr val="7030A0"/>
              </a:solidFill>
              <a:effectLst/>
              <a:uLnTx/>
              <a:uFillTx/>
              <a:latin typeface="Times New Roman" pitchFamily="18" charset="0"/>
              <a:ea typeface="+mn-ea"/>
              <a:cs typeface="Times New Roman" pitchFamily="18" charset="0"/>
            </a:endParaRPr>
          </a:p>
        </p:txBody>
      </p:sp>
      <p:pic>
        <p:nvPicPr>
          <p:cNvPr id="13" name="Picture 12">
            <a:extLst>
              <a:ext uri="{FF2B5EF4-FFF2-40B4-BE49-F238E27FC236}">
                <a16:creationId xmlns:a16="http://schemas.microsoft.com/office/drawing/2014/main" id="{BC8C3591-1849-4523-A500-493EB0D6E0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505" y="178287"/>
            <a:ext cx="1523999" cy="1523999"/>
          </a:xfrm>
          <a:prstGeom prst="rect">
            <a:avLst/>
          </a:prstGeom>
        </p:spPr>
      </p:pic>
    </p:spTree>
    <p:extLst>
      <p:ext uri="{BB962C8B-B14F-4D97-AF65-F5344CB8AC3E}">
        <p14:creationId xmlns:p14="http://schemas.microsoft.com/office/powerpoint/2010/main" val="31097267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repeatCount="2000" fill="hold" grpId="0" nodeType="afterEffect" nodePh="1">
                                  <p:stCondLst>
                                    <p:cond delay="0"/>
                                  </p:stCondLst>
                                  <p:endCondLst>
                                    <p:cond evt="begin" delay="0">
                                      <p:tn val="5"/>
                                    </p:cond>
                                  </p:endCondLst>
                                  <p:childTnLst>
                                    <p:set>
                                      <p:cBhvr>
                                        <p:cTn id="6" dur="1" fill="hold">
                                          <p:stCondLst>
                                            <p:cond delay="0"/>
                                          </p:stCondLst>
                                        </p:cTn>
                                        <p:tgtEl>
                                          <p:spTgt spid="14347"/>
                                        </p:tgtEl>
                                        <p:attrNameLst>
                                          <p:attrName>style.visibility</p:attrName>
                                        </p:attrNameLst>
                                      </p:cBhvr>
                                      <p:to>
                                        <p:strVal val="visible"/>
                                      </p:to>
                                    </p:set>
                                    <p:anim calcmode="lin" valueType="num">
                                      <p:cBhvr>
                                        <p:cTn id="7" dur="500" fill="hold"/>
                                        <p:tgtEl>
                                          <p:spTgt spid="14347"/>
                                        </p:tgtEl>
                                        <p:attrNameLst>
                                          <p:attrName>ppt_w</p:attrName>
                                        </p:attrNameLst>
                                      </p:cBhvr>
                                      <p:tavLst>
                                        <p:tav tm="0">
                                          <p:val>
                                            <p:fltVal val="0"/>
                                          </p:val>
                                        </p:tav>
                                        <p:tav tm="100000">
                                          <p:val>
                                            <p:strVal val="#ppt_w"/>
                                          </p:val>
                                        </p:tav>
                                      </p:tavLst>
                                    </p:anim>
                                    <p:anim calcmode="lin" valueType="num">
                                      <p:cBhvr>
                                        <p:cTn id="8" dur="500" fill="hold"/>
                                        <p:tgtEl>
                                          <p:spTgt spid="14347"/>
                                        </p:tgtEl>
                                        <p:attrNameLst>
                                          <p:attrName>ppt_h</p:attrName>
                                        </p:attrNameLst>
                                      </p:cBhvr>
                                      <p:tavLst>
                                        <p:tav tm="0">
                                          <p:val>
                                            <p:fltVal val="0"/>
                                          </p:val>
                                        </p:tav>
                                        <p:tav tm="100000">
                                          <p:val>
                                            <p:strVal val="#ppt_h"/>
                                          </p:val>
                                        </p:tav>
                                      </p:tavLst>
                                    </p:anim>
                                    <p:animEffect transition="in" filter="fade">
                                      <p:cBhvr>
                                        <p:cTn id="9" dur="500"/>
                                        <p:tgtEl>
                                          <p:spTgt spid="14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Conector recto"/>
          <p:cNvCxnSpPr/>
          <p:nvPr/>
        </p:nvCxnSpPr>
        <p:spPr>
          <a:xfrm flipH="1">
            <a:off x="6061880" y="5053169"/>
            <a:ext cx="32590" cy="17992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05" t="2331" r="1" b="53511"/>
          <a:stretch>
            <a:fillRect/>
          </a:stretch>
        </p:blipFill>
        <p:spPr>
          <a:xfrm>
            <a:off x="-68240" y="0"/>
            <a:ext cx="12260240" cy="5053169"/>
          </a:xfrm>
          <a:prstGeom prst="rect">
            <a:avLst/>
          </a:prstGeom>
          <a:ln>
            <a:noFill/>
          </a:ln>
          <a:effectLst>
            <a:softEdge rad="112500"/>
          </a:effectLst>
        </p:spPr>
      </p:pic>
      <p:pic>
        <p:nvPicPr>
          <p:cNvPr id="26" name="9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3327" y="4453039"/>
            <a:ext cx="8042674" cy="2286098"/>
          </a:xfrm>
          <a:prstGeom prst="rect">
            <a:avLst/>
          </a:prstGeom>
          <a:effectLst>
            <a:outerShdw blurRad="76200" dist="139700" dir="18900000" sy="23000" kx="-1200000" algn="bl" rotWithShape="0">
              <a:prstClr val="black">
                <a:alpha val="20000"/>
              </a:prstClr>
            </a:outerShdw>
          </a:effectLst>
        </p:spPr>
      </p:pic>
      <p:pic>
        <p:nvPicPr>
          <p:cNvPr id="25" name="Coupe">
            <a:hlinkClick r:id="" action="ppaction://media"/>
          </p:cNvPr>
          <p:cNvPicPr>
            <a:picLocks noChangeAspect="1"/>
          </p:cNvPicPr>
          <p:nvPr>
            <a:audioFile r:link="rId1"/>
            <p:extLst>
              <p:ext uri="{DAA4B4D4-6D71-4841-9C94-3DE7FCFB9230}">
                <p14:media xmlns:p14="http://schemas.microsoft.com/office/powerpoint/2010/main" r:embed="rId2">
                  <p14:trim st="2057"/>
                </p14:media>
              </p:ext>
            </p:extLst>
          </p:nvPr>
        </p:nvPicPr>
        <p:blipFill>
          <a:blip r:embed="rId6"/>
          <a:stretch>
            <a:fillRect/>
          </a:stretch>
        </p:blipFill>
        <p:spPr>
          <a:xfrm>
            <a:off x="6261202" y="-609600"/>
            <a:ext cx="609600" cy="609600"/>
          </a:xfrm>
          <a:prstGeom prst="rect">
            <a:avLst/>
          </a:prstGeom>
        </p:spPr>
      </p:pic>
      <p:sp>
        <p:nvSpPr>
          <p:cNvPr id="2" name="Rounded Rectangle 1"/>
          <p:cNvSpPr/>
          <p:nvPr/>
        </p:nvSpPr>
        <p:spPr>
          <a:xfrm>
            <a:off x="503295" y="281089"/>
            <a:ext cx="11182350" cy="3867150"/>
          </a:xfrm>
          <a:prstGeom prst="roundRect">
            <a:avLst/>
          </a:prstGeom>
          <a:solidFill>
            <a:schemeClr val="bg1">
              <a:alpha val="88000"/>
            </a:schemeClr>
          </a:solidFill>
          <a:ln w="57150">
            <a:solidFill>
              <a:srgbClr val="00B050"/>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000066"/>
                </a:solidFill>
                <a:effectLst/>
                <a:uLnTx/>
                <a:uFillTx/>
                <a:latin typeface="Times New Roman" panose="02020603050405020304" pitchFamily="18" charset="0"/>
                <a:ea typeface="+mn-ea"/>
                <a:cs typeface="Times New Roman" panose="02020603050405020304" pitchFamily="18" charset="0"/>
              </a:rPr>
              <a:t>Cách</a:t>
            </a:r>
            <a:r>
              <a:rPr kumimoji="0" lang="en-US" sz="4400" b="1" i="0" u="none" strike="noStrike" kern="1200" cap="none" spc="0" normalizeH="0" baseline="0" noProof="0" dirty="0">
                <a:ln>
                  <a:noFill/>
                </a:ln>
                <a:solidFill>
                  <a:srgbClr val="000066"/>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a:ln>
                  <a:noFill/>
                </a:ln>
                <a:solidFill>
                  <a:srgbClr val="000066"/>
                </a:solidFill>
                <a:effectLst/>
                <a:uLnTx/>
                <a:uFillTx/>
                <a:latin typeface="Times New Roman" panose="02020603050405020304" pitchFamily="18" charset="0"/>
                <a:ea typeface="+mn-ea"/>
                <a:cs typeface="Times New Roman" panose="02020603050405020304" pitchFamily="18" charset="0"/>
              </a:rPr>
              <a:t>chơi</a:t>
            </a:r>
            <a:endParaRPr kumimoji="0" lang="en-US" sz="4400" b="1" i="0" u="none" strike="noStrike" kern="1200" cap="none" spc="0" normalizeH="0" baseline="0" noProof="0" dirty="0">
              <a:ln>
                <a:noFill/>
              </a:ln>
              <a:solidFill>
                <a:srgbClr val="000066"/>
              </a:solidFill>
              <a:effectLst/>
              <a:uLnTx/>
              <a:uFillTx/>
              <a:latin typeface="Times New Roman" panose="02020603050405020304" pitchFamily="18" charset="0"/>
              <a:ea typeface="+mn-ea"/>
              <a:cs typeface="Times New Roman" panose="02020603050405020304" pitchFamily="18" charset="0"/>
            </a:endParaRPr>
          </a:p>
          <a:p>
            <a:pPr marL="457200" marR="0" lvl="0"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800" b="1" i="0" u="none" strike="noStrike" kern="1200" cap="none" spc="0" normalizeH="0" baseline="0" noProof="0" dirty="0">
                <a:ln>
                  <a:noFill/>
                </a:ln>
                <a:solidFill>
                  <a:srgbClr val="C0504D"/>
                </a:solidFill>
                <a:effectLst/>
                <a:uLnTx/>
                <a:uFillTx/>
                <a:latin typeface="Times New Roman" panose="02020603050405020304" pitchFamily="18" charset="0"/>
                <a:ea typeface="+mn-ea"/>
                <a:cs typeface="Times New Roman" panose="02020603050405020304" pitchFamily="18" charset="0"/>
              </a:rPr>
              <a:t>Các em học sinh sẽ trả lời câu hỏi để giúp đội mình kéo thắng đội bạn. Mỗi câu trả lời đúng trong thời gian quy định sẽ giúp đội mình thắng 1 hiệp. </a:t>
            </a:r>
          </a:p>
          <a:p>
            <a:pPr marL="457200" marR="0" lvl="0"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800" b="1" i="0" u="none" strike="noStrike" kern="1200" cap="none" spc="0" normalizeH="0" baseline="0" noProof="0" dirty="0">
                <a:ln>
                  <a:noFill/>
                </a:ln>
                <a:solidFill>
                  <a:srgbClr val="C0504D"/>
                </a:solidFill>
                <a:effectLst/>
                <a:uLnTx/>
                <a:uFillTx/>
                <a:latin typeface="Times New Roman" panose="02020603050405020304" pitchFamily="18" charset="0"/>
                <a:ea typeface="+mn-ea"/>
                <a:cs typeface="Times New Roman" panose="02020603050405020304" pitchFamily="18" charset="0"/>
              </a:rPr>
              <a:t>Trường hợp cả hai đội không trả lời đúng sẽ coi như hòa. Hiệp đó không tính vào số hiệp thắng.</a:t>
            </a:r>
          </a:p>
          <a:p>
            <a:pPr marL="457200" marR="0" lvl="0"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800" b="1" i="0" u="none" strike="noStrike" kern="1200" cap="none" spc="0" normalizeH="0" baseline="0" noProof="0" dirty="0">
                <a:ln>
                  <a:noFill/>
                </a:ln>
                <a:solidFill>
                  <a:srgbClr val="C0504D"/>
                </a:solidFill>
                <a:effectLst/>
                <a:uLnTx/>
                <a:uFillTx/>
                <a:latin typeface="Times New Roman" panose="02020603050405020304" pitchFamily="18" charset="0"/>
                <a:ea typeface="+mn-ea"/>
                <a:cs typeface="Times New Roman" panose="02020603050405020304" pitchFamily="18" charset="0"/>
              </a:rPr>
              <a:t>Kết thúc trò chơi đội nào có số hiệp thắng nhiều hơn (tương đương với trả lời đúng nhiều câu hỏi hơn) sẽ là đội chiến thắng.</a:t>
            </a:r>
          </a:p>
        </p:txBody>
      </p:sp>
    </p:spTree>
    <p:extLst>
      <p:ext uri="{BB962C8B-B14F-4D97-AF65-F5344CB8AC3E}">
        <p14:creationId xmlns:p14="http://schemas.microsoft.com/office/powerpoint/2010/main" val="220196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airplan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4001" fill="hold"/>
                                        <p:tgtEl>
                                          <p:spTgt spid="25"/>
                                        </p:tgtEl>
                                      </p:cBhvr>
                                    </p:cmd>
                                  </p:childTnLst>
                                </p:cTn>
                              </p:par>
                              <p:par>
                                <p:cTn id="7" presetID="12" presetClass="path" presetSubtype="0" repeatCount="indefinite" accel="50000" decel="50000" fill="hold" nodeType="withEffect">
                                  <p:stCondLst>
                                    <p:cond delay="0"/>
                                  </p:stCondLst>
                                  <p:childTnLst>
                                    <p:animMotion origin="layout" path="M -0.02877 0.00949 C -0.01823 0.00509 -0.00143 0.00255 0.01693 0.00255 C 0.03542 0.00255 0.05196 0.00509 0.06328 0.00949 C 0.05196 0.01389 0.03542 0.01713 0.01693 0.01713 C -0.00143 0.01713 -0.01823 0.01389 -0.02877 0.00949 Z " pathEditMode="relative" rAng="0" ptsTypes="AAAAA">
                                      <p:cBhvr>
                                        <p:cTn id="8" dur="2000" fill="hold"/>
                                        <p:tgtEl>
                                          <p:spTgt spid="26"/>
                                        </p:tgtEl>
                                        <p:attrNameLst>
                                          <p:attrName>ppt_x</p:attrName>
                                          <p:attrName>ppt_y</p:attrName>
                                        </p:attrNameLst>
                                      </p:cBhvr>
                                      <p:rCtr x="4596" y="23"/>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2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9" cstate="print">
            <a:extLst>
              <a:ext uri="{28A0092B-C50C-407E-A947-70E740481C1C}">
                <a14:useLocalDpi xmlns:a14="http://schemas.microsoft.com/office/drawing/2010/main" val="0"/>
              </a:ext>
            </a:extLst>
          </a:blip>
          <a:srcRect l="-105" t="2331" r="1" b="53511"/>
          <a:stretch>
            <a:fillRect/>
          </a:stretch>
        </p:blipFill>
        <p:spPr>
          <a:xfrm>
            <a:off x="-94673" y="-175160"/>
            <a:ext cx="12260240" cy="5053169"/>
          </a:xfrm>
          <a:prstGeom prst="rect">
            <a:avLst/>
          </a:prstGeom>
          <a:ln>
            <a:noFill/>
          </a:ln>
          <a:effectLst>
            <a:softEdge rad="112500"/>
          </a:effectLst>
        </p:spPr>
      </p:pic>
      <p:sp>
        <p:nvSpPr>
          <p:cNvPr id="42" name="Round Same Side Corner Rectangle 41"/>
          <p:cNvSpPr/>
          <p:nvPr/>
        </p:nvSpPr>
        <p:spPr>
          <a:xfrm>
            <a:off x="307074" y="-75932"/>
            <a:ext cx="11515958" cy="2385138"/>
          </a:xfrm>
          <a:prstGeom prst="round2SameRect">
            <a:avLst>
              <a:gd name="adj1" fmla="val 16667"/>
              <a:gd name="adj2" fmla="val 50000"/>
            </a:avLst>
          </a:prstGeom>
          <a:solidFill>
            <a:srgbClr val="29E3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ound Diagonal Corner Rectangle 42"/>
          <p:cNvSpPr/>
          <p:nvPr/>
        </p:nvSpPr>
        <p:spPr>
          <a:xfrm>
            <a:off x="3684895" y="-31492"/>
            <a:ext cx="4162567" cy="668542"/>
          </a:xfrm>
          <a:prstGeom prst="round2DiagRect">
            <a:avLst>
              <a:gd name="adj1" fmla="val 50000"/>
              <a:gd name="adj2" fmla="val 42686"/>
            </a:avLst>
          </a:prstGeom>
          <a:solidFill>
            <a:srgbClr val="FFC000"/>
          </a:solidFill>
          <a:ln>
            <a:solidFill>
              <a:srgbClr val="DBB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Câu</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Hỏi</a:t>
            </a:r>
            <a:endPar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4" name="A"/>
          <p:cNvSpPr/>
          <p:nvPr/>
        </p:nvSpPr>
        <p:spPr>
          <a:xfrm>
            <a:off x="512927" y="2425445"/>
            <a:ext cx="5353380" cy="868222"/>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A.</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smtClean="0">
                <a:solidFill>
                  <a:srgbClr val="FFFF00"/>
                </a:solidFill>
                <a:latin typeface="Times New Roman" panose="02020603050405020304" pitchFamily="18" charset="0"/>
                <a:cs typeface="Times New Roman" panose="02020603050405020304" pitchFamily="18" charset="0"/>
              </a:rPr>
              <a:t>Thận</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5" name="C"/>
          <p:cNvSpPr/>
          <p:nvPr/>
        </p:nvSpPr>
        <p:spPr>
          <a:xfrm>
            <a:off x="6094470" y="2436406"/>
            <a:ext cx="5552756" cy="868222"/>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smtClean="0">
                <a:ln>
                  <a:noFill/>
                </a:ln>
                <a:solidFill>
                  <a:srgbClr val="FFFF00"/>
                </a:solidFill>
                <a:effectLst/>
                <a:uLnTx/>
                <a:uFillTx/>
                <a:latin typeface="Times New Roman" panose="02020603050405020304" pitchFamily="18" charset="0"/>
                <a:ea typeface="+mn-ea"/>
                <a:cs typeface="Times New Roman" panose="02020603050405020304" pitchFamily="18" charset="0"/>
              </a:rPr>
              <a:t>C.Mắt</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6" name="B"/>
          <p:cNvSpPr/>
          <p:nvPr/>
        </p:nvSpPr>
        <p:spPr>
          <a:xfrm>
            <a:off x="533401" y="3431828"/>
            <a:ext cx="5332906" cy="835100"/>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B.</a:t>
            </a:r>
            <a:r>
              <a:rPr kumimoji="0" lang="en-US" sz="36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Mũi</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7" name="D"/>
          <p:cNvSpPr/>
          <p:nvPr/>
        </p:nvSpPr>
        <p:spPr>
          <a:xfrm>
            <a:off x="6176780" y="3431827"/>
            <a:ext cx="5470445" cy="837265"/>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D.</a:t>
            </a:r>
            <a:r>
              <a:rPr kumimoji="0" lang="en-US" sz="36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a:t>
            </a:r>
            <a:r>
              <a:rPr lang="en-US" sz="3600" b="1" dirty="0">
                <a:solidFill>
                  <a:srgbClr val="FFFF00"/>
                </a:solidFill>
                <a:latin typeface="Times New Roman" panose="02020603050405020304" pitchFamily="18" charset="0"/>
                <a:cs typeface="Times New Roman" panose="02020603050405020304" pitchFamily="18" charset="0"/>
              </a:rPr>
              <a:t>D</a:t>
            </a:r>
            <a:r>
              <a:rPr kumimoji="0" lang="en-US" sz="36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ạ dày</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71" name="Rectangle 70"/>
          <p:cNvSpPr/>
          <p:nvPr/>
        </p:nvSpPr>
        <p:spPr>
          <a:xfrm>
            <a:off x="1490283" y="748577"/>
            <a:ext cx="9720930"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smtClean="0">
                <a:ln w="0"/>
                <a:solidFill>
                  <a:srgbClr val="002060"/>
                </a:solidFill>
                <a:latin typeface="Times New Roman" panose="02020603050405020304" pitchFamily="18" charset="0"/>
                <a:cs typeface="Times New Roman" panose="02020603050405020304" pitchFamily="18" charset="0"/>
              </a:rPr>
              <a:t>Đâu là bộ phận của cơ quan bài tiết nước tiểu</a:t>
            </a:r>
            <a:r>
              <a:rPr kumimoji="0" lang="en-US" sz="4000" b="0" i="0" u="none" strike="noStrike" kern="1200" cap="none" spc="0" normalizeH="0" baseline="0" noProof="0" dirty="0" smtClean="0">
                <a:ln w="0"/>
                <a:solidFill>
                  <a:srgbClr val="002060"/>
                </a:solidFill>
                <a:effectLst/>
                <a:uLnTx/>
                <a:uFillTx/>
                <a:latin typeface="Times New Roman" panose="02020603050405020304" pitchFamily="18" charset="0"/>
                <a:cs typeface="Times New Roman" panose="02020603050405020304" pitchFamily="18" charset="0"/>
              </a:rPr>
              <a:t>?</a:t>
            </a:r>
            <a:endParaRPr kumimoji="0" lang="en-US" sz="4000" b="0" i="0" u="none" strike="noStrike" kern="1200" cap="none" spc="0" normalizeH="0" baseline="0" noProof="0" dirty="0">
              <a:ln w="0"/>
              <a:solidFill>
                <a:srgbClr val="002060"/>
              </a:solidFill>
              <a:effectLst/>
              <a:uLnTx/>
              <a:uFillTx/>
              <a:latin typeface="Times New Roman" panose="02020603050405020304" pitchFamily="18" charset="0"/>
              <a:cs typeface="Times New Roman" panose="02020603050405020304" pitchFamily="18" charset="0"/>
            </a:endParaRPr>
          </a:p>
        </p:txBody>
      </p:sp>
      <p:cxnSp>
        <p:nvCxnSpPr>
          <p:cNvPr id="8" name="7 Conector recto"/>
          <p:cNvCxnSpPr/>
          <p:nvPr/>
        </p:nvCxnSpPr>
        <p:spPr>
          <a:xfrm flipH="1">
            <a:off x="6061880" y="5053169"/>
            <a:ext cx="32590" cy="17992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Apprehensive_at_Be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866307" y="-911959"/>
            <a:ext cx="609600" cy="609600"/>
          </a:xfrm>
          <a:prstGeom prst="rect">
            <a:avLst/>
          </a:prstGeom>
        </p:spPr>
      </p:pic>
      <p:pic>
        <p:nvPicPr>
          <p:cNvPr id="53" name="Picture 115" descr="ALRMCLOK"/>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33400" y="457200"/>
            <a:ext cx="10080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15</a:t>
            </a:r>
          </a:p>
        </p:txBody>
      </p:sp>
      <p:sp>
        <p:nvSpPr>
          <p:cNvPr id="55"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14</a:t>
            </a:r>
          </a:p>
        </p:txBody>
      </p:sp>
      <p:sp>
        <p:nvSpPr>
          <p:cNvPr id="56"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13</a:t>
            </a:r>
          </a:p>
        </p:txBody>
      </p:sp>
      <p:sp>
        <p:nvSpPr>
          <p:cNvPr id="57"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12</a:t>
            </a:r>
          </a:p>
        </p:txBody>
      </p:sp>
      <p:sp>
        <p:nvSpPr>
          <p:cNvPr id="58"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11</a:t>
            </a:r>
          </a:p>
        </p:txBody>
      </p:sp>
      <p:sp>
        <p:nvSpPr>
          <p:cNvPr id="59"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10</a:t>
            </a:r>
          </a:p>
        </p:txBody>
      </p:sp>
      <p:sp>
        <p:nvSpPr>
          <p:cNvPr id="60"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9</a:t>
            </a:r>
          </a:p>
        </p:txBody>
      </p:sp>
      <p:sp>
        <p:nvSpPr>
          <p:cNvPr id="61"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8</a:t>
            </a:r>
          </a:p>
        </p:txBody>
      </p:sp>
      <p:sp>
        <p:nvSpPr>
          <p:cNvPr id="62"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7</a:t>
            </a:r>
          </a:p>
        </p:txBody>
      </p:sp>
      <p:sp>
        <p:nvSpPr>
          <p:cNvPr id="63"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6</a:t>
            </a:r>
          </a:p>
        </p:txBody>
      </p:sp>
      <p:sp>
        <p:nvSpPr>
          <p:cNvPr id="64"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5</a:t>
            </a:r>
          </a:p>
        </p:txBody>
      </p:sp>
      <p:sp>
        <p:nvSpPr>
          <p:cNvPr id="65"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4</a:t>
            </a:r>
          </a:p>
        </p:txBody>
      </p:sp>
      <p:sp>
        <p:nvSpPr>
          <p:cNvPr id="66"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3</a:t>
            </a:r>
          </a:p>
        </p:txBody>
      </p:sp>
      <p:sp>
        <p:nvSpPr>
          <p:cNvPr id="67"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2</a:t>
            </a:r>
          </a:p>
        </p:txBody>
      </p:sp>
      <p:sp>
        <p:nvSpPr>
          <p:cNvPr id="68"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a:t>
            </a:r>
          </a:p>
        </p:txBody>
      </p:sp>
      <p:sp>
        <p:nvSpPr>
          <p:cNvPr id="69"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DC2608"/>
                </a:solidFill>
                <a:effectLst/>
                <a:uLnTx/>
                <a:uFillTx/>
                <a:latin typeface=".VnBlack" panose="020B7200000000000000" pitchFamily="34" charset="0"/>
                <a:ea typeface="+mn-ea"/>
                <a:cs typeface="+mn-cs"/>
              </a:rPr>
              <a:t>0</a:t>
            </a:r>
          </a:p>
        </p:txBody>
      </p:sp>
      <p:pic>
        <p:nvPicPr>
          <p:cNvPr id="22" name="Đội B"/>
          <p:cNvPicPr>
            <a:picLocks noChangeAspect="1"/>
          </p:cNvPicPr>
          <p:nvPr/>
        </p:nvPicPr>
        <p:blipFill rotWithShape="1">
          <a:blip r:embed="rId12">
            <a:extLst>
              <a:ext uri="{BEBA8EAE-BF5A-486C-A8C5-ECC9F3942E4B}">
                <a14:imgProps xmlns:a14="http://schemas.microsoft.com/office/drawing/2010/main">
                  <a14:imgLayer r:embed="rId13">
                    <a14:imgEffect>
                      <a14:backgroundRemoval t="9896" b="100000" l="9883" r="89971"/>
                    </a14:imgEffect>
                  </a14:imgLayer>
                </a14:imgProps>
              </a:ext>
            </a:extLst>
          </a:blip>
          <a:srcRect l="30643" t="31195" r="31012" b="4112"/>
          <a:stretch>
            <a:fillRect/>
          </a:stretch>
        </p:blipFill>
        <p:spPr>
          <a:xfrm>
            <a:off x="10900071" y="5355528"/>
            <a:ext cx="1325091" cy="1401299"/>
          </a:xfrm>
          <a:prstGeom prst="rect">
            <a:avLst/>
          </a:prstGeom>
        </p:spPr>
      </p:pic>
      <p:pic>
        <p:nvPicPr>
          <p:cNvPr id="19" name="Đội A"/>
          <p:cNvPicPr>
            <a:picLocks noChangeAspect="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Lst>
          </a:blip>
          <a:srcRect l="24108" t="17379" r="35452" b="16393"/>
          <a:stretch>
            <a:fillRect/>
          </a:stretch>
        </p:blipFill>
        <p:spPr>
          <a:xfrm>
            <a:off x="-94673" y="5470358"/>
            <a:ext cx="1274482" cy="1478256"/>
          </a:xfrm>
          <a:prstGeom prst="rect">
            <a:avLst/>
          </a:prstGeom>
        </p:spPr>
      </p:pic>
      <p:pic>
        <p:nvPicPr>
          <p:cNvPr id="26" name="ảnh kéo"/>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90283" y="4269092"/>
            <a:ext cx="8752048" cy="2487735"/>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4198934520"/>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870" fill="hold"/>
                                        <p:tgtEl>
                                          <p:spTgt spid="15"/>
                                        </p:tgtEl>
                                      </p:cBhvr>
                                    </p:cmd>
                                  </p:childTnLst>
                                </p:cTn>
                              </p:par>
                              <p:par>
                                <p:cTn id="7" presetID="23" presetClass="entr" presetSubtype="16"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anim calcmode="lin" valueType="num">
                                      <p:cBhvr>
                                        <p:cTn id="9" dur="500" fill="hold"/>
                                        <p:tgtEl>
                                          <p:spTgt spid="71"/>
                                        </p:tgtEl>
                                        <p:attrNameLst>
                                          <p:attrName>ppt_w</p:attrName>
                                        </p:attrNameLst>
                                      </p:cBhvr>
                                      <p:tavLst>
                                        <p:tav tm="0">
                                          <p:val>
                                            <p:fltVal val="0"/>
                                          </p:val>
                                        </p:tav>
                                        <p:tav tm="100000">
                                          <p:val>
                                            <p:strVal val="#ppt_w"/>
                                          </p:val>
                                        </p:tav>
                                      </p:tavLst>
                                    </p:anim>
                                    <p:anim calcmode="lin" valueType="num">
                                      <p:cBhvr>
                                        <p:cTn id="10" dur="500" fill="hold"/>
                                        <p:tgtEl>
                                          <p:spTgt spid="71"/>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750"/>
                                        <p:tgtEl>
                                          <p:spTgt spid="44"/>
                                        </p:tgtEl>
                                      </p:cBhvr>
                                    </p:animEffect>
                                    <p:anim calcmode="lin" valueType="num">
                                      <p:cBhvr>
                                        <p:cTn id="22" dur="750" fill="hold"/>
                                        <p:tgtEl>
                                          <p:spTgt spid="44"/>
                                        </p:tgtEl>
                                        <p:attrNameLst>
                                          <p:attrName>style.rotation</p:attrName>
                                        </p:attrNameLst>
                                      </p:cBhvr>
                                      <p:tavLst>
                                        <p:tav tm="0">
                                          <p:val>
                                            <p:fltVal val="720"/>
                                          </p:val>
                                        </p:tav>
                                        <p:tav tm="100000">
                                          <p:val>
                                            <p:fltVal val="0"/>
                                          </p:val>
                                        </p:tav>
                                      </p:tavLst>
                                    </p:anim>
                                    <p:anim calcmode="lin" valueType="num">
                                      <p:cBhvr>
                                        <p:cTn id="23" dur="750" fill="hold"/>
                                        <p:tgtEl>
                                          <p:spTgt spid="44"/>
                                        </p:tgtEl>
                                        <p:attrNameLst>
                                          <p:attrName>ppt_h</p:attrName>
                                        </p:attrNameLst>
                                      </p:cBhvr>
                                      <p:tavLst>
                                        <p:tav tm="0">
                                          <p:val>
                                            <p:fltVal val="0"/>
                                          </p:val>
                                        </p:tav>
                                        <p:tav tm="100000">
                                          <p:val>
                                            <p:strVal val="#ppt_h"/>
                                          </p:val>
                                        </p:tav>
                                      </p:tavLst>
                                    </p:anim>
                                    <p:anim calcmode="lin" valueType="num">
                                      <p:cBhvr>
                                        <p:cTn id="24" dur="750" fill="hold"/>
                                        <p:tgtEl>
                                          <p:spTgt spid="44"/>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style.rotation</p:attrName>
                                        </p:attrNameLst>
                                      </p:cBhvr>
                                      <p:tavLst>
                                        <p:tav tm="0">
                                          <p:val>
                                            <p:fltVal val="720"/>
                                          </p:val>
                                        </p:tav>
                                        <p:tav tm="100000">
                                          <p:val>
                                            <p:fltVal val="0"/>
                                          </p:val>
                                        </p:tav>
                                      </p:tavLst>
                                    </p:anim>
                                    <p:anim calcmode="lin" valueType="num">
                                      <p:cBhvr>
                                        <p:cTn id="29" dur="750" fill="hold"/>
                                        <p:tgtEl>
                                          <p:spTgt spid="45"/>
                                        </p:tgtEl>
                                        <p:attrNameLst>
                                          <p:attrName>ppt_h</p:attrName>
                                        </p:attrNameLst>
                                      </p:cBhvr>
                                      <p:tavLst>
                                        <p:tav tm="0">
                                          <p:val>
                                            <p:fltVal val="0"/>
                                          </p:val>
                                        </p:tav>
                                        <p:tav tm="100000">
                                          <p:val>
                                            <p:strVal val="#ppt_h"/>
                                          </p:val>
                                        </p:tav>
                                      </p:tavLst>
                                    </p:anim>
                                    <p:anim calcmode="lin" valueType="num">
                                      <p:cBhvr>
                                        <p:cTn id="30" dur="750" fill="hold"/>
                                        <p:tgtEl>
                                          <p:spTgt spid="45"/>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750"/>
                                        <p:tgtEl>
                                          <p:spTgt spid="47"/>
                                        </p:tgtEl>
                                      </p:cBhvr>
                                    </p:animEffect>
                                    <p:anim calcmode="lin" valueType="num">
                                      <p:cBhvr>
                                        <p:cTn id="34" dur="750" fill="hold"/>
                                        <p:tgtEl>
                                          <p:spTgt spid="47"/>
                                        </p:tgtEl>
                                        <p:attrNameLst>
                                          <p:attrName>style.rotation</p:attrName>
                                        </p:attrNameLst>
                                      </p:cBhvr>
                                      <p:tavLst>
                                        <p:tav tm="0">
                                          <p:val>
                                            <p:fltVal val="720"/>
                                          </p:val>
                                        </p:tav>
                                        <p:tav tm="100000">
                                          <p:val>
                                            <p:fltVal val="0"/>
                                          </p:val>
                                        </p:tav>
                                      </p:tavLst>
                                    </p:anim>
                                    <p:anim calcmode="lin" valueType="num">
                                      <p:cBhvr>
                                        <p:cTn id="35" dur="750" fill="hold"/>
                                        <p:tgtEl>
                                          <p:spTgt spid="47"/>
                                        </p:tgtEl>
                                        <p:attrNameLst>
                                          <p:attrName>ppt_h</p:attrName>
                                        </p:attrNameLst>
                                      </p:cBhvr>
                                      <p:tavLst>
                                        <p:tav tm="0">
                                          <p:val>
                                            <p:fltVal val="0"/>
                                          </p:val>
                                        </p:tav>
                                        <p:tav tm="100000">
                                          <p:val>
                                            <p:strVal val="#ppt_h"/>
                                          </p:val>
                                        </p:tav>
                                      </p:tavLst>
                                    </p:anim>
                                    <p:anim calcmode="lin" valueType="num">
                                      <p:cBhvr>
                                        <p:cTn id="36" dur="750" fill="hold"/>
                                        <p:tgtEl>
                                          <p:spTgt spid="47"/>
                                        </p:tgtEl>
                                        <p:attrNameLst>
                                          <p:attrName>ppt_w</p:attrName>
                                        </p:attrNameLst>
                                      </p:cBhvr>
                                      <p:tavLst>
                                        <p:tav tm="0">
                                          <p:val>
                                            <p:fltVal val="0"/>
                                          </p:val>
                                        </p:tav>
                                        <p:tav tm="100000">
                                          <p:val>
                                            <p:strVal val="#ppt_w"/>
                                          </p:val>
                                        </p:tav>
                                      </p:tavLst>
                                    </p:anim>
                                  </p:childTnLst>
                                </p:cTn>
                              </p:par>
                              <p:par>
                                <p:cTn id="37" presetID="35"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style.rotation</p:attrName>
                                        </p:attrNameLst>
                                      </p:cBhvr>
                                      <p:tavLst>
                                        <p:tav tm="0">
                                          <p:val>
                                            <p:fltVal val="720"/>
                                          </p:val>
                                        </p:tav>
                                        <p:tav tm="100000">
                                          <p:val>
                                            <p:fltVal val="0"/>
                                          </p:val>
                                        </p:tav>
                                      </p:tavLst>
                                    </p:anim>
                                    <p:anim calcmode="lin" valueType="num">
                                      <p:cBhvr>
                                        <p:cTn id="41" dur="750" fill="hold"/>
                                        <p:tgtEl>
                                          <p:spTgt spid="46"/>
                                        </p:tgtEl>
                                        <p:attrNameLst>
                                          <p:attrName>ppt_h</p:attrName>
                                        </p:attrNameLst>
                                      </p:cBhvr>
                                      <p:tavLst>
                                        <p:tav tm="0">
                                          <p:val>
                                            <p:fltVal val="0"/>
                                          </p:val>
                                        </p:tav>
                                        <p:tav tm="100000">
                                          <p:val>
                                            <p:strVal val="#ppt_h"/>
                                          </p:val>
                                        </p:tav>
                                      </p:tavLst>
                                    </p:anim>
                                    <p:anim calcmode="lin" valueType="num">
                                      <p:cBhvr>
                                        <p:cTn id="42" dur="750" fill="hold"/>
                                        <p:tgtEl>
                                          <p:spTgt spid="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StopAudio" delay="0">
                      <p:tgtEl>
                        <p:sldTgt/>
                      </p:tgtEl>
                    </p:cond>
                  </p:endCondLst>
                </p:cTn>
                <p:tgtEl>
                  <p:spTgt spid="15"/>
                </p:tgtEl>
              </p:cMediaNode>
            </p:audio>
            <p:seq concurrent="1" nextAc="seek">
              <p:cTn id="44" restart="whenNotActive" fill="hold" evtFilter="cancelBubble" nodeType="interactiveSeq">
                <p:stCondLst>
                  <p:cond evt="onClick" delay="0">
                    <p:tgtEl>
                      <p:spTgt spid="5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afterEffect">
                                  <p:stCondLst>
                                    <p:cond delay="1000"/>
                                  </p:stCondLst>
                                  <p:childTnLst>
                                    <p:set>
                                      <p:cBhvr>
                                        <p:cTn id="48"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000"/>
                            </p:stCondLst>
                            <p:childTnLst>
                              <p:par>
                                <p:cTn id="50" presetID="1" presetClass="entr"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2000"/>
                            </p:stCondLst>
                            <p:childTnLst>
                              <p:par>
                                <p:cTn id="53" presetID="1" presetClass="entr" presetSubtype="0" fill="hold" grpId="0" nodeType="afterEffect">
                                  <p:stCondLst>
                                    <p:cond delay="1000"/>
                                  </p:stCondLst>
                                  <p:childTnLst>
                                    <p:set>
                                      <p:cBhvr>
                                        <p:cTn id="54"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3000"/>
                            </p:stCondLst>
                            <p:childTnLst>
                              <p:par>
                                <p:cTn id="56" presetID="1" presetClass="entr" presetSubtype="0" fill="hold" grpId="0" nodeType="afterEffect">
                                  <p:stCondLst>
                                    <p:cond delay="1000"/>
                                  </p:stCondLst>
                                  <p:childTnLst>
                                    <p:set>
                                      <p:cBhvr>
                                        <p:cTn id="57"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4000"/>
                            </p:stCondLst>
                            <p:childTnLst>
                              <p:par>
                                <p:cTn id="59" presetID="1" presetClass="entr" presetSubtype="0" fill="hold" grpId="0" nodeType="afterEffect">
                                  <p:stCondLst>
                                    <p:cond delay="1000"/>
                                  </p:stCondLst>
                                  <p:childTnLst>
                                    <p:set>
                                      <p:cBhvr>
                                        <p:cTn id="60"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5000"/>
                            </p:stCondLst>
                            <p:childTnLst>
                              <p:par>
                                <p:cTn id="62" presetID="1" presetClass="entr" presetSubtype="0" fill="hold" grpId="0" nodeType="afterEffect">
                                  <p:stCondLst>
                                    <p:cond delay="1000"/>
                                  </p:stCondLst>
                                  <p:childTnLst>
                                    <p:set>
                                      <p:cBhvr>
                                        <p:cTn id="63"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6000"/>
                            </p:stCondLst>
                            <p:childTnLst>
                              <p:par>
                                <p:cTn id="65" presetID="1" presetClass="entr" presetSubtype="0" fill="hold" grpId="0" nodeType="afterEffect">
                                  <p:stCondLst>
                                    <p:cond delay="1000"/>
                                  </p:stCondLst>
                                  <p:childTnLst>
                                    <p:set>
                                      <p:cBhvr>
                                        <p:cTn id="66"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7000"/>
                            </p:stCondLst>
                            <p:childTnLst>
                              <p:par>
                                <p:cTn id="68" presetID="1" presetClass="entr" presetSubtype="0" fill="hold" grpId="0" nodeType="afterEffect">
                                  <p:stCondLst>
                                    <p:cond delay="1000"/>
                                  </p:stCondLst>
                                  <p:childTnLst>
                                    <p:set>
                                      <p:cBhvr>
                                        <p:cTn id="69"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8000"/>
                            </p:stCondLst>
                            <p:childTnLst>
                              <p:par>
                                <p:cTn id="71" presetID="1" presetClass="entr" presetSubtype="0" fill="hold" grpId="0" nodeType="afterEffect">
                                  <p:stCondLst>
                                    <p:cond delay="1000"/>
                                  </p:stCondLst>
                                  <p:childTnLst>
                                    <p:set>
                                      <p:cBhvr>
                                        <p:cTn id="72"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9000"/>
                            </p:stCondLst>
                            <p:childTnLst>
                              <p:par>
                                <p:cTn id="74" presetID="1" presetClass="entr" presetSubtype="0" fill="hold" grpId="0" nodeType="afterEffect">
                                  <p:stCondLst>
                                    <p:cond delay="1000"/>
                                  </p:stCondLst>
                                  <p:childTnLst>
                                    <p:set>
                                      <p:cBhvr>
                                        <p:cTn id="75"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10000"/>
                            </p:stCondLst>
                            <p:childTnLst>
                              <p:par>
                                <p:cTn id="77" presetID="1" presetClass="entr" presetSubtype="0" fill="hold" grpId="0" nodeType="afterEffect">
                                  <p:stCondLst>
                                    <p:cond delay="1000"/>
                                  </p:stCondLst>
                                  <p:childTnLst>
                                    <p:set>
                                      <p:cBhvr>
                                        <p:cTn id="78"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11000"/>
                            </p:stCondLst>
                            <p:childTnLst>
                              <p:par>
                                <p:cTn id="80" presetID="1" presetClass="entr" presetSubtype="0" fill="hold" grpId="0" nodeType="afterEffect">
                                  <p:stCondLst>
                                    <p:cond delay="1000"/>
                                  </p:stCondLst>
                                  <p:childTnLst>
                                    <p:set>
                                      <p:cBhvr>
                                        <p:cTn id="81"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12000"/>
                            </p:stCondLst>
                            <p:childTnLst>
                              <p:par>
                                <p:cTn id="83" presetID="1" presetClass="entr" presetSubtype="0" fill="hold" grpId="0" nodeType="afterEffect">
                                  <p:stCondLst>
                                    <p:cond delay="1000"/>
                                  </p:stCondLst>
                                  <p:childTnLst>
                                    <p:set>
                                      <p:cBhvr>
                                        <p:cTn id="8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13000"/>
                            </p:stCondLst>
                            <p:childTnLst>
                              <p:par>
                                <p:cTn id="86" presetID="1" presetClass="entr" presetSubtype="0" fill="hold" grpId="0" nodeType="afterEffect">
                                  <p:stCondLst>
                                    <p:cond delay="1000"/>
                                  </p:stCondLst>
                                  <p:childTnLst>
                                    <p:set>
                                      <p:cBhvr>
                                        <p:cTn id="87"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14000"/>
                            </p:stCondLst>
                            <p:childTnLst>
                              <p:par>
                                <p:cTn id="89" presetID="1" presetClass="entr" presetSubtype="0" fill="hold" grpId="0" nodeType="afterEffect">
                                  <p:stCondLst>
                                    <p:cond delay="1000"/>
                                  </p:stCondLst>
                                  <p:childTnLst>
                                    <p:set>
                                      <p:cBhvr>
                                        <p:cTn id="90"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15000"/>
                            </p:stCondLst>
                            <p:childTnLst>
                              <p:par>
                                <p:cTn id="92" presetID="1" presetClass="entr" presetSubtype="0" fill="hold" grpId="0" nodeType="afterEffect">
                                  <p:stCondLst>
                                    <p:cond delay="1000"/>
                                  </p:stCondLst>
                                  <p:childTnLst>
                                    <p:set>
                                      <p:cBhvr>
                                        <p:cTn id="93"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53"/>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08333E-7 -3.7037E-6 L 0.09714 -0.00601 " pathEditMode="relative" rAng="0" ptsTypes="AA">
                                      <p:cBhvr>
                                        <p:cTn id="98" dur="2000" fill="hold"/>
                                        <p:tgtEl>
                                          <p:spTgt spid="26"/>
                                        </p:tgtEl>
                                        <p:attrNameLst>
                                          <p:attrName>ppt_x</p:attrName>
                                          <p:attrName>ppt_y</p:attrName>
                                        </p:attrNameLst>
                                      </p:cBhvr>
                                      <p:rCtr x="4857" y="-301"/>
                                    </p:animMotion>
                                  </p:childTnLst>
                                  <p:subTnLst>
                                    <p:audio>
                                      <p:cMediaNode>
                                        <p:cTn display="0" masterRel="sameClick">
                                          <p:stCondLst>
                                            <p:cond evt="begin" delay="0">
                                              <p:tn val="97"/>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22"/>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35" presetClass="path" presetSubtype="0" accel="50000" decel="50000" fill="hold" nodeType="clickEffect">
                                  <p:stCondLst>
                                    <p:cond delay="0"/>
                                  </p:stCondLst>
                                  <p:childTnLst>
                                    <p:animMotion origin="layout" path="M 2.08333E-7 -3.7037E-6 L -0.09714 -0.00601 " pathEditMode="relative" rAng="0" ptsTypes="AA">
                                      <p:cBhvr>
                                        <p:cTn id="103" dur="2000" fill="hold"/>
                                        <p:tgtEl>
                                          <p:spTgt spid="26"/>
                                        </p:tgtEl>
                                        <p:attrNameLst>
                                          <p:attrName>ppt_x</p:attrName>
                                          <p:attrName>ppt_y</p:attrName>
                                        </p:attrNameLst>
                                      </p:cBhvr>
                                      <p:rCtr x="-4857" y="-301"/>
                                    </p:animMotion>
                                  </p:childTnLst>
                                  <p:subTnLst>
                                    <p:audio>
                                      <p:cMediaNode>
                                        <p:cTn display="0" masterRel="sameClick">
                                          <p:stCondLst>
                                            <p:cond evt="begin" delay="0">
                                              <p:tn val="102"/>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19"/>
                  </p:tgtEl>
                </p:cond>
              </p:nextCondLst>
            </p:seq>
            <p:seq concurrent="1" nextAc="seek">
              <p:cTn id="104" restart="whenNotActive" fill="hold" evtFilter="cancelBubble" nodeType="interactiveSeq">
                <p:stCondLst>
                  <p:cond evt="onClick" delay="0">
                    <p:tgtEl>
                      <p:spTgt spid="44"/>
                    </p:tgtEl>
                  </p:cond>
                </p:stCondLst>
                <p:endSync evt="end" delay="0">
                  <p:rtn val="all"/>
                </p:endSync>
                <p:childTnLst>
                  <p:par>
                    <p:cTn id="105" fill="hold">
                      <p:stCondLst>
                        <p:cond delay="0"/>
                      </p:stCondLst>
                      <p:childTnLst>
                        <p:par>
                          <p:cTn id="106" fill="hold">
                            <p:stCondLst>
                              <p:cond delay="0"/>
                            </p:stCondLst>
                            <p:childTnLst>
                              <p:par>
                                <p:cTn id="107" presetID="21" presetClass="emph" presetSubtype="0" fill="hold" grpId="1" nodeType="clickEffect">
                                  <p:stCondLst>
                                    <p:cond delay="0"/>
                                  </p:stCondLst>
                                  <p:childTnLst>
                                    <p:animClr clrSpc="hsl" dir="cw">
                                      <p:cBhvr override="childStyle">
                                        <p:cTn id="108" dur="500" fill="hold"/>
                                        <p:tgtEl>
                                          <p:spTgt spid="44"/>
                                        </p:tgtEl>
                                        <p:attrNameLst>
                                          <p:attrName>style.color</p:attrName>
                                        </p:attrNameLst>
                                      </p:cBhvr>
                                      <p:by>
                                        <p:hsl h="7200000" s="0" l="0"/>
                                      </p:by>
                                    </p:animClr>
                                    <p:animClr clrSpc="hsl" dir="cw">
                                      <p:cBhvr>
                                        <p:cTn id="109" dur="500" fill="hold"/>
                                        <p:tgtEl>
                                          <p:spTgt spid="44"/>
                                        </p:tgtEl>
                                        <p:attrNameLst>
                                          <p:attrName>fillcolor</p:attrName>
                                        </p:attrNameLst>
                                      </p:cBhvr>
                                      <p:by>
                                        <p:hsl h="7200000" s="0" l="0"/>
                                      </p:by>
                                    </p:animClr>
                                    <p:animClr clrSpc="hsl" dir="cw">
                                      <p:cBhvr>
                                        <p:cTn id="110" dur="500" fill="hold"/>
                                        <p:tgtEl>
                                          <p:spTgt spid="44"/>
                                        </p:tgtEl>
                                        <p:attrNameLst>
                                          <p:attrName>stroke.color</p:attrName>
                                        </p:attrNameLst>
                                      </p:cBhvr>
                                      <p:by>
                                        <p:hsl h="7200000" s="0" l="0"/>
                                      </p:by>
                                    </p:animClr>
                                    <p:set>
                                      <p:cBhvr>
                                        <p:cTn id="111" dur="500" fill="hold"/>
                                        <p:tgtEl>
                                          <p:spTgt spid="44"/>
                                        </p:tgtEl>
                                        <p:attrNameLst>
                                          <p:attrName>fill.type</p:attrName>
                                        </p:attrNameLst>
                                      </p:cBhvr>
                                      <p:to>
                                        <p:strVal val="solid"/>
                                      </p:to>
                                    </p:set>
                                  </p:childTnLst>
                                  <p:subTnLst>
                                    <p:audio>
                                      <p:cMediaNode>
                                        <p:cTn display="0" masterRel="sameClick">
                                          <p:stCondLst>
                                            <p:cond evt="begin" delay="0">
                                              <p:tn val="107"/>
                                            </p:cond>
                                          </p:stCondLst>
                                          <p:endCondLst>
                                            <p:cond evt="onStopAudio" delay="0">
                                              <p:tgtEl>
                                                <p:sldTgt/>
                                              </p:tgtEl>
                                            </p:cond>
                                          </p:endCondLst>
                                        </p:cTn>
                                        <p:tgtEl>
                                          <p:sndTgt r:embed="rId7" name="ting.wav"/>
                                        </p:tgtEl>
                                      </p:cMediaNode>
                                    </p:audio>
                                  </p:subTnLst>
                                </p:cTn>
                              </p:par>
                            </p:childTnLst>
                          </p:cTn>
                        </p:par>
                      </p:childTnLst>
                    </p:cTn>
                  </p:par>
                </p:childTnLst>
              </p:cTn>
              <p:nextCondLst>
                <p:cond evt="onClick" delay="0">
                  <p:tgtEl>
                    <p:spTgt spid="44"/>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49" presetClass="exit" presetSubtype="0" accel="100000" fill="hold" grpId="1" nodeType="clickEffect">
                                  <p:stCondLst>
                                    <p:cond delay="0"/>
                                  </p:stCondLst>
                                  <p:childTnLst>
                                    <p:anim calcmode="lin" valueType="num">
                                      <p:cBhvr>
                                        <p:cTn id="116" dur="500"/>
                                        <p:tgtEl>
                                          <p:spTgt spid="45"/>
                                        </p:tgtEl>
                                        <p:attrNameLst>
                                          <p:attrName>ppt_w</p:attrName>
                                        </p:attrNameLst>
                                      </p:cBhvr>
                                      <p:tavLst>
                                        <p:tav tm="0">
                                          <p:val>
                                            <p:strVal val="ppt_w"/>
                                          </p:val>
                                        </p:tav>
                                        <p:tav tm="100000">
                                          <p:val>
                                            <p:fltVal val="0"/>
                                          </p:val>
                                        </p:tav>
                                      </p:tavLst>
                                    </p:anim>
                                    <p:anim calcmode="lin" valueType="num">
                                      <p:cBhvr>
                                        <p:cTn id="117" dur="500"/>
                                        <p:tgtEl>
                                          <p:spTgt spid="45"/>
                                        </p:tgtEl>
                                        <p:attrNameLst>
                                          <p:attrName>ppt_h</p:attrName>
                                        </p:attrNameLst>
                                      </p:cBhvr>
                                      <p:tavLst>
                                        <p:tav tm="0">
                                          <p:val>
                                            <p:strVal val="ppt_h"/>
                                          </p:val>
                                        </p:tav>
                                        <p:tav tm="100000">
                                          <p:val>
                                            <p:fltVal val="0"/>
                                          </p:val>
                                        </p:tav>
                                      </p:tavLst>
                                    </p:anim>
                                    <p:anim calcmode="lin" valueType="num">
                                      <p:cBhvr>
                                        <p:cTn id="118" dur="500"/>
                                        <p:tgtEl>
                                          <p:spTgt spid="45"/>
                                        </p:tgtEl>
                                        <p:attrNameLst>
                                          <p:attrName>style.rotation</p:attrName>
                                        </p:attrNameLst>
                                      </p:cBhvr>
                                      <p:tavLst>
                                        <p:tav tm="0">
                                          <p:val>
                                            <p:fltVal val="0"/>
                                          </p:val>
                                        </p:tav>
                                        <p:tav tm="100000">
                                          <p:val>
                                            <p:fltVal val="36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5"/>
                  </p:tgtEl>
                </p:cond>
              </p:nextCondLst>
            </p:seq>
            <p:seq concurrent="1" nextAc="seek">
              <p:cTn id="121" restart="whenNotActive" fill="hold" evtFilter="cancelBubble" nodeType="interactiveSeq">
                <p:stCondLst>
                  <p:cond evt="onClick" delay="0">
                    <p:tgtEl>
                      <p:spTgt spid="47"/>
                    </p:tgtEl>
                  </p:cond>
                </p:stCondLst>
                <p:endSync evt="end" delay="0">
                  <p:rtn val="all"/>
                </p:endSync>
                <p:childTnLst>
                  <p:par>
                    <p:cTn id="122" fill="hold">
                      <p:stCondLst>
                        <p:cond delay="0"/>
                      </p:stCondLst>
                      <p:childTnLst>
                        <p:par>
                          <p:cTn id="123" fill="hold">
                            <p:stCondLst>
                              <p:cond delay="0"/>
                            </p:stCondLst>
                            <p:childTnLst>
                              <p:par>
                                <p:cTn id="124" presetID="49" presetClass="exit" presetSubtype="0" accel="100000" fill="hold" grpId="1" nodeType="clickEffect">
                                  <p:stCondLst>
                                    <p:cond delay="0"/>
                                  </p:stCondLst>
                                  <p:childTnLst>
                                    <p:anim calcmode="lin" valueType="num">
                                      <p:cBhvr>
                                        <p:cTn id="125" dur="500"/>
                                        <p:tgtEl>
                                          <p:spTgt spid="47"/>
                                        </p:tgtEl>
                                        <p:attrNameLst>
                                          <p:attrName>ppt_w</p:attrName>
                                        </p:attrNameLst>
                                      </p:cBhvr>
                                      <p:tavLst>
                                        <p:tav tm="0">
                                          <p:val>
                                            <p:strVal val="ppt_w"/>
                                          </p:val>
                                        </p:tav>
                                        <p:tav tm="100000">
                                          <p:val>
                                            <p:fltVal val="0"/>
                                          </p:val>
                                        </p:tav>
                                      </p:tavLst>
                                    </p:anim>
                                    <p:anim calcmode="lin" valueType="num">
                                      <p:cBhvr>
                                        <p:cTn id="126" dur="500"/>
                                        <p:tgtEl>
                                          <p:spTgt spid="47"/>
                                        </p:tgtEl>
                                        <p:attrNameLst>
                                          <p:attrName>ppt_h</p:attrName>
                                        </p:attrNameLst>
                                      </p:cBhvr>
                                      <p:tavLst>
                                        <p:tav tm="0">
                                          <p:val>
                                            <p:strVal val="ppt_h"/>
                                          </p:val>
                                        </p:tav>
                                        <p:tav tm="100000">
                                          <p:val>
                                            <p:fltVal val="0"/>
                                          </p:val>
                                        </p:tav>
                                      </p:tavLst>
                                    </p:anim>
                                    <p:anim calcmode="lin" valueType="num">
                                      <p:cBhvr>
                                        <p:cTn id="127" dur="500"/>
                                        <p:tgtEl>
                                          <p:spTgt spid="47"/>
                                        </p:tgtEl>
                                        <p:attrNameLst>
                                          <p:attrName>style.rotation</p:attrName>
                                        </p:attrNameLst>
                                      </p:cBhvr>
                                      <p:tavLst>
                                        <p:tav tm="0">
                                          <p:val>
                                            <p:fltVal val="0"/>
                                          </p:val>
                                        </p:tav>
                                        <p:tav tm="100000">
                                          <p:val>
                                            <p:fltVal val="360"/>
                                          </p:val>
                                        </p:tav>
                                      </p:tavLst>
                                    </p:anim>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7"/>
                  </p:tgtEl>
                </p:cond>
              </p:nextCondLst>
            </p:seq>
            <p:seq concurrent="1" nextAc="seek">
              <p:cTn id="130" restart="whenNotActive" fill="hold" evtFilter="cancelBubble" nodeType="interactiveSeq">
                <p:stCondLst>
                  <p:cond evt="onClick" delay="0">
                    <p:tgtEl>
                      <p:spTgt spid="46"/>
                    </p:tgtEl>
                  </p:cond>
                </p:stCondLst>
                <p:endSync evt="end" delay="0">
                  <p:rtn val="all"/>
                </p:endSync>
                <p:childTnLst>
                  <p:par>
                    <p:cTn id="131" fill="hold">
                      <p:stCondLst>
                        <p:cond delay="0"/>
                      </p:stCondLst>
                      <p:childTnLst>
                        <p:par>
                          <p:cTn id="132" fill="hold">
                            <p:stCondLst>
                              <p:cond delay="0"/>
                            </p:stCondLst>
                            <p:childTnLst>
                              <p:par>
                                <p:cTn id="133" presetID="49" presetClass="exit" presetSubtype="0" accel="100000" fill="hold" grpId="1" nodeType="clickEffect">
                                  <p:stCondLst>
                                    <p:cond delay="0"/>
                                  </p:stCondLst>
                                  <p:childTnLst>
                                    <p:anim calcmode="lin" valueType="num">
                                      <p:cBhvr>
                                        <p:cTn id="134" dur="500"/>
                                        <p:tgtEl>
                                          <p:spTgt spid="46"/>
                                        </p:tgtEl>
                                        <p:attrNameLst>
                                          <p:attrName>ppt_w</p:attrName>
                                        </p:attrNameLst>
                                      </p:cBhvr>
                                      <p:tavLst>
                                        <p:tav tm="0">
                                          <p:val>
                                            <p:strVal val="ppt_w"/>
                                          </p:val>
                                        </p:tav>
                                        <p:tav tm="100000">
                                          <p:val>
                                            <p:fltVal val="0"/>
                                          </p:val>
                                        </p:tav>
                                      </p:tavLst>
                                    </p:anim>
                                    <p:anim calcmode="lin" valueType="num">
                                      <p:cBhvr>
                                        <p:cTn id="135" dur="500"/>
                                        <p:tgtEl>
                                          <p:spTgt spid="46"/>
                                        </p:tgtEl>
                                        <p:attrNameLst>
                                          <p:attrName>ppt_h</p:attrName>
                                        </p:attrNameLst>
                                      </p:cBhvr>
                                      <p:tavLst>
                                        <p:tav tm="0">
                                          <p:val>
                                            <p:strVal val="ppt_h"/>
                                          </p:val>
                                        </p:tav>
                                        <p:tav tm="100000">
                                          <p:val>
                                            <p:fltVal val="0"/>
                                          </p:val>
                                        </p:tav>
                                      </p:tavLst>
                                    </p:anim>
                                    <p:anim calcmode="lin" valueType="num">
                                      <p:cBhvr>
                                        <p:cTn id="136" dur="500"/>
                                        <p:tgtEl>
                                          <p:spTgt spid="46"/>
                                        </p:tgtEl>
                                        <p:attrNameLst>
                                          <p:attrName>style.rotation</p:attrName>
                                        </p:attrNameLst>
                                      </p:cBhvr>
                                      <p:tavLst>
                                        <p:tav tm="0">
                                          <p:val>
                                            <p:fltVal val="0"/>
                                          </p:val>
                                        </p:tav>
                                        <p:tav tm="100000">
                                          <p:val>
                                            <p:fltVal val="360"/>
                                          </p:val>
                                        </p:tav>
                                      </p:tavLst>
                                    </p:anim>
                                    <p:animEffect transition="out" filter="fade">
                                      <p:cBhvr>
                                        <p:cTn id="137" dur="500"/>
                                        <p:tgtEl>
                                          <p:spTgt spid="46"/>
                                        </p:tgtEl>
                                      </p:cBhvr>
                                    </p:animEffect>
                                    <p:set>
                                      <p:cBhvr>
                                        <p:cTn id="13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6"/>
                  </p:tgtEl>
                </p:cond>
              </p:nextCondLst>
            </p:seq>
          </p:childTnLst>
        </p:cTn>
      </p:par>
    </p:tnLst>
    <p:bldLst>
      <p:bldP spid="42" grpId="0" bldLvl="0" animBg="1"/>
      <p:bldP spid="43" grpId="0"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71" grpId="0"/>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9" cstate="print">
            <a:extLst>
              <a:ext uri="{28A0092B-C50C-407E-A947-70E740481C1C}">
                <a14:useLocalDpi xmlns:a14="http://schemas.microsoft.com/office/drawing/2010/main" val="0"/>
              </a:ext>
            </a:extLst>
          </a:blip>
          <a:srcRect l="-105" t="2331" r="1" b="53511"/>
          <a:stretch>
            <a:fillRect/>
          </a:stretch>
        </p:blipFill>
        <p:spPr>
          <a:xfrm>
            <a:off x="-94673" y="-175160"/>
            <a:ext cx="12260240" cy="5053169"/>
          </a:xfrm>
          <a:prstGeom prst="rect">
            <a:avLst/>
          </a:prstGeom>
          <a:ln>
            <a:noFill/>
          </a:ln>
          <a:effectLst>
            <a:softEdge rad="112500"/>
          </a:effectLst>
        </p:spPr>
      </p:pic>
      <p:sp>
        <p:nvSpPr>
          <p:cNvPr id="42" name="Round Same Side Corner Rectangle 41"/>
          <p:cNvSpPr/>
          <p:nvPr/>
        </p:nvSpPr>
        <p:spPr>
          <a:xfrm>
            <a:off x="307074" y="-75932"/>
            <a:ext cx="11515958" cy="2385138"/>
          </a:xfrm>
          <a:prstGeom prst="round2SameRect">
            <a:avLst>
              <a:gd name="adj1" fmla="val 16667"/>
              <a:gd name="adj2" fmla="val 50000"/>
            </a:avLst>
          </a:prstGeom>
          <a:solidFill>
            <a:srgbClr val="29E3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ound Diagonal Corner Rectangle 42"/>
          <p:cNvSpPr/>
          <p:nvPr/>
        </p:nvSpPr>
        <p:spPr>
          <a:xfrm>
            <a:off x="3684895" y="-31492"/>
            <a:ext cx="4162567" cy="668542"/>
          </a:xfrm>
          <a:prstGeom prst="round2DiagRect">
            <a:avLst>
              <a:gd name="adj1" fmla="val 50000"/>
              <a:gd name="adj2" fmla="val 42686"/>
            </a:avLst>
          </a:prstGeom>
          <a:solidFill>
            <a:srgbClr val="FFC000"/>
          </a:solidFill>
          <a:ln>
            <a:solidFill>
              <a:srgbClr val="DBB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Câu</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Hỏi</a:t>
            </a:r>
            <a:endPar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4" name="A"/>
          <p:cNvSpPr/>
          <p:nvPr/>
        </p:nvSpPr>
        <p:spPr>
          <a:xfrm>
            <a:off x="542568" y="3464950"/>
            <a:ext cx="5353380" cy="804142"/>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B. </a:t>
            </a:r>
            <a:r>
              <a:rPr lang="en-US" sz="3600" b="1" noProof="0" dirty="0" smtClean="0">
                <a:solidFill>
                  <a:srgbClr val="FFFF00"/>
                </a:solidFill>
                <a:latin typeface="Times New Roman" panose="02020603050405020304" pitchFamily="18" charset="0"/>
                <a:cs typeface="Times New Roman" panose="02020603050405020304" pitchFamily="18" charset="0"/>
              </a:rPr>
              <a:t>Cả A và C</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5" name="C"/>
          <p:cNvSpPr/>
          <p:nvPr/>
        </p:nvSpPr>
        <p:spPr>
          <a:xfrm>
            <a:off x="6094470" y="2436406"/>
            <a:ext cx="5552756" cy="820261"/>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C.</a:t>
            </a:r>
            <a:r>
              <a:rPr kumimoji="0" lang="en-US" sz="36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Loại bỏ chất thải</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6" name="B"/>
          <p:cNvSpPr/>
          <p:nvPr/>
        </p:nvSpPr>
        <p:spPr>
          <a:xfrm>
            <a:off x="584350" y="2469528"/>
            <a:ext cx="5332906" cy="835100"/>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A. Lọc</a:t>
            </a:r>
            <a:r>
              <a:rPr kumimoji="0" lang="en-US" sz="36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máu</a:t>
            </a:r>
            <a:r>
              <a:rPr lang="en-US" sz="3600" b="1" dirty="0" smtClean="0">
                <a:solidFill>
                  <a:srgbClr val="FFFF00"/>
                </a:solidFill>
                <a:latin typeface="Times New Roman" panose="02020603050405020304" pitchFamily="18" charset="0"/>
                <a:cs typeface="Times New Roman" panose="02020603050405020304" pitchFamily="18" charset="0"/>
                <a:sym typeface="+mn-ea"/>
              </a:rPr>
              <a:t> </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7" name="D"/>
          <p:cNvSpPr/>
          <p:nvPr/>
        </p:nvSpPr>
        <p:spPr>
          <a:xfrm>
            <a:off x="6176780" y="3431827"/>
            <a:ext cx="5470445" cy="837265"/>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smtClean="0">
                <a:ln>
                  <a:noFill/>
                </a:ln>
                <a:solidFill>
                  <a:srgbClr val="FFFF00"/>
                </a:solidFill>
                <a:effectLst/>
                <a:uLnTx/>
                <a:uFillTx/>
                <a:latin typeface="Times New Roman" panose="02020603050405020304" pitchFamily="18" charset="0"/>
                <a:ea typeface="+mn-ea"/>
                <a:cs typeface="Times New Roman" panose="02020603050405020304" pitchFamily="18" charset="0"/>
              </a:rPr>
              <a:t>D.Chứa</a:t>
            </a:r>
            <a:r>
              <a:rPr kumimoji="0" lang="en-US" sz="36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nước tiểu</a:t>
            </a:r>
            <a:endPar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71" name="Rectangle 70"/>
          <p:cNvSpPr/>
          <p:nvPr/>
        </p:nvSpPr>
        <p:spPr>
          <a:xfrm>
            <a:off x="3052353" y="764249"/>
            <a:ext cx="6051658" cy="76944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smtClean="0">
                <a:ln w="0"/>
                <a:solidFill>
                  <a:srgbClr val="002060"/>
                </a:solidFill>
                <a:effectLst/>
                <a:uLnTx/>
                <a:uFillTx/>
                <a:latin typeface="Times New Roman" panose="02020603050405020304" pitchFamily="18" charset="0"/>
                <a:ea typeface="+mn-ea"/>
                <a:cs typeface="Times New Roman" panose="02020603050405020304" pitchFamily="18" charset="0"/>
              </a:rPr>
              <a:t>Chức</a:t>
            </a:r>
            <a:r>
              <a:rPr kumimoji="0" lang="en-US" sz="4400" b="0" i="0" u="none" strike="noStrike" kern="1200" cap="none" spc="0" normalizeH="0" noProof="0" dirty="0" smtClean="0">
                <a:ln w="0"/>
                <a:solidFill>
                  <a:srgbClr val="002060"/>
                </a:solidFill>
                <a:effectLst/>
                <a:uLnTx/>
                <a:uFillTx/>
                <a:latin typeface="Times New Roman" panose="02020603050405020304" pitchFamily="18" charset="0"/>
                <a:ea typeface="+mn-ea"/>
                <a:cs typeface="Times New Roman" panose="02020603050405020304" pitchFamily="18" charset="0"/>
              </a:rPr>
              <a:t> năng của thận là gì</a:t>
            </a:r>
            <a:r>
              <a:rPr kumimoji="0" lang="en-US" sz="4400" b="0" i="0" u="none" strike="noStrike" kern="1200" cap="none" spc="0" normalizeH="0" baseline="0" noProof="0" dirty="0" smtClean="0">
                <a:ln w="0"/>
                <a:solidFill>
                  <a:srgbClr val="002060"/>
                </a:solidFill>
                <a:effectLst/>
                <a:uLnTx/>
                <a:uFillTx/>
                <a:latin typeface="Times New Roman" panose="02020603050405020304" pitchFamily="18" charset="0"/>
                <a:ea typeface="+mn-ea"/>
                <a:cs typeface="Times New Roman" panose="02020603050405020304" pitchFamily="18" charset="0"/>
              </a:rPr>
              <a:t>?</a:t>
            </a:r>
            <a:endParaRPr kumimoji="0" lang="en-US" sz="4400" b="0" i="0" u="none" strike="noStrike" kern="1200" cap="none" spc="0" normalizeH="0" baseline="0" noProof="0" dirty="0">
              <a:ln w="0"/>
              <a:solidFill>
                <a:srgbClr val="002060"/>
              </a:solidFill>
              <a:effectLst/>
              <a:uLnTx/>
              <a:uFillTx/>
              <a:latin typeface="Times New Roman" panose="02020603050405020304" pitchFamily="18" charset="0"/>
              <a:ea typeface="+mn-ea"/>
              <a:cs typeface="Times New Roman" panose="02020603050405020304" pitchFamily="18" charset="0"/>
            </a:endParaRPr>
          </a:p>
        </p:txBody>
      </p:sp>
      <p:cxnSp>
        <p:nvCxnSpPr>
          <p:cNvPr id="8" name="7 Conector recto"/>
          <p:cNvCxnSpPr/>
          <p:nvPr/>
        </p:nvCxnSpPr>
        <p:spPr>
          <a:xfrm flipH="1">
            <a:off x="6061880" y="5053169"/>
            <a:ext cx="32590" cy="17992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Apprehensive_at_Be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866307" y="-911959"/>
            <a:ext cx="609600" cy="609600"/>
          </a:xfrm>
          <a:prstGeom prst="rect">
            <a:avLst/>
          </a:prstGeom>
        </p:spPr>
      </p:pic>
      <p:pic>
        <p:nvPicPr>
          <p:cNvPr id="53" name="Picture 115" descr="ALRMCLOK"/>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33400" y="457200"/>
            <a:ext cx="10080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15</a:t>
            </a:r>
          </a:p>
        </p:txBody>
      </p:sp>
      <p:sp>
        <p:nvSpPr>
          <p:cNvPr id="55"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14</a:t>
            </a:r>
          </a:p>
        </p:txBody>
      </p:sp>
      <p:sp>
        <p:nvSpPr>
          <p:cNvPr id="56"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13</a:t>
            </a:r>
          </a:p>
        </p:txBody>
      </p:sp>
      <p:sp>
        <p:nvSpPr>
          <p:cNvPr id="57"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12</a:t>
            </a:r>
          </a:p>
        </p:txBody>
      </p:sp>
      <p:sp>
        <p:nvSpPr>
          <p:cNvPr id="58"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11</a:t>
            </a:r>
          </a:p>
        </p:txBody>
      </p:sp>
      <p:sp>
        <p:nvSpPr>
          <p:cNvPr id="59"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10</a:t>
            </a:r>
          </a:p>
        </p:txBody>
      </p:sp>
      <p:sp>
        <p:nvSpPr>
          <p:cNvPr id="60"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9</a:t>
            </a:r>
          </a:p>
        </p:txBody>
      </p:sp>
      <p:sp>
        <p:nvSpPr>
          <p:cNvPr id="61"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8</a:t>
            </a:r>
          </a:p>
        </p:txBody>
      </p:sp>
      <p:sp>
        <p:nvSpPr>
          <p:cNvPr id="62"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7</a:t>
            </a:r>
          </a:p>
        </p:txBody>
      </p:sp>
      <p:sp>
        <p:nvSpPr>
          <p:cNvPr id="63"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6</a:t>
            </a:r>
          </a:p>
        </p:txBody>
      </p:sp>
      <p:sp>
        <p:nvSpPr>
          <p:cNvPr id="64"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5</a:t>
            </a:r>
          </a:p>
        </p:txBody>
      </p:sp>
      <p:sp>
        <p:nvSpPr>
          <p:cNvPr id="65"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4</a:t>
            </a:r>
          </a:p>
        </p:txBody>
      </p:sp>
      <p:sp>
        <p:nvSpPr>
          <p:cNvPr id="66"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3</a:t>
            </a:r>
          </a:p>
        </p:txBody>
      </p:sp>
      <p:sp>
        <p:nvSpPr>
          <p:cNvPr id="67"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2</a:t>
            </a:r>
          </a:p>
        </p:txBody>
      </p:sp>
      <p:sp>
        <p:nvSpPr>
          <p:cNvPr id="68"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a:t>
            </a:r>
          </a:p>
        </p:txBody>
      </p:sp>
      <p:sp>
        <p:nvSpPr>
          <p:cNvPr id="69"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DC2608"/>
                </a:solidFill>
                <a:effectLst/>
                <a:uLnTx/>
                <a:uFillTx/>
                <a:latin typeface=".VnBlack" panose="020B7200000000000000" pitchFamily="34" charset="0"/>
                <a:ea typeface="+mn-ea"/>
                <a:cs typeface="+mn-cs"/>
              </a:rPr>
              <a:t>0</a:t>
            </a:r>
          </a:p>
        </p:txBody>
      </p:sp>
      <p:pic>
        <p:nvPicPr>
          <p:cNvPr id="22" name="Đội B"/>
          <p:cNvPicPr>
            <a:picLocks noChangeAspect="1"/>
          </p:cNvPicPr>
          <p:nvPr/>
        </p:nvPicPr>
        <p:blipFill rotWithShape="1">
          <a:blip r:embed="rId12">
            <a:extLst>
              <a:ext uri="{BEBA8EAE-BF5A-486C-A8C5-ECC9F3942E4B}">
                <a14:imgProps xmlns:a14="http://schemas.microsoft.com/office/drawing/2010/main">
                  <a14:imgLayer r:embed="rId13">
                    <a14:imgEffect>
                      <a14:backgroundRemoval t="9896" b="100000" l="9883" r="89971"/>
                    </a14:imgEffect>
                  </a14:imgLayer>
                </a14:imgProps>
              </a:ext>
            </a:extLst>
          </a:blip>
          <a:srcRect l="30643" t="31195" r="31012" b="4112"/>
          <a:stretch>
            <a:fillRect/>
          </a:stretch>
        </p:blipFill>
        <p:spPr>
          <a:xfrm>
            <a:off x="10900071" y="5355528"/>
            <a:ext cx="1325091" cy="1401299"/>
          </a:xfrm>
          <a:prstGeom prst="rect">
            <a:avLst/>
          </a:prstGeom>
        </p:spPr>
      </p:pic>
      <p:pic>
        <p:nvPicPr>
          <p:cNvPr id="19" name="Đội A"/>
          <p:cNvPicPr>
            <a:picLocks noChangeAspect="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Lst>
          </a:blip>
          <a:srcRect l="24108" t="17379" r="35452" b="16393"/>
          <a:stretch>
            <a:fillRect/>
          </a:stretch>
        </p:blipFill>
        <p:spPr>
          <a:xfrm>
            <a:off x="-94673" y="5470358"/>
            <a:ext cx="1274482" cy="1478256"/>
          </a:xfrm>
          <a:prstGeom prst="rect">
            <a:avLst/>
          </a:prstGeom>
        </p:spPr>
      </p:pic>
      <p:pic>
        <p:nvPicPr>
          <p:cNvPr id="26" name="ảnh kéo"/>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90283" y="4269092"/>
            <a:ext cx="8752048" cy="2487735"/>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1627793073"/>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870" fill="hold"/>
                                        <p:tgtEl>
                                          <p:spTgt spid="15"/>
                                        </p:tgtEl>
                                      </p:cBhvr>
                                    </p:cmd>
                                  </p:childTnLst>
                                </p:cTn>
                              </p:par>
                              <p:par>
                                <p:cTn id="7" presetID="23" presetClass="entr" presetSubtype="16"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anim calcmode="lin" valueType="num">
                                      <p:cBhvr>
                                        <p:cTn id="9" dur="500" fill="hold"/>
                                        <p:tgtEl>
                                          <p:spTgt spid="71"/>
                                        </p:tgtEl>
                                        <p:attrNameLst>
                                          <p:attrName>ppt_w</p:attrName>
                                        </p:attrNameLst>
                                      </p:cBhvr>
                                      <p:tavLst>
                                        <p:tav tm="0">
                                          <p:val>
                                            <p:fltVal val="0"/>
                                          </p:val>
                                        </p:tav>
                                        <p:tav tm="100000">
                                          <p:val>
                                            <p:strVal val="#ppt_w"/>
                                          </p:val>
                                        </p:tav>
                                      </p:tavLst>
                                    </p:anim>
                                    <p:anim calcmode="lin" valueType="num">
                                      <p:cBhvr>
                                        <p:cTn id="10" dur="500" fill="hold"/>
                                        <p:tgtEl>
                                          <p:spTgt spid="71"/>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750"/>
                                        <p:tgtEl>
                                          <p:spTgt spid="44"/>
                                        </p:tgtEl>
                                      </p:cBhvr>
                                    </p:animEffect>
                                    <p:anim calcmode="lin" valueType="num">
                                      <p:cBhvr>
                                        <p:cTn id="22" dur="750" fill="hold"/>
                                        <p:tgtEl>
                                          <p:spTgt spid="44"/>
                                        </p:tgtEl>
                                        <p:attrNameLst>
                                          <p:attrName>style.rotation</p:attrName>
                                        </p:attrNameLst>
                                      </p:cBhvr>
                                      <p:tavLst>
                                        <p:tav tm="0">
                                          <p:val>
                                            <p:fltVal val="720"/>
                                          </p:val>
                                        </p:tav>
                                        <p:tav tm="100000">
                                          <p:val>
                                            <p:fltVal val="0"/>
                                          </p:val>
                                        </p:tav>
                                      </p:tavLst>
                                    </p:anim>
                                    <p:anim calcmode="lin" valueType="num">
                                      <p:cBhvr>
                                        <p:cTn id="23" dur="750" fill="hold"/>
                                        <p:tgtEl>
                                          <p:spTgt spid="44"/>
                                        </p:tgtEl>
                                        <p:attrNameLst>
                                          <p:attrName>ppt_h</p:attrName>
                                        </p:attrNameLst>
                                      </p:cBhvr>
                                      <p:tavLst>
                                        <p:tav tm="0">
                                          <p:val>
                                            <p:fltVal val="0"/>
                                          </p:val>
                                        </p:tav>
                                        <p:tav tm="100000">
                                          <p:val>
                                            <p:strVal val="#ppt_h"/>
                                          </p:val>
                                        </p:tav>
                                      </p:tavLst>
                                    </p:anim>
                                    <p:anim calcmode="lin" valueType="num">
                                      <p:cBhvr>
                                        <p:cTn id="24" dur="750" fill="hold"/>
                                        <p:tgtEl>
                                          <p:spTgt spid="44"/>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style.rotation</p:attrName>
                                        </p:attrNameLst>
                                      </p:cBhvr>
                                      <p:tavLst>
                                        <p:tav tm="0">
                                          <p:val>
                                            <p:fltVal val="720"/>
                                          </p:val>
                                        </p:tav>
                                        <p:tav tm="100000">
                                          <p:val>
                                            <p:fltVal val="0"/>
                                          </p:val>
                                        </p:tav>
                                      </p:tavLst>
                                    </p:anim>
                                    <p:anim calcmode="lin" valueType="num">
                                      <p:cBhvr>
                                        <p:cTn id="29" dur="750" fill="hold"/>
                                        <p:tgtEl>
                                          <p:spTgt spid="45"/>
                                        </p:tgtEl>
                                        <p:attrNameLst>
                                          <p:attrName>ppt_h</p:attrName>
                                        </p:attrNameLst>
                                      </p:cBhvr>
                                      <p:tavLst>
                                        <p:tav tm="0">
                                          <p:val>
                                            <p:fltVal val="0"/>
                                          </p:val>
                                        </p:tav>
                                        <p:tav tm="100000">
                                          <p:val>
                                            <p:strVal val="#ppt_h"/>
                                          </p:val>
                                        </p:tav>
                                      </p:tavLst>
                                    </p:anim>
                                    <p:anim calcmode="lin" valueType="num">
                                      <p:cBhvr>
                                        <p:cTn id="30" dur="750" fill="hold"/>
                                        <p:tgtEl>
                                          <p:spTgt spid="45"/>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750"/>
                                        <p:tgtEl>
                                          <p:spTgt spid="47"/>
                                        </p:tgtEl>
                                      </p:cBhvr>
                                    </p:animEffect>
                                    <p:anim calcmode="lin" valueType="num">
                                      <p:cBhvr>
                                        <p:cTn id="34" dur="750" fill="hold"/>
                                        <p:tgtEl>
                                          <p:spTgt spid="47"/>
                                        </p:tgtEl>
                                        <p:attrNameLst>
                                          <p:attrName>style.rotation</p:attrName>
                                        </p:attrNameLst>
                                      </p:cBhvr>
                                      <p:tavLst>
                                        <p:tav tm="0">
                                          <p:val>
                                            <p:fltVal val="720"/>
                                          </p:val>
                                        </p:tav>
                                        <p:tav tm="100000">
                                          <p:val>
                                            <p:fltVal val="0"/>
                                          </p:val>
                                        </p:tav>
                                      </p:tavLst>
                                    </p:anim>
                                    <p:anim calcmode="lin" valueType="num">
                                      <p:cBhvr>
                                        <p:cTn id="35" dur="750" fill="hold"/>
                                        <p:tgtEl>
                                          <p:spTgt spid="47"/>
                                        </p:tgtEl>
                                        <p:attrNameLst>
                                          <p:attrName>ppt_h</p:attrName>
                                        </p:attrNameLst>
                                      </p:cBhvr>
                                      <p:tavLst>
                                        <p:tav tm="0">
                                          <p:val>
                                            <p:fltVal val="0"/>
                                          </p:val>
                                        </p:tav>
                                        <p:tav tm="100000">
                                          <p:val>
                                            <p:strVal val="#ppt_h"/>
                                          </p:val>
                                        </p:tav>
                                      </p:tavLst>
                                    </p:anim>
                                    <p:anim calcmode="lin" valueType="num">
                                      <p:cBhvr>
                                        <p:cTn id="36" dur="750" fill="hold"/>
                                        <p:tgtEl>
                                          <p:spTgt spid="47"/>
                                        </p:tgtEl>
                                        <p:attrNameLst>
                                          <p:attrName>ppt_w</p:attrName>
                                        </p:attrNameLst>
                                      </p:cBhvr>
                                      <p:tavLst>
                                        <p:tav tm="0">
                                          <p:val>
                                            <p:fltVal val="0"/>
                                          </p:val>
                                        </p:tav>
                                        <p:tav tm="100000">
                                          <p:val>
                                            <p:strVal val="#ppt_w"/>
                                          </p:val>
                                        </p:tav>
                                      </p:tavLst>
                                    </p:anim>
                                  </p:childTnLst>
                                </p:cTn>
                              </p:par>
                              <p:par>
                                <p:cTn id="37" presetID="35"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style.rotation</p:attrName>
                                        </p:attrNameLst>
                                      </p:cBhvr>
                                      <p:tavLst>
                                        <p:tav tm="0">
                                          <p:val>
                                            <p:fltVal val="720"/>
                                          </p:val>
                                        </p:tav>
                                        <p:tav tm="100000">
                                          <p:val>
                                            <p:fltVal val="0"/>
                                          </p:val>
                                        </p:tav>
                                      </p:tavLst>
                                    </p:anim>
                                    <p:anim calcmode="lin" valueType="num">
                                      <p:cBhvr>
                                        <p:cTn id="41" dur="750" fill="hold"/>
                                        <p:tgtEl>
                                          <p:spTgt spid="46"/>
                                        </p:tgtEl>
                                        <p:attrNameLst>
                                          <p:attrName>ppt_h</p:attrName>
                                        </p:attrNameLst>
                                      </p:cBhvr>
                                      <p:tavLst>
                                        <p:tav tm="0">
                                          <p:val>
                                            <p:fltVal val="0"/>
                                          </p:val>
                                        </p:tav>
                                        <p:tav tm="100000">
                                          <p:val>
                                            <p:strVal val="#ppt_h"/>
                                          </p:val>
                                        </p:tav>
                                      </p:tavLst>
                                    </p:anim>
                                    <p:anim calcmode="lin" valueType="num">
                                      <p:cBhvr>
                                        <p:cTn id="42" dur="750" fill="hold"/>
                                        <p:tgtEl>
                                          <p:spTgt spid="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StopAudio" delay="0">
                      <p:tgtEl>
                        <p:sldTgt/>
                      </p:tgtEl>
                    </p:cond>
                  </p:endCondLst>
                </p:cTn>
                <p:tgtEl>
                  <p:spTgt spid="15"/>
                </p:tgtEl>
              </p:cMediaNode>
            </p:audio>
            <p:seq concurrent="1" nextAc="seek">
              <p:cTn id="44" restart="whenNotActive" fill="hold" evtFilter="cancelBubble" nodeType="interactiveSeq">
                <p:stCondLst>
                  <p:cond evt="onClick" delay="0">
                    <p:tgtEl>
                      <p:spTgt spid="5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afterEffect">
                                  <p:stCondLst>
                                    <p:cond delay="1000"/>
                                  </p:stCondLst>
                                  <p:childTnLst>
                                    <p:set>
                                      <p:cBhvr>
                                        <p:cTn id="48"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000"/>
                            </p:stCondLst>
                            <p:childTnLst>
                              <p:par>
                                <p:cTn id="50" presetID="1" presetClass="entr"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2000"/>
                            </p:stCondLst>
                            <p:childTnLst>
                              <p:par>
                                <p:cTn id="53" presetID="1" presetClass="entr" presetSubtype="0" fill="hold" grpId="0" nodeType="afterEffect">
                                  <p:stCondLst>
                                    <p:cond delay="1000"/>
                                  </p:stCondLst>
                                  <p:childTnLst>
                                    <p:set>
                                      <p:cBhvr>
                                        <p:cTn id="54"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3000"/>
                            </p:stCondLst>
                            <p:childTnLst>
                              <p:par>
                                <p:cTn id="56" presetID="1" presetClass="entr" presetSubtype="0" fill="hold" grpId="0" nodeType="afterEffect">
                                  <p:stCondLst>
                                    <p:cond delay="1000"/>
                                  </p:stCondLst>
                                  <p:childTnLst>
                                    <p:set>
                                      <p:cBhvr>
                                        <p:cTn id="57"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4000"/>
                            </p:stCondLst>
                            <p:childTnLst>
                              <p:par>
                                <p:cTn id="59" presetID="1" presetClass="entr" presetSubtype="0" fill="hold" grpId="0" nodeType="afterEffect">
                                  <p:stCondLst>
                                    <p:cond delay="1000"/>
                                  </p:stCondLst>
                                  <p:childTnLst>
                                    <p:set>
                                      <p:cBhvr>
                                        <p:cTn id="60"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5000"/>
                            </p:stCondLst>
                            <p:childTnLst>
                              <p:par>
                                <p:cTn id="62" presetID="1" presetClass="entr" presetSubtype="0" fill="hold" grpId="0" nodeType="afterEffect">
                                  <p:stCondLst>
                                    <p:cond delay="1000"/>
                                  </p:stCondLst>
                                  <p:childTnLst>
                                    <p:set>
                                      <p:cBhvr>
                                        <p:cTn id="63"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6000"/>
                            </p:stCondLst>
                            <p:childTnLst>
                              <p:par>
                                <p:cTn id="65" presetID="1" presetClass="entr" presetSubtype="0" fill="hold" grpId="0" nodeType="afterEffect">
                                  <p:stCondLst>
                                    <p:cond delay="1000"/>
                                  </p:stCondLst>
                                  <p:childTnLst>
                                    <p:set>
                                      <p:cBhvr>
                                        <p:cTn id="66"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7000"/>
                            </p:stCondLst>
                            <p:childTnLst>
                              <p:par>
                                <p:cTn id="68" presetID="1" presetClass="entr" presetSubtype="0" fill="hold" grpId="0" nodeType="afterEffect">
                                  <p:stCondLst>
                                    <p:cond delay="1000"/>
                                  </p:stCondLst>
                                  <p:childTnLst>
                                    <p:set>
                                      <p:cBhvr>
                                        <p:cTn id="69"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8000"/>
                            </p:stCondLst>
                            <p:childTnLst>
                              <p:par>
                                <p:cTn id="71" presetID="1" presetClass="entr" presetSubtype="0" fill="hold" grpId="0" nodeType="afterEffect">
                                  <p:stCondLst>
                                    <p:cond delay="1000"/>
                                  </p:stCondLst>
                                  <p:childTnLst>
                                    <p:set>
                                      <p:cBhvr>
                                        <p:cTn id="72"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9000"/>
                            </p:stCondLst>
                            <p:childTnLst>
                              <p:par>
                                <p:cTn id="74" presetID="1" presetClass="entr" presetSubtype="0" fill="hold" grpId="0" nodeType="afterEffect">
                                  <p:stCondLst>
                                    <p:cond delay="1000"/>
                                  </p:stCondLst>
                                  <p:childTnLst>
                                    <p:set>
                                      <p:cBhvr>
                                        <p:cTn id="75"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10000"/>
                            </p:stCondLst>
                            <p:childTnLst>
                              <p:par>
                                <p:cTn id="77" presetID="1" presetClass="entr" presetSubtype="0" fill="hold" grpId="0" nodeType="afterEffect">
                                  <p:stCondLst>
                                    <p:cond delay="1000"/>
                                  </p:stCondLst>
                                  <p:childTnLst>
                                    <p:set>
                                      <p:cBhvr>
                                        <p:cTn id="78"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11000"/>
                            </p:stCondLst>
                            <p:childTnLst>
                              <p:par>
                                <p:cTn id="80" presetID="1" presetClass="entr" presetSubtype="0" fill="hold" grpId="0" nodeType="afterEffect">
                                  <p:stCondLst>
                                    <p:cond delay="1000"/>
                                  </p:stCondLst>
                                  <p:childTnLst>
                                    <p:set>
                                      <p:cBhvr>
                                        <p:cTn id="81"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12000"/>
                            </p:stCondLst>
                            <p:childTnLst>
                              <p:par>
                                <p:cTn id="83" presetID="1" presetClass="entr" presetSubtype="0" fill="hold" grpId="0" nodeType="afterEffect">
                                  <p:stCondLst>
                                    <p:cond delay="1000"/>
                                  </p:stCondLst>
                                  <p:childTnLst>
                                    <p:set>
                                      <p:cBhvr>
                                        <p:cTn id="8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13000"/>
                            </p:stCondLst>
                            <p:childTnLst>
                              <p:par>
                                <p:cTn id="86" presetID="1" presetClass="entr" presetSubtype="0" fill="hold" grpId="0" nodeType="afterEffect">
                                  <p:stCondLst>
                                    <p:cond delay="1000"/>
                                  </p:stCondLst>
                                  <p:childTnLst>
                                    <p:set>
                                      <p:cBhvr>
                                        <p:cTn id="87"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14000"/>
                            </p:stCondLst>
                            <p:childTnLst>
                              <p:par>
                                <p:cTn id="89" presetID="1" presetClass="entr" presetSubtype="0" fill="hold" grpId="0" nodeType="afterEffect">
                                  <p:stCondLst>
                                    <p:cond delay="1000"/>
                                  </p:stCondLst>
                                  <p:childTnLst>
                                    <p:set>
                                      <p:cBhvr>
                                        <p:cTn id="90"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15000"/>
                            </p:stCondLst>
                            <p:childTnLst>
                              <p:par>
                                <p:cTn id="92" presetID="1" presetClass="entr" presetSubtype="0" fill="hold" grpId="0" nodeType="afterEffect">
                                  <p:stCondLst>
                                    <p:cond delay="1000"/>
                                  </p:stCondLst>
                                  <p:childTnLst>
                                    <p:set>
                                      <p:cBhvr>
                                        <p:cTn id="93"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53"/>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08333E-7 -3.7037E-6 L 0.09714 -0.00601 " pathEditMode="relative" rAng="0" ptsTypes="AA">
                                      <p:cBhvr>
                                        <p:cTn id="98" dur="2000" fill="hold"/>
                                        <p:tgtEl>
                                          <p:spTgt spid="26"/>
                                        </p:tgtEl>
                                        <p:attrNameLst>
                                          <p:attrName>ppt_x</p:attrName>
                                          <p:attrName>ppt_y</p:attrName>
                                        </p:attrNameLst>
                                      </p:cBhvr>
                                      <p:rCtr x="4857" y="-301"/>
                                    </p:animMotion>
                                  </p:childTnLst>
                                  <p:subTnLst>
                                    <p:audio>
                                      <p:cMediaNode>
                                        <p:cTn display="0" masterRel="sameClick">
                                          <p:stCondLst>
                                            <p:cond evt="begin" delay="0">
                                              <p:tn val="97"/>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22"/>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35" presetClass="path" presetSubtype="0" accel="50000" decel="50000" fill="hold" nodeType="clickEffect">
                                  <p:stCondLst>
                                    <p:cond delay="0"/>
                                  </p:stCondLst>
                                  <p:childTnLst>
                                    <p:animMotion origin="layout" path="M 2.08333E-7 -3.7037E-6 L -0.09714 -0.00601 " pathEditMode="relative" rAng="0" ptsTypes="AA">
                                      <p:cBhvr>
                                        <p:cTn id="103" dur="2000" fill="hold"/>
                                        <p:tgtEl>
                                          <p:spTgt spid="26"/>
                                        </p:tgtEl>
                                        <p:attrNameLst>
                                          <p:attrName>ppt_x</p:attrName>
                                          <p:attrName>ppt_y</p:attrName>
                                        </p:attrNameLst>
                                      </p:cBhvr>
                                      <p:rCtr x="-4857" y="-301"/>
                                    </p:animMotion>
                                  </p:childTnLst>
                                  <p:subTnLst>
                                    <p:audio>
                                      <p:cMediaNode>
                                        <p:cTn display="0" masterRel="sameClick">
                                          <p:stCondLst>
                                            <p:cond evt="begin" delay="0">
                                              <p:tn val="102"/>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19"/>
                  </p:tgtEl>
                </p:cond>
              </p:nextCondLst>
            </p:seq>
            <p:seq concurrent="1" nextAc="seek">
              <p:cTn id="104" restart="whenNotActive" fill="hold" evtFilter="cancelBubble" nodeType="interactiveSeq">
                <p:stCondLst>
                  <p:cond evt="onClick" delay="0">
                    <p:tgtEl>
                      <p:spTgt spid="44"/>
                    </p:tgtEl>
                  </p:cond>
                </p:stCondLst>
                <p:endSync evt="end" delay="0">
                  <p:rtn val="all"/>
                </p:endSync>
                <p:childTnLst>
                  <p:par>
                    <p:cTn id="105" fill="hold">
                      <p:stCondLst>
                        <p:cond delay="0"/>
                      </p:stCondLst>
                      <p:childTnLst>
                        <p:par>
                          <p:cTn id="106" fill="hold">
                            <p:stCondLst>
                              <p:cond delay="0"/>
                            </p:stCondLst>
                            <p:childTnLst>
                              <p:par>
                                <p:cTn id="107" presetID="21" presetClass="emph" presetSubtype="0" fill="hold" grpId="1" nodeType="clickEffect">
                                  <p:stCondLst>
                                    <p:cond delay="0"/>
                                  </p:stCondLst>
                                  <p:childTnLst>
                                    <p:animClr clrSpc="hsl" dir="cw">
                                      <p:cBhvr override="childStyle">
                                        <p:cTn id="108" dur="500" fill="hold"/>
                                        <p:tgtEl>
                                          <p:spTgt spid="44"/>
                                        </p:tgtEl>
                                        <p:attrNameLst>
                                          <p:attrName>style.color</p:attrName>
                                        </p:attrNameLst>
                                      </p:cBhvr>
                                      <p:by>
                                        <p:hsl h="7200000" s="0" l="0"/>
                                      </p:by>
                                    </p:animClr>
                                    <p:animClr clrSpc="hsl" dir="cw">
                                      <p:cBhvr>
                                        <p:cTn id="109" dur="500" fill="hold"/>
                                        <p:tgtEl>
                                          <p:spTgt spid="44"/>
                                        </p:tgtEl>
                                        <p:attrNameLst>
                                          <p:attrName>fillcolor</p:attrName>
                                        </p:attrNameLst>
                                      </p:cBhvr>
                                      <p:by>
                                        <p:hsl h="7200000" s="0" l="0"/>
                                      </p:by>
                                    </p:animClr>
                                    <p:animClr clrSpc="hsl" dir="cw">
                                      <p:cBhvr>
                                        <p:cTn id="110" dur="500" fill="hold"/>
                                        <p:tgtEl>
                                          <p:spTgt spid="44"/>
                                        </p:tgtEl>
                                        <p:attrNameLst>
                                          <p:attrName>stroke.color</p:attrName>
                                        </p:attrNameLst>
                                      </p:cBhvr>
                                      <p:by>
                                        <p:hsl h="7200000" s="0" l="0"/>
                                      </p:by>
                                    </p:animClr>
                                    <p:set>
                                      <p:cBhvr>
                                        <p:cTn id="111" dur="500" fill="hold"/>
                                        <p:tgtEl>
                                          <p:spTgt spid="44"/>
                                        </p:tgtEl>
                                        <p:attrNameLst>
                                          <p:attrName>fill.type</p:attrName>
                                        </p:attrNameLst>
                                      </p:cBhvr>
                                      <p:to>
                                        <p:strVal val="solid"/>
                                      </p:to>
                                    </p:set>
                                  </p:childTnLst>
                                  <p:subTnLst>
                                    <p:audio>
                                      <p:cMediaNode>
                                        <p:cTn display="0" masterRel="sameClick">
                                          <p:stCondLst>
                                            <p:cond evt="begin" delay="0">
                                              <p:tn val="107"/>
                                            </p:cond>
                                          </p:stCondLst>
                                          <p:endCondLst>
                                            <p:cond evt="onStopAudio" delay="0">
                                              <p:tgtEl>
                                                <p:sldTgt/>
                                              </p:tgtEl>
                                            </p:cond>
                                          </p:endCondLst>
                                        </p:cTn>
                                        <p:tgtEl>
                                          <p:sndTgt r:embed="rId7" name="ting.wav"/>
                                        </p:tgtEl>
                                      </p:cMediaNode>
                                    </p:audio>
                                  </p:subTnLst>
                                </p:cTn>
                              </p:par>
                            </p:childTnLst>
                          </p:cTn>
                        </p:par>
                      </p:childTnLst>
                    </p:cTn>
                  </p:par>
                </p:childTnLst>
              </p:cTn>
              <p:nextCondLst>
                <p:cond evt="onClick" delay="0">
                  <p:tgtEl>
                    <p:spTgt spid="44"/>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49" presetClass="exit" presetSubtype="0" accel="100000" fill="hold" grpId="1" nodeType="clickEffect">
                                  <p:stCondLst>
                                    <p:cond delay="0"/>
                                  </p:stCondLst>
                                  <p:childTnLst>
                                    <p:anim calcmode="lin" valueType="num">
                                      <p:cBhvr>
                                        <p:cTn id="116" dur="500"/>
                                        <p:tgtEl>
                                          <p:spTgt spid="45"/>
                                        </p:tgtEl>
                                        <p:attrNameLst>
                                          <p:attrName>ppt_w</p:attrName>
                                        </p:attrNameLst>
                                      </p:cBhvr>
                                      <p:tavLst>
                                        <p:tav tm="0">
                                          <p:val>
                                            <p:strVal val="ppt_w"/>
                                          </p:val>
                                        </p:tav>
                                        <p:tav tm="100000">
                                          <p:val>
                                            <p:fltVal val="0"/>
                                          </p:val>
                                        </p:tav>
                                      </p:tavLst>
                                    </p:anim>
                                    <p:anim calcmode="lin" valueType="num">
                                      <p:cBhvr>
                                        <p:cTn id="117" dur="500"/>
                                        <p:tgtEl>
                                          <p:spTgt spid="45"/>
                                        </p:tgtEl>
                                        <p:attrNameLst>
                                          <p:attrName>ppt_h</p:attrName>
                                        </p:attrNameLst>
                                      </p:cBhvr>
                                      <p:tavLst>
                                        <p:tav tm="0">
                                          <p:val>
                                            <p:strVal val="ppt_h"/>
                                          </p:val>
                                        </p:tav>
                                        <p:tav tm="100000">
                                          <p:val>
                                            <p:fltVal val="0"/>
                                          </p:val>
                                        </p:tav>
                                      </p:tavLst>
                                    </p:anim>
                                    <p:anim calcmode="lin" valueType="num">
                                      <p:cBhvr>
                                        <p:cTn id="118" dur="500"/>
                                        <p:tgtEl>
                                          <p:spTgt spid="45"/>
                                        </p:tgtEl>
                                        <p:attrNameLst>
                                          <p:attrName>style.rotation</p:attrName>
                                        </p:attrNameLst>
                                      </p:cBhvr>
                                      <p:tavLst>
                                        <p:tav tm="0">
                                          <p:val>
                                            <p:fltVal val="0"/>
                                          </p:val>
                                        </p:tav>
                                        <p:tav tm="100000">
                                          <p:val>
                                            <p:fltVal val="36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5"/>
                  </p:tgtEl>
                </p:cond>
              </p:nextCondLst>
            </p:seq>
            <p:seq concurrent="1" nextAc="seek">
              <p:cTn id="121" restart="whenNotActive" fill="hold" evtFilter="cancelBubble" nodeType="interactiveSeq">
                <p:stCondLst>
                  <p:cond evt="onClick" delay="0">
                    <p:tgtEl>
                      <p:spTgt spid="47"/>
                    </p:tgtEl>
                  </p:cond>
                </p:stCondLst>
                <p:endSync evt="end" delay="0">
                  <p:rtn val="all"/>
                </p:endSync>
                <p:childTnLst>
                  <p:par>
                    <p:cTn id="122" fill="hold">
                      <p:stCondLst>
                        <p:cond delay="0"/>
                      </p:stCondLst>
                      <p:childTnLst>
                        <p:par>
                          <p:cTn id="123" fill="hold">
                            <p:stCondLst>
                              <p:cond delay="0"/>
                            </p:stCondLst>
                            <p:childTnLst>
                              <p:par>
                                <p:cTn id="124" presetID="49" presetClass="exit" presetSubtype="0" accel="100000" fill="hold" grpId="1" nodeType="clickEffect">
                                  <p:stCondLst>
                                    <p:cond delay="0"/>
                                  </p:stCondLst>
                                  <p:childTnLst>
                                    <p:anim calcmode="lin" valueType="num">
                                      <p:cBhvr>
                                        <p:cTn id="125" dur="500"/>
                                        <p:tgtEl>
                                          <p:spTgt spid="47"/>
                                        </p:tgtEl>
                                        <p:attrNameLst>
                                          <p:attrName>ppt_w</p:attrName>
                                        </p:attrNameLst>
                                      </p:cBhvr>
                                      <p:tavLst>
                                        <p:tav tm="0">
                                          <p:val>
                                            <p:strVal val="ppt_w"/>
                                          </p:val>
                                        </p:tav>
                                        <p:tav tm="100000">
                                          <p:val>
                                            <p:fltVal val="0"/>
                                          </p:val>
                                        </p:tav>
                                      </p:tavLst>
                                    </p:anim>
                                    <p:anim calcmode="lin" valueType="num">
                                      <p:cBhvr>
                                        <p:cTn id="126" dur="500"/>
                                        <p:tgtEl>
                                          <p:spTgt spid="47"/>
                                        </p:tgtEl>
                                        <p:attrNameLst>
                                          <p:attrName>ppt_h</p:attrName>
                                        </p:attrNameLst>
                                      </p:cBhvr>
                                      <p:tavLst>
                                        <p:tav tm="0">
                                          <p:val>
                                            <p:strVal val="ppt_h"/>
                                          </p:val>
                                        </p:tav>
                                        <p:tav tm="100000">
                                          <p:val>
                                            <p:fltVal val="0"/>
                                          </p:val>
                                        </p:tav>
                                      </p:tavLst>
                                    </p:anim>
                                    <p:anim calcmode="lin" valueType="num">
                                      <p:cBhvr>
                                        <p:cTn id="127" dur="500"/>
                                        <p:tgtEl>
                                          <p:spTgt spid="47"/>
                                        </p:tgtEl>
                                        <p:attrNameLst>
                                          <p:attrName>style.rotation</p:attrName>
                                        </p:attrNameLst>
                                      </p:cBhvr>
                                      <p:tavLst>
                                        <p:tav tm="0">
                                          <p:val>
                                            <p:fltVal val="0"/>
                                          </p:val>
                                        </p:tav>
                                        <p:tav tm="100000">
                                          <p:val>
                                            <p:fltVal val="360"/>
                                          </p:val>
                                        </p:tav>
                                      </p:tavLst>
                                    </p:anim>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7"/>
                  </p:tgtEl>
                </p:cond>
              </p:nextCondLst>
            </p:seq>
            <p:seq concurrent="1" nextAc="seek">
              <p:cTn id="130" restart="whenNotActive" fill="hold" evtFilter="cancelBubble" nodeType="interactiveSeq">
                <p:stCondLst>
                  <p:cond evt="onClick" delay="0">
                    <p:tgtEl>
                      <p:spTgt spid="46"/>
                    </p:tgtEl>
                  </p:cond>
                </p:stCondLst>
                <p:endSync evt="end" delay="0">
                  <p:rtn val="all"/>
                </p:endSync>
                <p:childTnLst>
                  <p:par>
                    <p:cTn id="131" fill="hold">
                      <p:stCondLst>
                        <p:cond delay="0"/>
                      </p:stCondLst>
                      <p:childTnLst>
                        <p:par>
                          <p:cTn id="132" fill="hold">
                            <p:stCondLst>
                              <p:cond delay="0"/>
                            </p:stCondLst>
                            <p:childTnLst>
                              <p:par>
                                <p:cTn id="133" presetID="49" presetClass="exit" presetSubtype="0" accel="100000" fill="hold" grpId="1" nodeType="clickEffect">
                                  <p:stCondLst>
                                    <p:cond delay="0"/>
                                  </p:stCondLst>
                                  <p:childTnLst>
                                    <p:anim calcmode="lin" valueType="num">
                                      <p:cBhvr>
                                        <p:cTn id="134" dur="500"/>
                                        <p:tgtEl>
                                          <p:spTgt spid="46"/>
                                        </p:tgtEl>
                                        <p:attrNameLst>
                                          <p:attrName>ppt_w</p:attrName>
                                        </p:attrNameLst>
                                      </p:cBhvr>
                                      <p:tavLst>
                                        <p:tav tm="0">
                                          <p:val>
                                            <p:strVal val="ppt_w"/>
                                          </p:val>
                                        </p:tav>
                                        <p:tav tm="100000">
                                          <p:val>
                                            <p:fltVal val="0"/>
                                          </p:val>
                                        </p:tav>
                                      </p:tavLst>
                                    </p:anim>
                                    <p:anim calcmode="lin" valueType="num">
                                      <p:cBhvr>
                                        <p:cTn id="135" dur="500"/>
                                        <p:tgtEl>
                                          <p:spTgt spid="46"/>
                                        </p:tgtEl>
                                        <p:attrNameLst>
                                          <p:attrName>ppt_h</p:attrName>
                                        </p:attrNameLst>
                                      </p:cBhvr>
                                      <p:tavLst>
                                        <p:tav tm="0">
                                          <p:val>
                                            <p:strVal val="ppt_h"/>
                                          </p:val>
                                        </p:tav>
                                        <p:tav tm="100000">
                                          <p:val>
                                            <p:fltVal val="0"/>
                                          </p:val>
                                        </p:tav>
                                      </p:tavLst>
                                    </p:anim>
                                    <p:anim calcmode="lin" valueType="num">
                                      <p:cBhvr>
                                        <p:cTn id="136" dur="500"/>
                                        <p:tgtEl>
                                          <p:spTgt spid="46"/>
                                        </p:tgtEl>
                                        <p:attrNameLst>
                                          <p:attrName>style.rotation</p:attrName>
                                        </p:attrNameLst>
                                      </p:cBhvr>
                                      <p:tavLst>
                                        <p:tav tm="0">
                                          <p:val>
                                            <p:fltVal val="0"/>
                                          </p:val>
                                        </p:tav>
                                        <p:tav tm="100000">
                                          <p:val>
                                            <p:fltVal val="360"/>
                                          </p:val>
                                        </p:tav>
                                      </p:tavLst>
                                    </p:anim>
                                    <p:animEffect transition="out" filter="fade">
                                      <p:cBhvr>
                                        <p:cTn id="137" dur="500"/>
                                        <p:tgtEl>
                                          <p:spTgt spid="46"/>
                                        </p:tgtEl>
                                      </p:cBhvr>
                                    </p:animEffect>
                                    <p:set>
                                      <p:cBhvr>
                                        <p:cTn id="13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6"/>
                  </p:tgtEl>
                </p:cond>
              </p:nextCondLst>
            </p:seq>
          </p:childTnLst>
        </p:cTn>
      </p:par>
    </p:tnLst>
    <p:bldLst>
      <p:bldP spid="42" grpId="0" bldLvl="0" animBg="1"/>
      <p:bldP spid="43" grpId="0"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71" grpId="0"/>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9" cstate="print">
            <a:extLst>
              <a:ext uri="{28A0092B-C50C-407E-A947-70E740481C1C}">
                <a14:useLocalDpi xmlns:a14="http://schemas.microsoft.com/office/drawing/2010/main" val="0"/>
              </a:ext>
            </a:extLst>
          </a:blip>
          <a:srcRect l="-105" t="2331" r="1" b="53511"/>
          <a:stretch>
            <a:fillRect/>
          </a:stretch>
        </p:blipFill>
        <p:spPr>
          <a:xfrm>
            <a:off x="-94673" y="-175160"/>
            <a:ext cx="12260240" cy="5053169"/>
          </a:xfrm>
          <a:prstGeom prst="rect">
            <a:avLst/>
          </a:prstGeom>
          <a:ln>
            <a:noFill/>
          </a:ln>
          <a:effectLst>
            <a:softEdge rad="112500"/>
          </a:effectLst>
        </p:spPr>
      </p:pic>
      <p:sp>
        <p:nvSpPr>
          <p:cNvPr id="42" name="Round Same Side Corner Rectangle 41"/>
          <p:cNvSpPr/>
          <p:nvPr/>
        </p:nvSpPr>
        <p:spPr>
          <a:xfrm>
            <a:off x="159277" y="15287"/>
            <a:ext cx="11515958" cy="2385138"/>
          </a:xfrm>
          <a:prstGeom prst="round2SameRect">
            <a:avLst>
              <a:gd name="adj1" fmla="val 16667"/>
              <a:gd name="adj2" fmla="val 50000"/>
            </a:avLst>
          </a:prstGeom>
          <a:solidFill>
            <a:srgbClr val="29E3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ound Diagonal Corner Rectangle 42"/>
          <p:cNvSpPr/>
          <p:nvPr/>
        </p:nvSpPr>
        <p:spPr>
          <a:xfrm>
            <a:off x="3684895" y="-31492"/>
            <a:ext cx="4162567" cy="668542"/>
          </a:xfrm>
          <a:prstGeom prst="round2DiagRect">
            <a:avLst>
              <a:gd name="adj1" fmla="val 50000"/>
              <a:gd name="adj2" fmla="val 42686"/>
            </a:avLst>
          </a:prstGeom>
          <a:solidFill>
            <a:srgbClr val="FFC000"/>
          </a:solidFill>
          <a:ln>
            <a:solidFill>
              <a:srgbClr val="DBB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Câu</a:t>
            </a:r>
            <a:r>
              <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Hỏi</a:t>
            </a:r>
            <a:endPar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4" name="A"/>
          <p:cNvSpPr/>
          <p:nvPr/>
        </p:nvSpPr>
        <p:spPr>
          <a:xfrm>
            <a:off x="6171107" y="2447204"/>
            <a:ext cx="5353380" cy="868222"/>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C. </a:t>
            </a:r>
            <a:r>
              <a:rPr kumimoji="0" lang="en-US" sz="28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Thận</a:t>
            </a:r>
            <a:r>
              <a:rPr kumimoji="0" lang="en-US" sz="28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-&gt; Bóng đái -&gt; Ống đái</a:t>
            </a:r>
            <a:endParaRPr kumimoji="0" lang="en-US" sz="28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5" name="C"/>
          <p:cNvSpPr/>
          <p:nvPr/>
        </p:nvSpPr>
        <p:spPr>
          <a:xfrm>
            <a:off x="6209235" y="3431826"/>
            <a:ext cx="5351393" cy="837265"/>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D.</a:t>
            </a:r>
            <a:r>
              <a:rPr kumimoji="0" lang="en-US" sz="28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Thận -&gt; Ống đái -&gt; Bóng đái</a:t>
            </a:r>
            <a:endParaRPr kumimoji="0" lang="en-US" sz="28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6" name="B"/>
          <p:cNvSpPr/>
          <p:nvPr/>
        </p:nvSpPr>
        <p:spPr>
          <a:xfrm>
            <a:off x="584350" y="2469528"/>
            <a:ext cx="5332906" cy="835100"/>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A. Ống</a:t>
            </a:r>
            <a:r>
              <a:rPr kumimoji="0" lang="en-US" sz="28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đái -&gt; Thận -&gt; Bóng đái</a:t>
            </a:r>
            <a:endParaRPr kumimoji="0" lang="en-US" sz="28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47" name="D"/>
          <p:cNvSpPr/>
          <p:nvPr/>
        </p:nvSpPr>
        <p:spPr>
          <a:xfrm>
            <a:off x="584350" y="3406771"/>
            <a:ext cx="5332905" cy="837265"/>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B.</a:t>
            </a:r>
            <a:r>
              <a:rPr kumimoji="0" lang="en-US" sz="2800" b="1" i="0" u="none" strike="noStrike" kern="1200" cap="none" spc="0" normalizeH="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 Bóng đái -&gt; Thận -&gt; Ống đái</a:t>
            </a:r>
            <a:endParaRPr kumimoji="0" lang="en-US" sz="28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endParaRPr>
          </a:p>
        </p:txBody>
      </p:sp>
      <p:sp>
        <p:nvSpPr>
          <p:cNvPr id="71" name="Rectangle 70"/>
          <p:cNvSpPr/>
          <p:nvPr/>
        </p:nvSpPr>
        <p:spPr>
          <a:xfrm>
            <a:off x="1549350" y="794763"/>
            <a:ext cx="9371475"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smtClean="0">
                <a:ln w="0"/>
                <a:solidFill>
                  <a:srgbClr val="002060"/>
                </a:solidFill>
                <a:latin typeface="Times New Roman" panose="02020603050405020304" pitchFamily="18" charset="0"/>
                <a:cs typeface="Times New Roman" panose="02020603050405020304" pitchFamily="18" charset="0"/>
              </a:rPr>
              <a:t>Nước tiểu được thải ra ngoài bằng cách nào?</a:t>
            </a:r>
            <a:endParaRPr kumimoji="0" lang="en-US" sz="4000" b="0" i="0" u="none" strike="noStrike" kern="1200" cap="none" spc="0" normalizeH="0" baseline="0" noProof="0" dirty="0">
              <a:ln w="0"/>
              <a:solidFill>
                <a:srgbClr val="002060"/>
              </a:solidFill>
              <a:effectLst/>
              <a:uLnTx/>
              <a:uFillTx/>
              <a:latin typeface="Times New Roman" panose="02020603050405020304" pitchFamily="18" charset="0"/>
              <a:cs typeface="Times New Roman" panose="02020603050405020304" pitchFamily="18" charset="0"/>
            </a:endParaRPr>
          </a:p>
        </p:txBody>
      </p:sp>
      <p:cxnSp>
        <p:nvCxnSpPr>
          <p:cNvPr id="8" name="7 Conector recto"/>
          <p:cNvCxnSpPr/>
          <p:nvPr/>
        </p:nvCxnSpPr>
        <p:spPr>
          <a:xfrm flipH="1">
            <a:off x="6061880" y="5053169"/>
            <a:ext cx="32590" cy="17992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Apprehensive_at_Be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866307" y="-911959"/>
            <a:ext cx="609600" cy="609600"/>
          </a:xfrm>
          <a:prstGeom prst="rect">
            <a:avLst/>
          </a:prstGeom>
        </p:spPr>
      </p:pic>
      <p:pic>
        <p:nvPicPr>
          <p:cNvPr id="53" name="Picture 115" descr="ALRMCLOK"/>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33400" y="457200"/>
            <a:ext cx="10080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15</a:t>
            </a:r>
          </a:p>
        </p:txBody>
      </p:sp>
      <p:sp>
        <p:nvSpPr>
          <p:cNvPr id="55"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14</a:t>
            </a:r>
          </a:p>
        </p:txBody>
      </p:sp>
      <p:sp>
        <p:nvSpPr>
          <p:cNvPr id="56"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13</a:t>
            </a:r>
          </a:p>
        </p:txBody>
      </p:sp>
      <p:sp>
        <p:nvSpPr>
          <p:cNvPr id="57"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12</a:t>
            </a:r>
          </a:p>
        </p:txBody>
      </p:sp>
      <p:sp>
        <p:nvSpPr>
          <p:cNvPr id="58"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11</a:t>
            </a:r>
          </a:p>
        </p:txBody>
      </p:sp>
      <p:sp>
        <p:nvSpPr>
          <p:cNvPr id="59"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10</a:t>
            </a:r>
          </a:p>
        </p:txBody>
      </p:sp>
      <p:sp>
        <p:nvSpPr>
          <p:cNvPr id="60"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9</a:t>
            </a:r>
          </a:p>
        </p:txBody>
      </p:sp>
      <p:sp>
        <p:nvSpPr>
          <p:cNvPr id="61"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8</a:t>
            </a:r>
          </a:p>
        </p:txBody>
      </p:sp>
      <p:sp>
        <p:nvSpPr>
          <p:cNvPr id="62"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7</a:t>
            </a:r>
          </a:p>
        </p:txBody>
      </p:sp>
      <p:sp>
        <p:nvSpPr>
          <p:cNvPr id="63"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6</a:t>
            </a:r>
          </a:p>
        </p:txBody>
      </p:sp>
      <p:sp>
        <p:nvSpPr>
          <p:cNvPr id="64"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5</a:t>
            </a:r>
          </a:p>
        </p:txBody>
      </p:sp>
      <p:sp>
        <p:nvSpPr>
          <p:cNvPr id="65"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4</a:t>
            </a:r>
          </a:p>
        </p:txBody>
      </p:sp>
      <p:sp>
        <p:nvSpPr>
          <p:cNvPr id="66"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3</a:t>
            </a:r>
          </a:p>
        </p:txBody>
      </p:sp>
      <p:sp>
        <p:nvSpPr>
          <p:cNvPr id="67"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2</a:t>
            </a:r>
          </a:p>
        </p:txBody>
      </p:sp>
      <p:sp>
        <p:nvSpPr>
          <p:cNvPr id="68"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0" i="0" u="none" strike="noStrike" kern="1200" cap="none" spc="0" normalizeH="0" baseline="0" noProof="0">
                <a:ln>
                  <a:noFill/>
                </a:ln>
                <a:solidFill>
                  <a:srgbClr val="DC2608"/>
                </a:solidFill>
                <a:effectLst/>
                <a:uLnTx/>
                <a:uFillTx/>
                <a:latin typeface=".VnBlack" panose="020B7200000000000000" pitchFamily="34" charset="0"/>
                <a:ea typeface="+mn-ea"/>
                <a:cs typeface="Arial" panose="020B0604020202020204" pitchFamily="34" charset="0"/>
              </a:rPr>
              <a:t>1</a:t>
            </a:r>
          </a:p>
        </p:txBody>
      </p:sp>
      <p:sp>
        <p:nvSpPr>
          <p:cNvPr id="69" name="Oval 176"/>
          <p:cNvSpPr>
            <a:spLocks noChangeArrowheads="1"/>
          </p:cNvSpPr>
          <p:nvPr/>
        </p:nvSpPr>
        <p:spPr bwMode="auto">
          <a:xfrm>
            <a:off x="762000" y="838200"/>
            <a:ext cx="533400" cy="5334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ln>
          <a:effec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DC2608"/>
                </a:solidFill>
                <a:effectLst/>
                <a:uLnTx/>
                <a:uFillTx/>
                <a:latin typeface=".VnBlack" panose="020B7200000000000000" pitchFamily="34" charset="0"/>
                <a:ea typeface="+mn-ea"/>
                <a:cs typeface="+mn-cs"/>
              </a:rPr>
              <a:t>0</a:t>
            </a:r>
          </a:p>
        </p:txBody>
      </p:sp>
      <p:pic>
        <p:nvPicPr>
          <p:cNvPr id="22" name="Đội B"/>
          <p:cNvPicPr>
            <a:picLocks noChangeAspect="1"/>
          </p:cNvPicPr>
          <p:nvPr/>
        </p:nvPicPr>
        <p:blipFill rotWithShape="1">
          <a:blip r:embed="rId12">
            <a:extLst>
              <a:ext uri="{BEBA8EAE-BF5A-486C-A8C5-ECC9F3942E4B}">
                <a14:imgProps xmlns:a14="http://schemas.microsoft.com/office/drawing/2010/main">
                  <a14:imgLayer r:embed="rId13">
                    <a14:imgEffect>
                      <a14:backgroundRemoval t="9896" b="100000" l="9883" r="89971"/>
                    </a14:imgEffect>
                  </a14:imgLayer>
                </a14:imgProps>
              </a:ext>
            </a:extLst>
          </a:blip>
          <a:srcRect l="30643" t="31195" r="31012" b="4112"/>
          <a:stretch>
            <a:fillRect/>
          </a:stretch>
        </p:blipFill>
        <p:spPr>
          <a:xfrm>
            <a:off x="10900071" y="5355528"/>
            <a:ext cx="1325091" cy="1401299"/>
          </a:xfrm>
          <a:prstGeom prst="rect">
            <a:avLst/>
          </a:prstGeom>
        </p:spPr>
      </p:pic>
      <p:pic>
        <p:nvPicPr>
          <p:cNvPr id="19" name="Đội A"/>
          <p:cNvPicPr>
            <a:picLocks noChangeAspect="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Lst>
          </a:blip>
          <a:srcRect l="24108" t="17379" r="35452" b="16393"/>
          <a:stretch>
            <a:fillRect/>
          </a:stretch>
        </p:blipFill>
        <p:spPr>
          <a:xfrm>
            <a:off x="-94673" y="5470358"/>
            <a:ext cx="1274482" cy="1478256"/>
          </a:xfrm>
          <a:prstGeom prst="rect">
            <a:avLst/>
          </a:prstGeom>
        </p:spPr>
      </p:pic>
      <p:pic>
        <p:nvPicPr>
          <p:cNvPr id="26" name="ảnh kéo"/>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90283" y="4269092"/>
            <a:ext cx="8752048" cy="2487735"/>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2653888082"/>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870" fill="hold"/>
                                        <p:tgtEl>
                                          <p:spTgt spid="15"/>
                                        </p:tgtEl>
                                      </p:cBhvr>
                                    </p:cmd>
                                  </p:childTnLst>
                                </p:cTn>
                              </p:par>
                              <p:par>
                                <p:cTn id="7" presetID="23" presetClass="entr" presetSubtype="16"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anim calcmode="lin" valueType="num">
                                      <p:cBhvr>
                                        <p:cTn id="9" dur="500" fill="hold"/>
                                        <p:tgtEl>
                                          <p:spTgt spid="71"/>
                                        </p:tgtEl>
                                        <p:attrNameLst>
                                          <p:attrName>ppt_w</p:attrName>
                                        </p:attrNameLst>
                                      </p:cBhvr>
                                      <p:tavLst>
                                        <p:tav tm="0">
                                          <p:val>
                                            <p:fltVal val="0"/>
                                          </p:val>
                                        </p:tav>
                                        <p:tav tm="100000">
                                          <p:val>
                                            <p:strVal val="#ppt_w"/>
                                          </p:val>
                                        </p:tav>
                                      </p:tavLst>
                                    </p:anim>
                                    <p:anim calcmode="lin" valueType="num">
                                      <p:cBhvr>
                                        <p:cTn id="10" dur="500" fill="hold"/>
                                        <p:tgtEl>
                                          <p:spTgt spid="71"/>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750"/>
                                        <p:tgtEl>
                                          <p:spTgt spid="44"/>
                                        </p:tgtEl>
                                      </p:cBhvr>
                                    </p:animEffect>
                                    <p:anim calcmode="lin" valueType="num">
                                      <p:cBhvr>
                                        <p:cTn id="22" dur="750" fill="hold"/>
                                        <p:tgtEl>
                                          <p:spTgt spid="44"/>
                                        </p:tgtEl>
                                        <p:attrNameLst>
                                          <p:attrName>style.rotation</p:attrName>
                                        </p:attrNameLst>
                                      </p:cBhvr>
                                      <p:tavLst>
                                        <p:tav tm="0">
                                          <p:val>
                                            <p:fltVal val="720"/>
                                          </p:val>
                                        </p:tav>
                                        <p:tav tm="100000">
                                          <p:val>
                                            <p:fltVal val="0"/>
                                          </p:val>
                                        </p:tav>
                                      </p:tavLst>
                                    </p:anim>
                                    <p:anim calcmode="lin" valueType="num">
                                      <p:cBhvr>
                                        <p:cTn id="23" dur="750" fill="hold"/>
                                        <p:tgtEl>
                                          <p:spTgt spid="44"/>
                                        </p:tgtEl>
                                        <p:attrNameLst>
                                          <p:attrName>ppt_h</p:attrName>
                                        </p:attrNameLst>
                                      </p:cBhvr>
                                      <p:tavLst>
                                        <p:tav tm="0">
                                          <p:val>
                                            <p:fltVal val="0"/>
                                          </p:val>
                                        </p:tav>
                                        <p:tav tm="100000">
                                          <p:val>
                                            <p:strVal val="#ppt_h"/>
                                          </p:val>
                                        </p:tav>
                                      </p:tavLst>
                                    </p:anim>
                                    <p:anim calcmode="lin" valueType="num">
                                      <p:cBhvr>
                                        <p:cTn id="24" dur="750" fill="hold"/>
                                        <p:tgtEl>
                                          <p:spTgt spid="44"/>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style.rotation</p:attrName>
                                        </p:attrNameLst>
                                      </p:cBhvr>
                                      <p:tavLst>
                                        <p:tav tm="0">
                                          <p:val>
                                            <p:fltVal val="720"/>
                                          </p:val>
                                        </p:tav>
                                        <p:tav tm="100000">
                                          <p:val>
                                            <p:fltVal val="0"/>
                                          </p:val>
                                        </p:tav>
                                      </p:tavLst>
                                    </p:anim>
                                    <p:anim calcmode="lin" valueType="num">
                                      <p:cBhvr>
                                        <p:cTn id="29" dur="750" fill="hold"/>
                                        <p:tgtEl>
                                          <p:spTgt spid="45"/>
                                        </p:tgtEl>
                                        <p:attrNameLst>
                                          <p:attrName>ppt_h</p:attrName>
                                        </p:attrNameLst>
                                      </p:cBhvr>
                                      <p:tavLst>
                                        <p:tav tm="0">
                                          <p:val>
                                            <p:fltVal val="0"/>
                                          </p:val>
                                        </p:tav>
                                        <p:tav tm="100000">
                                          <p:val>
                                            <p:strVal val="#ppt_h"/>
                                          </p:val>
                                        </p:tav>
                                      </p:tavLst>
                                    </p:anim>
                                    <p:anim calcmode="lin" valueType="num">
                                      <p:cBhvr>
                                        <p:cTn id="30" dur="750" fill="hold"/>
                                        <p:tgtEl>
                                          <p:spTgt spid="45"/>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750"/>
                                        <p:tgtEl>
                                          <p:spTgt spid="47"/>
                                        </p:tgtEl>
                                      </p:cBhvr>
                                    </p:animEffect>
                                    <p:anim calcmode="lin" valueType="num">
                                      <p:cBhvr>
                                        <p:cTn id="34" dur="750" fill="hold"/>
                                        <p:tgtEl>
                                          <p:spTgt spid="47"/>
                                        </p:tgtEl>
                                        <p:attrNameLst>
                                          <p:attrName>style.rotation</p:attrName>
                                        </p:attrNameLst>
                                      </p:cBhvr>
                                      <p:tavLst>
                                        <p:tav tm="0">
                                          <p:val>
                                            <p:fltVal val="720"/>
                                          </p:val>
                                        </p:tav>
                                        <p:tav tm="100000">
                                          <p:val>
                                            <p:fltVal val="0"/>
                                          </p:val>
                                        </p:tav>
                                      </p:tavLst>
                                    </p:anim>
                                    <p:anim calcmode="lin" valueType="num">
                                      <p:cBhvr>
                                        <p:cTn id="35" dur="750" fill="hold"/>
                                        <p:tgtEl>
                                          <p:spTgt spid="47"/>
                                        </p:tgtEl>
                                        <p:attrNameLst>
                                          <p:attrName>ppt_h</p:attrName>
                                        </p:attrNameLst>
                                      </p:cBhvr>
                                      <p:tavLst>
                                        <p:tav tm="0">
                                          <p:val>
                                            <p:fltVal val="0"/>
                                          </p:val>
                                        </p:tav>
                                        <p:tav tm="100000">
                                          <p:val>
                                            <p:strVal val="#ppt_h"/>
                                          </p:val>
                                        </p:tav>
                                      </p:tavLst>
                                    </p:anim>
                                    <p:anim calcmode="lin" valueType="num">
                                      <p:cBhvr>
                                        <p:cTn id="36" dur="750" fill="hold"/>
                                        <p:tgtEl>
                                          <p:spTgt spid="47"/>
                                        </p:tgtEl>
                                        <p:attrNameLst>
                                          <p:attrName>ppt_w</p:attrName>
                                        </p:attrNameLst>
                                      </p:cBhvr>
                                      <p:tavLst>
                                        <p:tav tm="0">
                                          <p:val>
                                            <p:fltVal val="0"/>
                                          </p:val>
                                        </p:tav>
                                        <p:tav tm="100000">
                                          <p:val>
                                            <p:strVal val="#ppt_w"/>
                                          </p:val>
                                        </p:tav>
                                      </p:tavLst>
                                    </p:anim>
                                  </p:childTnLst>
                                </p:cTn>
                              </p:par>
                              <p:par>
                                <p:cTn id="37" presetID="35"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style.rotation</p:attrName>
                                        </p:attrNameLst>
                                      </p:cBhvr>
                                      <p:tavLst>
                                        <p:tav tm="0">
                                          <p:val>
                                            <p:fltVal val="720"/>
                                          </p:val>
                                        </p:tav>
                                        <p:tav tm="100000">
                                          <p:val>
                                            <p:fltVal val="0"/>
                                          </p:val>
                                        </p:tav>
                                      </p:tavLst>
                                    </p:anim>
                                    <p:anim calcmode="lin" valueType="num">
                                      <p:cBhvr>
                                        <p:cTn id="41" dur="750" fill="hold"/>
                                        <p:tgtEl>
                                          <p:spTgt spid="46"/>
                                        </p:tgtEl>
                                        <p:attrNameLst>
                                          <p:attrName>ppt_h</p:attrName>
                                        </p:attrNameLst>
                                      </p:cBhvr>
                                      <p:tavLst>
                                        <p:tav tm="0">
                                          <p:val>
                                            <p:fltVal val="0"/>
                                          </p:val>
                                        </p:tav>
                                        <p:tav tm="100000">
                                          <p:val>
                                            <p:strVal val="#ppt_h"/>
                                          </p:val>
                                        </p:tav>
                                      </p:tavLst>
                                    </p:anim>
                                    <p:anim calcmode="lin" valueType="num">
                                      <p:cBhvr>
                                        <p:cTn id="42" dur="750" fill="hold"/>
                                        <p:tgtEl>
                                          <p:spTgt spid="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StopAudio" delay="0">
                      <p:tgtEl>
                        <p:sldTgt/>
                      </p:tgtEl>
                    </p:cond>
                  </p:endCondLst>
                </p:cTn>
                <p:tgtEl>
                  <p:spTgt spid="15"/>
                </p:tgtEl>
              </p:cMediaNode>
            </p:audio>
            <p:seq concurrent="1" nextAc="seek">
              <p:cTn id="44" restart="whenNotActive" fill="hold" evtFilter="cancelBubble" nodeType="interactiveSeq">
                <p:stCondLst>
                  <p:cond evt="onClick" delay="0">
                    <p:tgtEl>
                      <p:spTgt spid="5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afterEffect">
                                  <p:stCondLst>
                                    <p:cond delay="1000"/>
                                  </p:stCondLst>
                                  <p:childTnLst>
                                    <p:set>
                                      <p:cBhvr>
                                        <p:cTn id="48"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000"/>
                            </p:stCondLst>
                            <p:childTnLst>
                              <p:par>
                                <p:cTn id="50" presetID="1" presetClass="entr"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2000"/>
                            </p:stCondLst>
                            <p:childTnLst>
                              <p:par>
                                <p:cTn id="53" presetID="1" presetClass="entr" presetSubtype="0" fill="hold" grpId="0" nodeType="afterEffect">
                                  <p:stCondLst>
                                    <p:cond delay="1000"/>
                                  </p:stCondLst>
                                  <p:childTnLst>
                                    <p:set>
                                      <p:cBhvr>
                                        <p:cTn id="54"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3000"/>
                            </p:stCondLst>
                            <p:childTnLst>
                              <p:par>
                                <p:cTn id="56" presetID="1" presetClass="entr" presetSubtype="0" fill="hold" grpId="0" nodeType="afterEffect">
                                  <p:stCondLst>
                                    <p:cond delay="1000"/>
                                  </p:stCondLst>
                                  <p:childTnLst>
                                    <p:set>
                                      <p:cBhvr>
                                        <p:cTn id="57"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4000"/>
                            </p:stCondLst>
                            <p:childTnLst>
                              <p:par>
                                <p:cTn id="59" presetID="1" presetClass="entr" presetSubtype="0" fill="hold" grpId="0" nodeType="afterEffect">
                                  <p:stCondLst>
                                    <p:cond delay="1000"/>
                                  </p:stCondLst>
                                  <p:childTnLst>
                                    <p:set>
                                      <p:cBhvr>
                                        <p:cTn id="60"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5000"/>
                            </p:stCondLst>
                            <p:childTnLst>
                              <p:par>
                                <p:cTn id="62" presetID="1" presetClass="entr" presetSubtype="0" fill="hold" grpId="0" nodeType="afterEffect">
                                  <p:stCondLst>
                                    <p:cond delay="1000"/>
                                  </p:stCondLst>
                                  <p:childTnLst>
                                    <p:set>
                                      <p:cBhvr>
                                        <p:cTn id="63"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6000"/>
                            </p:stCondLst>
                            <p:childTnLst>
                              <p:par>
                                <p:cTn id="65" presetID="1" presetClass="entr" presetSubtype="0" fill="hold" grpId="0" nodeType="afterEffect">
                                  <p:stCondLst>
                                    <p:cond delay="1000"/>
                                  </p:stCondLst>
                                  <p:childTnLst>
                                    <p:set>
                                      <p:cBhvr>
                                        <p:cTn id="66"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7000"/>
                            </p:stCondLst>
                            <p:childTnLst>
                              <p:par>
                                <p:cTn id="68" presetID="1" presetClass="entr" presetSubtype="0" fill="hold" grpId="0" nodeType="afterEffect">
                                  <p:stCondLst>
                                    <p:cond delay="1000"/>
                                  </p:stCondLst>
                                  <p:childTnLst>
                                    <p:set>
                                      <p:cBhvr>
                                        <p:cTn id="69"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8000"/>
                            </p:stCondLst>
                            <p:childTnLst>
                              <p:par>
                                <p:cTn id="71" presetID="1" presetClass="entr" presetSubtype="0" fill="hold" grpId="0" nodeType="afterEffect">
                                  <p:stCondLst>
                                    <p:cond delay="1000"/>
                                  </p:stCondLst>
                                  <p:childTnLst>
                                    <p:set>
                                      <p:cBhvr>
                                        <p:cTn id="72"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9000"/>
                            </p:stCondLst>
                            <p:childTnLst>
                              <p:par>
                                <p:cTn id="74" presetID="1" presetClass="entr" presetSubtype="0" fill="hold" grpId="0" nodeType="afterEffect">
                                  <p:stCondLst>
                                    <p:cond delay="1000"/>
                                  </p:stCondLst>
                                  <p:childTnLst>
                                    <p:set>
                                      <p:cBhvr>
                                        <p:cTn id="75"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10000"/>
                            </p:stCondLst>
                            <p:childTnLst>
                              <p:par>
                                <p:cTn id="77" presetID="1" presetClass="entr" presetSubtype="0" fill="hold" grpId="0" nodeType="afterEffect">
                                  <p:stCondLst>
                                    <p:cond delay="1000"/>
                                  </p:stCondLst>
                                  <p:childTnLst>
                                    <p:set>
                                      <p:cBhvr>
                                        <p:cTn id="78"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11000"/>
                            </p:stCondLst>
                            <p:childTnLst>
                              <p:par>
                                <p:cTn id="80" presetID="1" presetClass="entr" presetSubtype="0" fill="hold" grpId="0" nodeType="afterEffect">
                                  <p:stCondLst>
                                    <p:cond delay="1000"/>
                                  </p:stCondLst>
                                  <p:childTnLst>
                                    <p:set>
                                      <p:cBhvr>
                                        <p:cTn id="81"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12000"/>
                            </p:stCondLst>
                            <p:childTnLst>
                              <p:par>
                                <p:cTn id="83" presetID="1" presetClass="entr" presetSubtype="0" fill="hold" grpId="0" nodeType="afterEffect">
                                  <p:stCondLst>
                                    <p:cond delay="1000"/>
                                  </p:stCondLst>
                                  <p:childTnLst>
                                    <p:set>
                                      <p:cBhvr>
                                        <p:cTn id="8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13000"/>
                            </p:stCondLst>
                            <p:childTnLst>
                              <p:par>
                                <p:cTn id="86" presetID="1" presetClass="entr" presetSubtype="0" fill="hold" grpId="0" nodeType="afterEffect">
                                  <p:stCondLst>
                                    <p:cond delay="1000"/>
                                  </p:stCondLst>
                                  <p:childTnLst>
                                    <p:set>
                                      <p:cBhvr>
                                        <p:cTn id="87"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14000"/>
                            </p:stCondLst>
                            <p:childTnLst>
                              <p:par>
                                <p:cTn id="89" presetID="1" presetClass="entr" presetSubtype="0" fill="hold" grpId="0" nodeType="afterEffect">
                                  <p:stCondLst>
                                    <p:cond delay="1000"/>
                                  </p:stCondLst>
                                  <p:childTnLst>
                                    <p:set>
                                      <p:cBhvr>
                                        <p:cTn id="90"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15000"/>
                            </p:stCondLst>
                            <p:childTnLst>
                              <p:par>
                                <p:cTn id="92" presetID="1" presetClass="entr" presetSubtype="0" fill="hold" grpId="0" nodeType="afterEffect">
                                  <p:stCondLst>
                                    <p:cond delay="1000"/>
                                  </p:stCondLst>
                                  <p:childTnLst>
                                    <p:set>
                                      <p:cBhvr>
                                        <p:cTn id="93"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53"/>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08333E-7 -3.7037E-6 L 0.09714 -0.00601 " pathEditMode="relative" rAng="0" ptsTypes="AA">
                                      <p:cBhvr>
                                        <p:cTn id="98" dur="2000" fill="hold"/>
                                        <p:tgtEl>
                                          <p:spTgt spid="26"/>
                                        </p:tgtEl>
                                        <p:attrNameLst>
                                          <p:attrName>ppt_x</p:attrName>
                                          <p:attrName>ppt_y</p:attrName>
                                        </p:attrNameLst>
                                      </p:cBhvr>
                                      <p:rCtr x="4857" y="-301"/>
                                    </p:animMotion>
                                  </p:childTnLst>
                                  <p:subTnLst>
                                    <p:audio>
                                      <p:cMediaNode>
                                        <p:cTn display="0" masterRel="sameClick">
                                          <p:stCondLst>
                                            <p:cond evt="begin" delay="0">
                                              <p:tn val="97"/>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22"/>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35" presetClass="path" presetSubtype="0" accel="50000" decel="50000" fill="hold" nodeType="clickEffect">
                                  <p:stCondLst>
                                    <p:cond delay="0"/>
                                  </p:stCondLst>
                                  <p:childTnLst>
                                    <p:animMotion origin="layout" path="M 2.08333E-7 -3.7037E-6 L -0.09714 -0.00601 " pathEditMode="relative" rAng="0" ptsTypes="AA">
                                      <p:cBhvr>
                                        <p:cTn id="103" dur="2000" fill="hold"/>
                                        <p:tgtEl>
                                          <p:spTgt spid="26"/>
                                        </p:tgtEl>
                                        <p:attrNameLst>
                                          <p:attrName>ppt_x</p:attrName>
                                          <p:attrName>ppt_y</p:attrName>
                                        </p:attrNameLst>
                                      </p:cBhvr>
                                      <p:rCtr x="-4857" y="-301"/>
                                    </p:animMotion>
                                  </p:childTnLst>
                                  <p:subTnLst>
                                    <p:audio>
                                      <p:cMediaNode>
                                        <p:cTn display="0" masterRel="sameClick">
                                          <p:stCondLst>
                                            <p:cond evt="begin" delay="0">
                                              <p:tn val="102"/>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19"/>
                  </p:tgtEl>
                </p:cond>
              </p:nextCondLst>
            </p:seq>
            <p:seq concurrent="1" nextAc="seek">
              <p:cTn id="104" restart="whenNotActive" fill="hold" evtFilter="cancelBubble" nodeType="interactiveSeq">
                <p:stCondLst>
                  <p:cond evt="onClick" delay="0">
                    <p:tgtEl>
                      <p:spTgt spid="44"/>
                    </p:tgtEl>
                  </p:cond>
                </p:stCondLst>
                <p:endSync evt="end" delay="0">
                  <p:rtn val="all"/>
                </p:endSync>
                <p:childTnLst>
                  <p:par>
                    <p:cTn id="105" fill="hold">
                      <p:stCondLst>
                        <p:cond delay="0"/>
                      </p:stCondLst>
                      <p:childTnLst>
                        <p:par>
                          <p:cTn id="106" fill="hold">
                            <p:stCondLst>
                              <p:cond delay="0"/>
                            </p:stCondLst>
                            <p:childTnLst>
                              <p:par>
                                <p:cTn id="107" presetID="21" presetClass="emph" presetSubtype="0" fill="hold" grpId="1" nodeType="clickEffect">
                                  <p:stCondLst>
                                    <p:cond delay="0"/>
                                  </p:stCondLst>
                                  <p:childTnLst>
                                    <p:animClr clrSpc="hsl" dir="cw">
                                      <p:cBhvr override="childStyle">
                                        <p:cTn id="108" dur="500" fill="hold"/>
                                        <p:tgtEl>
                                          <p:spTgt spid="44"/>
                                        </p:tgtEl>
                                        <p:attrNameLst>
                                          <p:attrName>style.color</p:attrName>
                                        </p:attrNameLst>
                                      </p:cBhvr>
                                      <p:by>
                                        <p:hsl h="7200000" s="0" l="0"/>
                                      </p:by>
                                    </p:animClr>
                                    <p:animClr clrSpc="hsl" dir="cw">
                                      <p:cBhvr>
                                        <p:cTn id="109" dur="500" fill="hold"/>
                                        <p:tgtEl>
                                          <p:spTgt spid="44"/>
                                        </p:tgtEl>
                                        <p:attrNameLst>
                                          <p:attrName>fillcolor</p:attrName>
                                        </p:attrNameLst>
                                      </p:cBhvr>
                                      <p:by>
                                        <p:hsl h="7200000" s="0" l="0"/>
                                      </p:by>
                                    </p:animClr>
                                    <p:animClr clrSpc="hsl" dir="cw">
                                      <p:cBhvr>
                                        <p:cTn id="110" dur="500" fill="hold"/>
                                        <p:tgtEl>
                                          <p:spTgt spid="44"/>
                                        </p:tgtEl>
                                        <p:attrNameLst>
                                          <p:attrName>stroke.color</p:attrName>
                                        </p:attrNameLst>
                                      </p:cBhvr>
                                      <p:by>
                                        <p:hsl h="7200000" s="0" l="0"/>
                                      </p:by>
                                    </p:animClr>
                                    <p:set>
                                      <p:cBhvr>
                                        <p:cTn id="111" dur="500" fill="hold"/>
                                        <p:tgtEl>
                                          <p:spTgt spid="44"/>
                                        </p:tgtEl>
                                        <p:attrNameLst>
                                          <p:attrName>fill.type</p:attrName>
                                        </p:attrNameLst>
                                      </p:cBhvr>
                                      <p:to>
                                        <p:strVal val="solid"/>
                                      </p:to>
                                    </p:set>
                                  </p:childTnLst>
                                  <p:subTnLst>
                                    <p:audio>
                                      <p:cMediaNode>
                                        <p:cTn display="0" masterRel="sameClick">
                                          <p:stCondLst>
                                            <p:cond evt="begin" delay="0">
                                              <p:tn val="107"/>
                                            </p:cond>
                                          </p:stCondLst>
                                          <p:endCondLst>
                                            <p:cond evt="onStopAudio" delay="0">
                                              <p:tgtEl>
                                                <p:sldTgt/>
                                              </p:tgtEl>
                                            </p:cond>
                                          </p:endCondLst>
                                        </p:cTn>
                                        <p:tgtEl>
                                          <p:sndTgt r:embed="rId7" name="ting.wav"/>
                                        </p:tgtEl>
                                      </p:cMediaNode>
                                    </p:audio>
                                  </p:subTnLst>
                                </p:cTn>
                              </p:par>
                            </p:childTnLst>
                          </p:cTn>
                        </p:par>
                      </p:childTnLst>
                    </p:cTn>
                  </p:par>
                </p:childTnLst>
              </p:cTn>
              <p:nextCondLst>
                <p:cond evt="onClick" delay="0">
                  <p:tgtEl>
                    <p:spTgt spid="44"/>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49" presetClass="exit" presetSubtype="0" accel="100000" fill="hold" grpId="1" nodeType="clickEffect">
                                  <p:stCondLst>
                                    <p:cond delay="0"/>
                                  </p:stCondLst>
                                  <p:childTnLst>
                                    <p:anim calcmode="lin" valueType="num">
                                      <p:cBhvr>
                                        <p:cTn id="116" dur="500"/>
                                        <p:tgtEl>
                                          <p:spTgt spid="45"/>
                                        </p:tgtEl>
                                        <p:attrNameLst>
                                          <p:attrName>ppt_w</p:attrName>
                                        </p:attrNameLst>
                                      </p:cBhvr>
                                      <p:tavLst>
                                        <p:tav tm="0">
                                          <p:val>
                                            <p:strVal val="ppt_w"/>
                                          </p:val>
                                        </p:tav>
                                        <p:tav tm="100000">
                                          <p:val>
                                            <p:fltVal val="0"/>
                                          </p:val>
                                        </p:tav>
                                      </p:tavLst>
                                    </p:anim>
                                    <p:anim calcmode="lin" valueType="num">
                                      <p:cBhvr>
                                        <p:cTn id="117" dur="500"/>
                                        <p:tgtEl>
                                          <p:spTgt spid="45"/>
                                        </p:tgtEl>
                                        <p:attrNameLst>
                                          <p:attrName>ppt_h</p:attrName>
                                        </p:attrNameLst>
                                      </p:cBhvr>
                                      <p:tavLst>
                                        <p:tav tm="0">
                                          <p:val>
                                            <p:strVal val="ppt_h"/>
                                          </p:val>
                                        </p:tav>
                                        <p:tav tm="100000">
                                          <p:val>
                                            <p:fltVal val="0"/>
                                          </p:val>
                                        </p:tav>
                                      </p:tavLst>
                                    </p:anim>
                                    <p:anim calcmode="lin" valueType="num">
                                      <p:cBhvr>
                                        <p:cTn id="118" dur="500"/>
                                        <p:tgtEl>
                                          <p:spTgt spid="45"/>
                                        </p:tgtEl>
                                        <p:attrNameLst>
                                          <p:attrName>style.rotation</p:attrName>
                                        </p:attrNameLst>
                                      </p:cBhvr>
                                      <p:tavLst>
                                        <p:tav tm="0">
                                          <p:val>
                                            <p:fltVal val="0"/>
                                          </p:val>
                                        </p:tav>
                                        <p:tav tm="100000">
                                          <p:val>
                                            <p:fltVal val="36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5"/>
                  </p:tgtEl>
                </p:cond>
              </p:nextCondLst>
            </p:seq>
            <p:seq concurrent="1" nextAc="seek">
              <p:cTn id="121" restart="whenNotActive" fill="hold" evtFilter="cancelBubble" nodeType="interactiveSeq">
                <p:stCondLst>
                  <p:cond evt="onClick" delay="0">
                    <p:tgtEl>
                      <p:spTgt spid="47"/>
                    </p:tgtEl>
                  </p:cond>
                </p:stCondLst>
                <p:endSync evt="end" delay="0">
                  <p:rtn val="all"/>
                </p:endSync>
                <p:childTnLst>
                  <p:par>
                    <p:cTn id="122" fill="hold">
                      <p:stCondLst>
                        <p:cond delay="0"/>
                      </p:stCondLst>
                      <p:childTnLst>
                        <p:par>
                          <p:cTn id="123" fill="hold">
                            <p:stCondLst>
                              <p:cond delay="0"/>
                            </p:stCondLst>
                            <p:childTnLst>
                              <p:par>
                                <p:cTn id="124" presetID="49" presetClass="exit" presetSubtype="0" accel="100000" fill="hold" grpId="1" nodeType="clickEffect">
                                  <p:stCondLst>
                                    <p:cond delay="0"/>
                                  </p:stCondLst>
                                  <p:childTnLst>
                                    <p:anim calcmode="lin" valueType="num">
                                      <p:cBhvr>
                                        <p:cTn id="125" dur="500"/>
                                        <p:tgtEl>
                                          <p:spTgt spid="47"/>
                                        </p:tgtEl>
                                        <p:attrNameLst>
                                          <p:attrName>ppt_w</p:attrName>
                                        </p:attrNameLst>
                                      </p:cBhvr>
                                      <p:tavLst>
                                        <p:tav tm="0">
                                          <p:val>
                                            <p:strVal val="ppt_w"/>
                                          </p:val>
                                        </p:tav>
                                        <p:tav tm="100000">
                                          <p:val>
                                            <p:fltVal val="0"/>
                                          </p:val>
                                        </p:tav>
                                      </p:tavLst>
                                    </p:anim>
                                    <p:anim calcmode="lin" valueType="num">
                                      <p:cBhvr>
                                        <p:cTn id="126" dur="500"/>
                                        <p:tgtEl>
                                          <p:spTgt spid="47"/>
                                        </p:tgtEl>
                                        <p:attrNameLst>
                                          <p:attrName>ppt_h</p:attrName>
                                        </p:attrNameLst>
                                      </p:cBhvr>
                                      <p:tavLst>
                                        <p:tav tm="0">
                                          <p:val>
                                            <p:strVal val="ppt_h"/>
                                          </p:val>
                                        </p:tav>
                                        <p:tav tm="100000">
                                          <p:val>
                                            <p:fltVal val="0"/>
                                          </p:val>
                                        </p:tav>
                                      </p:tavLst>
                                    </p:anim>
                                    <p:anim calcmode="lin" valueType="num">
                                      <p:cBhvr>
                                        <p:cTn id="127" dur="500"/>
                                        <p:tgtEl>
                                          <p:spTgt spid="47"/>
                                        </p:tgtEl>
                                        <p:attrNameLst>
                                          <p:attrName>style.rotation</p:attrName>
                                        </p:attrNameLst>
                                      </p:cBhvr>
                                      <p:tavLst>
                                        <p:tav tm="0">
                                          <p:val>
                                            <p:fltVal val="0"/>
                                          </p:val>
                                        </p:tav>
                                        <p:tav tm="100000">
                                          <p:val>
                                            <p:fltVal val="360"/>
                                          </p:val>
                                        </p:tav>
                                      </p:tavLst>
                                    </p:anim>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7"/>
                  </p:tgtEl>
                </p:cond>
              </p:nextCondLst>
            </p:seq>
            <p:seq concurrent="1" nextAc="seek">
              <p:cTn id="130" restart="whenNotActive" fill="hold" evtFilter="cancelBubble" nodeType="interactiveSeq">
                <p:stCondLst>
                  <p:cond evt="onClick" delay="0">
                    <p:tgtEl>
                      <p:spTgt spid="46"/>
                    </p:tgtEl>
                  </p:cond>
                </p:stCondLst>
                <p:endSync evt="end" delay="0">
                  <p:rtn val="all"/>
                </p:endSync>
                <p:childTnLst>
                  <p:par>
                    <p:cTn id="131" fill="hold">
                      <p:stCondLst>
                        <p:cond delay="0"/>
                      </p:stCondLst>
                      <p:childTnLst>
                        <p:par>
                          <p:cTn id="132" fill="hold">
                            <p:stCondLst>
                              <p:cond delay="0"/>
                            </p:stCondLst>
                            <p:childTnLst>
                              <p:par>
                                <p:cTn id="133" presetID="49" presetClass="exit" presetSubtype="0" accel="100000" fill="hold" grpId="1" nodeType="clickEffect">
                                  <p:stCondLst>
                                    <p:cond delay="0"/>
                                  </p:stCondLst>
                                  <p:childTnLst>
                                    <p:anim calcmode="lin" valueType="num">
                                      <p:cBhvr>
                                        <p:cTn id="134" dur="500"/>
                                        <p:tgtEl>
                                          <p:spTgt spid="46"/>
                                        </p:tgtEl>
                                        <p:attrNameLst>
                                          <p:attrName>ppt_w</p:attrName>
                                        </p:attrNameLst>
                                      </p:cBhvr>
                                      <p:tavLst>
                                        <p:tav tm="0">
                                          <p:val>
                                            <p:strVal val="ppt_w"/>
                                          </p:val>
                                        </p:tav>
                                        <p:tav tm="100000">
                                          <p:val>
                                            <p:fltVal val="0"/>
                                          </p:val>
                                        </p:tav>
                                      </p:tavLst>
                                    </p:anim>
                                    <p:anim calcmode="lin" valueType="num">
                                      <p:cBhvr>
                                        <p:cTn id="135" dur="500"/>
                                        <p:tgtEl>
                                          <p:spTgt spid="46"/>
                                        </p:tgtEl>
                                        <p:attrNameLst>
                                          <p:attrName>ppt_h</p:attrName>
                                        </p:attrNameLst>
                                      </p:cBhvr>
                                      <p:tavLst>
                                        <p:tav tm="0">
                                          <p:val>
                                            <p:strVal val="ppt_h"/>
                                          </p:val>
                                        </p:tav>
                                        <p:tav tm="100000">
                                          <p:val>
                                            <p:fltVal val="0"/>
                                          </p:val>
                                        </p:tav>
                                      </p:tavLst>
                                    </p:anim>
                                    <p:anim calcmode="lin" valueType="num">
                                      <p:cBhvr>
                                        <p:cTn id="136" dur="500"/>
                                        <p:tgtEl>
                                          <p:spTgt spid="46"/>
                                        </p:tgtEl>
                                        <p:attrNameLst>
                                          <p:attrName>style.rotation</p:attrName>
                                        </p:attrNameLst>
                                      </p:cBhvr>
                                      <p:tavLst>
                                        <p:tav tm="0">
                                          <p:val>
                                            <p:fltVal val="0"/>
                                          </p:val>
                                        </p:tav>
                                        <p:tav tm="100000">
                                          <p:val>
                                            <p:fltVal val="360"/>
                                          </p:val>
                                        </p:tav>
                                      </p:tavLst>
                                    </p:anim>
                                    <p:animEffect transition="out" filter="fade">
                                      <p:cBhvr>
                                        <p:cTn id="137" dur="500"/>
                                        <p:tgtEl>
                                          <p:spTgt spid="46"/>
                                        </p:tgtEl>
                                      </p:cBhvr>
                                    </p:animEffect>
                                    <p:set>
                                      <p:cBhvr>
                                        <p:cTn id="13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6"/>
                  </p:tgtEl>
                </p:cond>
              </p:nextCondLst>
            </p:seq>
          </p:childTnLst>
        </p:cTn>
      </p:par>
    </p:tnLst>
    <p:bldLst>
      <p:bldP spid="42" grpId="0" bldLvl="0" animBg="1"/>
      <p:bldP spid="43" grpId="0" bldLvl="0" animBg="1"/>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71" grpId="0"/>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13909" y="390433"/>
            <a:ext cx="9065623" cy="2144177"/>
          </a:xfrm>
          <a:prstGeom prst="rect">
            <a:avLst/>
          </a:prstGeom>
          <a:noFill/>
        </p:spPr>
        <p:txBody>
          <a:bodyPr wrap="square" rtlCol="0">
            <a:spAutoFit/>
          </a:bodyPr>
          <a:lstStyle/>
          <a:p>
            <a:pPr algn="ctr">
              <a:lnSpc>
                <a:spcPts val="4000"/>
              </a:lnSpc>
            </a:pPr>
            <a:r>
              <a:rPr lang="en-US" sz="2800" dirty="0" smtClean="0"/>
              <a:t>         </a:t>
            </a:r>
            <a:r>
              <a:rPr lang="en-US" sz="2800" b="1" dirty="0" smtClean="0">
                <a:solidFill>
                  <a:srgbClr val="FF0000"/>
                </a:solidFill>
                <a:latin typeface="Times New Roman" panose="02020603050405020304" pitchFamily="18" charset="0"/>
                <a:cs typeface="Times New Roman" panose="02020603050405020304" pitchFamily="18" charset="0"/>
              </a:rPr>
              <a:t>Thảo luận nhóm 2: </a:t>
            </a:r>
          </a:p>
          <a:p>
            <a:pPr>
              <a:lnSpc>
                <a:spcPts val="4000"/>
              </a:lnSpc>
            </a:pPr>
            <a:r>
              <a:rPr lang="en-US" sz="2800" b="1" dirty="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    Điều gì xảy ra nếu:</a:t>
            </a:r>
          </a:p>
          <a:p>
            <a:pPr marL="514350" indent="-514350">
              <a:lnSpc>
                <a:spcPts val="4000"/>
              </a:lnSpc>
              <a:buAutoNum type="arabicPeriod"/>
            </a:pPr>
            <a:r>
              <a:rPr lang="en-US" sz="2800" b="1" dirty="0" err="1" smtClean="0">
                <a:latin typeface="Times New Roman" panose="02020603050405020304" pitchFamily="18" charset="0"/>
                <a:cs typeface="Times New Roman" panose="02020603050405020304" pitchFamily="18" charset="0"/>
              </a:rPr>
              <a:t>Bóng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đái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quá</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đầy</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nước</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tiểu</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mà</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không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được</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thải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ra</a:t>
            </a:r>
            <a:r>
              <a:rPr lang="en-US" sz="2800" b="1" dirty="0" err="1">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marL="514350" indent="-514350">
              <a:lnSpc>
                <a:spcPts val="4000"/>
              </a:lnSpc>
              <a:buAutoNum type="arabicPeriod"/>
            </a:pPr>
            <a:r>
              <a:rPr lang="en-US" sz="2800" b="1" dirty="0" err="1" smtClean="0">
                <a:latin typeface="Times New Roman" panose="02020603050405020304" pitchFamily="18" charset="0"/>
                <a:cs typeface="Times New Roman" panose="02020603050405020304" pitchFamily="18" charset="0"/>
              </a:rPr>
              <a:t>Có</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vật</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cản</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nằm</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trong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ống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dẫn</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nước</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tiểu</a:t>
            </a:r>
            <a:r>
              <a:rPr lang="en-US" sz="2800" b="1" dirty="0">
                <a:latin typeface="Times New Roman" panose="02020603050405020304" pitchFamily="18" charset="0"/>
                <a:cs typeface="Times New Roman" panose="02020603050405020304" pitchFamily="18" charset="0"/>
              </a:rPr>
              <a:t>.</a:t>
            </a:r>
          </a:p>
        </p:txBody>
      </p:sp>
      <p:grpSp>
        <p:nvGrpSpPr>
          <p:cNvPr id="8" name="Group 7"/>
          <p:cNvGrpSpPr/>
          <p:nvPr/>
        </p:nvGrpSpPr>
        <p:grpSpPr>
          <a:xfrm>
            <a:off x="3798116" y="2664824"/>
            <a:ext cx="8968651" cy="4193176"/>
            <a:chOff x="3223349" y="2664824"/>
            <a:chExt cx="8968651" cy="4193176"/>
          </a:xfrm>
        </p:grpSpPr>
        <p:grpSp>
          <p:nvGrpSpPr>
            <p:cNvPr id="6" name="Group 5"/>
            <p:cNvGrpSpPr/>
            <p:nvPr/>
          </p:nvGrpSpPr>
          <p:grpSpPr>
            <a:xfrm>
              <a:off x="3223349" y="2664824"/>
              <a:ext cx="7165975" cy="4193176"/>
              <a:chOff x="5026025" y="2664824"/>
              <a:chExt cx="7165975" cy="4193176"/>
            </a:xfrm>
          </p:grpSpPr>
          <p:pic>
            <p:nvPicPr>
              <p:cNvPr id="6146" name="Picture 2" descr="20210409092016_wm_shs-tu-nhien-va-xa-hoi-2"/>
              <p:cNvPicPr>
                <a:picLocks noChangeAspect="1" noChangeArrowheads="1"/>
              </p:cNvPicPr>
              <p:nvPr/>
            </p:nvPicPr>
            <p:blipFill rotWithShape="1">
              <a:blip r:embed="rId2">
                <a:extLst>
                  <a:ext uri="{28A0092B-C50C-407E-A947-70E740481C1C}">
                    <a14:useLocalDpi xmlns:a14="http://schemas.microsoft.com/office/drawing/2010/main" val="0"/>
                  </a:ext>
                </a:extLst>
              </a:blip>
              <a:srcRect l="25936" t="11250" r="8070" b="62000"/>
              <a:stretch/>
            </p:blipFill>
            <p:spPr bwMode="auto">
              <a:xfrm>
                <a:off x="5026025" y="2781300"/>
                <a:ext cx="7165975" cy="4076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026025" y="2664824"/>
                <a:ext cx="3673838"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7" name="Rectangle 6"/>
            <p:cNvSpPr/>
            <p:nvPr/>
          </p:nvSpPr>
          <p:spPr>
            <a:xfrm>
              <a:off x="9771017" y="5812971"/>
              <a:ext cx="2420983" cy="1045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867681" y="2781300"/>
            <a:ext cx="4187645" cy="2241368"/>
            <a:chOff x="867681" y="2781300"/>
            <a:chExt cx="4187645" cy="2241368"/>
          </a:xfrm>
        </p:grpSpPr>
        <p:sp>
          <p:nvSpPr>
            <p:cNvPr id="9" name="Oval 8"/>
            <p:cNvSpPr/>
            <p:nvPr/>
          </p:nvSpPr>
          <p:spPr>
            <a:xfrm>
              <a:off x="867681" y="2781300"/>
              <a:ext cx="4187645" cy="2241368"/>
            </a:xfrm>
            <a:prstGeom prst="ellipse">
              <a:avLst/>
            </a:prstGeom>
            <a:solidFill>
              <a:schemeClr val="bg1"/>
            </a:solidFill>
            <a:ln w="38100">
              <a:solidFill>
                <a:srgbClr val="EA84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8" name="Picture 4" descr="Premium Vector | Set of man peeing"/>
            <p:cNvPicPr>
              <a:picLocks noChangeAspect="1" noChangeArrowheads="1"/>
            </p:cNvPicPr>
            <p:nvPr/>
          </p:nvPicPr>
          <p:blipFill rotWithShape="1">
            <a:blip r:embed="rId3">
              <a:extLst>
                <a:ext uri="{28A0092B-C50C-407E-A947-70E740481C1C}">
                  <a14:useLocalDpi xmlns:a14="http://schemas.microsoft.com/office/drawing/2010/main" val="0"/>
                </a:ext>
              </a:extLst>
            </a:blip>
            <a:srcRect l="3525" t="17100" r="3588" b="28902"/>
            <a:stretch/>
          </p:blipFill>
          <p:spPr bwMode="auto">
            <a:xfrm>
              <a:off x="1142614" y="3122024"/>
              <a:ext cx="3648028" cy="1541420"/>
            </a:xfrm>
            <a:prstGeom prst="roundRect">
              <a:avLst>
                <a:gd name="adj" fmla="val 39548"/>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4634751" y="3122024"/>
            <a:ext cx="881275" cy="552282"/>
            <a:chOff x="4479561" y="3009900"/>
            <a:chExt cx="881275" cy="552282"/>
          </a:xfrm>
        </p:grpSpPr>
        <p:sp>
          <p:nvSpPr>
            <p:cNvPr id="13" name="Oval 12"/>
            <p:cNvSpPr/>
            <p:nvPr/>
          </p:nvSpPr>
          <p:spPr>
            <a:xfrm>
              <a:off x="4479561" y="3009900"/>
              <a:ext cx="295188" cy="308435"/>
            </a:xfrm>
            <a:prstGeom prst="ellipse">
              <a:avLst/>
            </a:prstGeom>
            <a:solidFill>
              <a:schemeClr val="bg1"/>
            </a:solidFill>
            <a:ln w="38100">
              <a:solidFill>
                <a:srgbClr val="EA84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907732" y="3162292"/>
              <a:ext cx="220528" cy="230425"/>
            </a:xfrm>
            <a:prstGeom prst="ellipse">
              <a:avLst/>
            </a:prstGeom>
            <a:solidFill>
              <a:schemeClr val="bg1"/>
            </a:solidFill>
            <a:ln w="38100">
              <a:solidFill>
                <a:srgbClr val="EA84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218789" y="3413760"/>
              <a:ext cx="142047" cy="148422"/>
            </a:xfrm>
            <a:prstGeom prst="ellipse">
              <a:avLst/>
            </a:prstGeom>
            <a:solidFill>
              <a:schemeClr val="bg1"/>
            </a:solidFill>
            <a:ln w="38100">
              <a:solidFill>
                <a:srgbClr val="EA84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p:cNvSpPr txBox="1"/>
          <p:nvPr/>
        </p:nvSpPr>
        <p:spPr>
          <a:xfrm>
            <a:off x="1651374" y="5363392"/>
            <a:ext cx="2146742" cy="830997"/>
          </a:xfrm>
          <a:prstGeom prst="rect">
            <a:avLst/>
          </a:prstGeom>
          <a:noFill/>
        </p:spPr>
        <p:txBody>
          <a:bodyPr wrap="none" rtlCol="0">
            <a:spAutoFit/>
          </a:bodyPr>
          <a:lstStyle/>
          <a:p>
            <a:r>
              <a:rPr lang="en-US" sz="2400" b="1" dirty="0" err="1" smtClean="0">
                <a:solidFill>
                  <a:srgbClr val="FF5D5D"/>
                </a:solidFill>
              </a:rPr>
              <a:t>Vỡ</a:t>
            </a:r>
            <a:r>
              <a:rPr lang="en-US" sz="2400" b="1" dirty="0" smtClean="0">
                <a:solidFill>
                  <a:srgbClr val="FF5D5D"/>
                </a:solidFill>
              </a:rPr>
              <a:t> </a:t>
            </a:r>
            <a:r>
              <a:rPr lang="en-US" sz="2400" b="1" dirty="0" err="1" smtClean="0">
                <a:solidFill>
                  <a:srgbClr val="FF5D5D"/>
                </a:solidFill>
              </a:rPr>
              <a:t>bóng</a:t>
            </a:r>
            <a:r>
              <a:rPr lang="en-US" sz="2400" b="1" dirty="0" smtClean="0">
                <a:solidFill>
                  <a:srgbClr val="FF5D5D"/>
                </a:solidFill>
              </a:rPr>
              <a:t> </a:t>
            </a:r>
            <a:r>
              <a:rPr lang="en-US" sz="2400" b="1" dirty="0" err="1" smtClean="0">
                <a:solidFill>
                  <a:srgbClr val="FF5D5D"/>
                </a:solidFill>
              </a:rPr>
              <a:t>đái</a:t>
            </a:r>
            <a:endParaRPr lang="en-US" sz="2400" b="1" dirty="0" smtClean="0">
              <a:solidFill>
                <a:srgbClr val="FF5D5D"/>
              </a:solidFill>
            </a:endParaRPr>
          </a:p>
          <a:p>
            <a:endParaRPr lang="en-US" sz="2400" b="1" dirty="0">
              <a:solidFill>
                <a:srgbClr val="FF5D5D"/>
              </a:solidFill>
            </a:endParaRPr>
          </a:p>
        </p:txBody>
      </p:sp>
      <p:sp>
        <p:nvSpPr>
          <p:cNvPr id="20" name="TextBox 19"/>
          <p:cNvSpPr txBox="1"/>
          <p:nvPr/>
        </p:nvSpPr>
        <p:spPr>
          <a:xfrm>
            <a:off x="8339557" y="5507083"/>
            <a:ext cx="3695561" cy="830997"/>
          </a:xfrm>
          <a:prstGeom prst="rect">
            <a:avLst/>
          </a:prstGeom>
          <a:noFill/>
        </p:spPr>
        <p:txBody>
          <a:bodyPr wrap="square" rtlCol="0">
            <a:spAutoFit/>
          </a:bodyPr>
          <a:lstStyle/>
          <a:p>
            <a:r>
              <a:rPr lang="en-US" sz="2400" b="1" dirty="0" err="1" smtClean="0">
                <a:solidFill>
                  <a:srgbClr val="FF5D5D"/>
                </a:solidFill>
              </a:rPr>
              <a:t>Nước</a:t>
            </a:r>
            <a:r>
              <a:rPr lang="en-US" sz="2400" b="1" dirty="0" smtClean="0">
                <a:solidFill>
                  <a:srgbClr val="FF5D5D"/>
                </a:solidFill>
              </a:rPr>
              <a:t> </a:t>
            </a:r>
            <a:r>
              <a:rPr lang="en-US" sz="2400" b="1" dirty="0" err="1" smtClean="0">
                <a:solidFill>
                  <a:srgbClr val="FF5D5D"/>
                </a:solidFill>
              </a:rPr>
              <a:t>tiểu</a:t>
            </a:r>
            <a:r>
              <a:rPr lang="en-US" sz="2400" b="1" dirty="0" smtClean="0">
                <a:solidFill>
                  <a:srgbClr val="FF5D5D"/>
                </a:solidFill>
              </a:rPr>
              <a:t> </a:t>
            </a:r>
            <a:r>
              <a:rPr lang="en-US" sz="2400" b="1" dirty="0" err="1" smtClean="0">
                <a:solidFill>
                  <a:srgbClr val="FF5D5D"/>
                </a:solidFill>
              </a:rPr>
              <a:t>không</a:t>
            </a:r>
            <a:r>
              <a:rPr lang="en-US" sz="2400" b="1" dirty="0" smtClean="0">
                <a:solidFill>
                  <a:srgbClr val="FF5D5D"/>
                </a:solidFill>
              </a:rPr>
              <a:t> </a:t>
            </a:r>
            <a:r>
              <a:rPr lang="en-US" sz="2400" b="1" dirty="0" err="1" smtClean="0">
                <a:solidFill>
                  <a:srgbClr val="FF5D5D"/>
                </a:solidFill>
              </a:rPr>
              <a:t>xuống</a:t>
            </a:r>
            <a:r>
              <a:rPr lang="en-US" sz="2400" b="1" dirty="0" smtClean="0">
                <a:solidFill>
                  <a:srgbClr val="FF5D5D"/>
                </a:solidFill>
              </a:rPr>
              <a:t> </a:t>
            </a:r>
            <a:r>
              <a:rPr lang="en-US" sz="2400" b="1" dirty="0" err="1" smtClean="0">
                <a:solidFill>
                  <a:srgbClr val="FF5D5D"/>
                </a:solidFill>
              </a:rPr>
              <a:t>được</a:t>
            </a:r>
            <a:r>
              <a:rPr lang="en-US" sz="2400" b="1" dirty="0" smtClean="0">
                <a:solidFill>
                  <a:srgbClr val="FF5D5D"/>
                </a:solidFill>
              </a:rPr>
              <a:t> </a:t>
            </a:r>
            <a:r>
              <a:rPr lang="en-US" sz="2400" b="1" dirty="0" err="1" smtClean="0">
                <a:solidFill>
                  <a:srgbClr val="FF5D5D"/>
                </a:solidFill>
              </a:rPr>
              <a:t>bóng</a:t>
            </a:r>
            <a:r>
              <a:rPr lang="en-US" sz="2400" b="1" dirty="0" smtClean="0">
                <a:solidFill>
                  <a:srgbClr val="FF5D5D"/>
                </a:solidFill>
              </a:rPr>
              <a:t> </a:t>
            </a:r>
            <a:r>
              <a:rPr lang="en-US" sz="2400" b="1" dirty="0" err="1" smtClean="0">
                <a:solidFill>
                  <a:srgbClr val="FF5D5D"/>
                </a:solidFill>
              </a:rPr>
              <a:t>đái</a:t>
            </a:r>
            <a:endParaRPr lang="en-US" sz="2400" b="1" dirty="0">
              <a:solidFill>
                <a:srgbClr val="FF5D5D"/>
              </a:solidFill>
            </a:endParaRPr>
          </a:p>
        </p:txBody>
      </p:sp>
    </p:spTree>
    <p:extLst>
      <p:ext uri="{BB962C8B-B14F-4D97-AF65-F5344CB8AC3E}">
        <p14:creationId xmlns:p14="http://schemas.microsoft.com/office/powerpoint/2010/main" val="287585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childTnLst>
                          </p:cTn>
                        </p:par>
                        <p:par>
                          <p:cTn id="18" fill="hold">
                            <p:stCondLst>
                              <p:cond delay="500"/>
                            </p:stCondLst>
                            <p:childTnLst>
                              <p:par>
                                <p:cTn id="19" presetID="22" presetClass="entr" presetSubtype="2"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Effect transition="in" filter="fade">
                                      <p:cBhvr>
                                        <p:cTn id="26" dur="500"/>
                                        <p:tgtEl>
                                          <p:spTgt spid="1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xEl>
                                              <p:pRg st="0" end="0"/>
                                            </p:txEl>
                                          </p:spTgt>
                                        </p:tgtEl>
                                        <p:attrNameLst>
                                          <p:attrName>style.visibility</p:attrName>
                                        </p:attrNameLst>
                                      </p:cBhvr>
                                      <p:to>
                                        <p:strVal val="visible"/>
                                      </p:to>
                                    </p:set>
                                    <p:animEffect transition="in" filter="fade">
                                      <p:cBhvr>
                                        <p:cTn id="31"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build="p"/>
      <p:bldP spid="2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20210409092016_wm_shs-tu-nhien-va-xa-hoi-2"/>
          <p:cNvPicPr>
            <a:picLocks noChangeAspect="1" noChangeArrowheads="1"/>
          </p:cNvPicPr>
          <p:nvPr/>
        </p:nvPicPr>
        <p:blipFill rotWithShape="1">
          <a:blip r:embed="rId2">
            <a:extLst>
              <a:ext uri="{28A0092B-C50C-407E-A947-70E740481C1C}">
                <a14:useLocalDpi xmlns:a14="http://schemas.microsoft.com/office/drawing/2010/main" val="0"/>
              </a:ext>
            </a:extLst>
          </a:blip>
          <a:srcRect t="56516" b="2258"/>
          <a:stretch/>
        </p:blipFill>
        <p:spPr bwMode="auto">
          <a:xfrm>
            <a:off x="0" y="-196387"/>
            <a:ext cx="12192000" cy="7054387"/>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a:xfrm>
            <a:off x="2743200" y="390065"/>
            <a:ext cx="3352800" cy="108436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743199" y="346949"/>
            <a:ext cx="3439081" cy="1200329"/>
          </a:xfrm>
          <a:prstGeom prst="rect">
            <a:avLst/>
          </a:prstGeom>
          <a:noFill/>
        </p:spPr>
        <p:txBody>
          <a:bodyPr wrap="square" rtlCol="0">
            <a:spAutoFit/>
          </a:bodyPr>
          <a:lstStyle/>
          <a:p>
            <a:r>
              <a:rPr lang="en-US" dirty="0" err="1" smtClean="0"/>
              <a:t>Mình</a:t>
            </a:r>
            <a:r>
              <a:rPr lang="en-US" dirty="0" smtClean="0"/>
              <a:t> </a:t>
            </a:r>
            <a:r>
              <a:rPr lang="en-US" dirty="0" err="1" smtClean="0"/>
              <a:t>đã</a:t>
            </a:r>
            <a:r>
              <a:rPr lang="en-US" dirty="0" smtClean="0"/>
              <a:t> </a:t>
            </a:r>
            <a:r>
              <a:rPr lang="en-US" dirty="0" err="1" smtClean="0"/>
              <a:t>hiểu</a:t>
            </a:r>
            <a:r>
              <a:rPr lang="en-US" dirty="0" smtClean="0"/>
              <a:t> </a:t>
            </a:r>
            <a:r>
              <a:rPr lang="en-US" dirty="0" err="1" smtClean="0"/>
              <a:t>vì</a:t>
            </a:r>
            <a:r>
              <a:rPr lang="en-US" dirty="0" smtClean="0"/>
              <a:t> </a:t>
            </a:r>
            <a:r>
              <a:rPr lang="en-US" dirty="0" err="1" smtClean="0"/>
              <a:t>sao</a:t>
            </a:r>
            <a:r>
              <a:rPr lang="en-US" dirty="0" smtClean="0"/>
              <a:t> </a:t>
            </a:r>
            <a:r>
              <a:rPr lang="en-US" dirty="0" err="1" smtClean="0"/>
              <a:t>khi</a:t>
            </a:r>
            <a:r>
              <a:rPr lang="en-US" dirty="0" smtClean="0"/>
              <a:t> </a:t>
            </a:r>
            <a:r>
              <a:rPr lang="en-US" dirty="0" err="1" smtClean="0"/>
              <a:t>có</a:t>
            </a:r>
            <a:r>
              <a:rPr lang="en-US" dirty="0" smtClean="0"/>
              <a:t> </a:t>
            </a:r>
            <a:r>
              <a:rPr lang="en-US" dirty="0" err="1" smtClean="0"/>
              <a:t>vật</a:t>
            </a:r>
            <a:r>
              <a:rPr lang="en-US" dirty="0" smtClean="0"/>
              <a:t> </a:t>
            </a:r>
            <a:r>
              <a:rPr lang="en-US" dirty="0" err="1" smtClean="0"/>
              <a:t>cản</a:t>
            </a:r>
            <a:r>
              <a:rPr lang="en-US" dirty="0" smtClean="0"/>
              <a:t> </a:t>
            </a:r>
            <a:r>
              <a:rPr lang="en-US" dirty="0" err="1" smtClean="0"/>
              <a:t>trong</a:t>
            </a:r>
            <a:r>
              <a:rPr lang="en-US" dirty="0" smtClean="0"/>
              <a:t> </a:t>
            </a:r>
            <a:r>
              <a:rPr lang="en-US" dirty="0" err="1" smtClean="0"/>
              <a:t>ống</a:t>
            </a:r>
            <a:r>
              <a:rPr lang="en-US" dirty="0" smtClean="0"/>
              <a:t> </a:t>
            </a:r>
            <a:r>
              <a:rPr lang="en-US" dirty="0" err="1" smtClean="0"/>
              <a:t>dẫn</a:t>
            </a:r>
            <a:r>
              <a:rPr lang="en-US" dirty="0" smtClean="0"/>
              <a:t> </a:t>
            </a:r>
            <a:r>
              <a:rPr lang="en-US" dirty="0" err="1" smtClean="0"/>
              <a:t>nước</a:t>
            </a:r>
            <a:r>
              <a:rPr lang="en-US" dirty="0" smtClean="0"/>
              <a:t> </a:t>
            </a:r>
            <a:r>
              <a:rPr lang="en-US" dirty="0" err="1" smtClean="0"/>
              <a:t>tiểu</a:t>
            </a:r>
            <a:r>
              <a:rPr lang="en-US" dirty="0" smtClean="0"/>
              <a:t> </a:t>
            </a:r>
            <a:r>
              <a:rPr lang="en-US" dirty="0" err="1" smtClean="0"/>
              <a:t>sẽ</a:t>
            </a:r>
            <a:r>
              <a:rPr lang="en-US" dirty="0" smtClean="0"/>
              <a:t> </a:t>
            </a:r>
            <a:r>
              <a:rPr lang="en-US" dirty="0" err="1" smtClean="0"/>
              <a:t>gây</a:t>
            </a:r>
            <a:r>
              <a:rPr lang="en-US" dirty="0" smtClean="0"/>
              <a:t> </a:t>
            </a:r>
            <a:r>
              <a:rPr lang="en-US" dirty="0" err="1" smtClean="0"/>
              <a:t>khó</a:t>
            </a:r>
            <a:r>
              <a:rPr lang="en-US" dirty="0" smtClean="0"/>
              <a:t> </a:t>
            </a:r>
            <a:r>
              <a:rPr lang="en-US" dirty="0" err="1" smtClean="0"/>
              <a:t>khăn</a:t>
            </a:r>
            <a:r>
              <a:rPr lang="en-US" dirty="0" smtClean="0"/>
              <a:t> </a:t>
            </a:r>
            <a:r>
              <a:rPr lang="en-US" dirty="0" err="1" smtClean="0"/>
              <a:t>cho</a:t>
            </a:r>
            <a:r>
              <a:rPr lang="en-US" dirty="0" smtClean="0"/>
              <a:t> </a:t>
            </a:r>
            <a:r>
              <a:rPr lang="en-US" dirty="0" err="1" smtClean="0"/>
              <a:t>việc</a:t>
            </a:r>
            <a:r>
              <a:rPr lang="en-US" dirty="0" smtClean="0"/>
              <a:t> </a:t>
            </a:r>
            <a:r>
              <a:rPr lang="en-US" dirty="0" err="1" smtClean="0"/>
              <a:t>thải</a:t>
            </a:r>
            <a:r>
              <a:rPr lang="en-US" dirty="0" smtClean="0"/>
              <a:t> </a:t>
            </a:r>
            <a:r>
              <a:rPr lang="en-US" dirty="0" err="1" smtClean="0"/>
              <a:t>nước</a:t>
            </a:r>
            <a:r>
              <a:rPr lang="en-US" dirty="0" smtClean="0"/>
              <a:t> </a:t>
            </a:r>
            <a:r>
              <a:rPr lang="en-US" dirty="0" err="1" smtClean="0"/>
              <a:t>tiểu</a:t>
            </a:r>
            <a:endParaRPr lang="en-US" dirty="0"/>
          </a:p>
        </p:txBody>
      </p:sp>
      <p:grpSp>
        <p:nvGrpSpPr>
          <p:cNvPr id="30" name="Group 29"/>
          <p:cNvGrpSpPr/>
          <p:nvPr/>
        </p:nvGrpSpPr>
        <p:grpSpPr>
          <a:xfrm>
            <a:off x="214485" y="2056742"/>
            <a:ext cx="5967795" cy="3140330"/>
            <a:chOff x="13115098" y="1088770"/>
            <a:chExt cx="5967795" cy="3140330"/>
          </a:xfrm>
        </p:grpSpPr>
        <p:grpSp>
          <p:nvGrpSpPr>
            <p:cNvPr id="29" name="Group 28"/>
            <p:cNvGrpSpPr/>
            <p:nvPr/>
          </p:nvGrpSpPr>
          <p:grpSpPr>
            <a:xfrm>
              <a:off x="13115098" y="1088770"/>
              <a:ext cx="5967795" cy="3140330"/>
              <a:chOff x="13008418" y="974470"/>
              <a:chExt cx="5967795" cy="3140330"/>
            </a:xfrm>
          </p:grpSpPr>
          <p:sp>
            <p:nvSpPr>
              <p:cNvPr id="26" name="Rectangle 25"/>
              <p:cNvSpPr/>
              <p:nvPr/>
            </p:nvSpPr>
            <p:spPr>
              <a:xfrm>
                <a:off x="13072735" y="1399802"/>
                <a:ext cx="5777760" cy="2704648"/>
              </a:xfrm>
              <a:custGeom>
                <a:avLst/>
                <a:gdLst>
                  <a:gd name="connsiteX0" fmla="*/ 0 w 5711059"/>
                  <a:gd name="connsiteY0" fmla="*/ 0 h 2658470"/>
                  <a:gd name="connsiteX1" fmla="*/ 5711059 w 5711059"/>
                  <a:gd name="connsiteY1" fmla="*/ 0 h 2658470"/>
                  <a:gd name="connsiteX2" fmla="*/ 5711059 w 5711059"/>
                  <a:gd name="connsiteY2" fmla="*/ 2658470 h 2658470"/>
                  <a:gd name="connsiteX3" fmla="*/ 0 w 5711059"/>
                  <a:gd name="connsiteY3" fmla="*/ 2658470 h 2658470"/>
                  <a:gd name="connsiteX4" fmla="*/ 0 w 5711059"/>
                  <a:gd name="connsiteY4" fmla="*/ 0 h 2658470"/>
                  <a:gd name="connsiteX0" fmla="*/ 266700 w 5711059"/>
                  <a:gd name="connsiteY0" fmla="*/ 19050 h 2658470"/>
                  <a:gd name="connsiteX1" fmla="*/ 5711059 w 5711059"/>
                  <a:gd name="connsiteY1" fmla="*/ 0 h 2658470"/>
                  <a:gd name="connsiteX2" fmla="*/ 5711059 w 5711059"/>
                  <a:gd name="connsiteY2" fmla="*/ 2658470 h 2658470"/>
                  <a:gd name="connsiteX3" fmla="*/ 0 w 5711059"/>
                  <a:gd name="connsiteY3" fmla="*/ 2658470 h 2658470"/>
                  <a:gd name="connsiteX4" fmla="*/ 266700 w 5711059"/>
                  <a:gd name="connsiteY4" fmla="*/ 19050 h 2658470"/>
                  <a:gd name="connsiteX0" fmla="*/ 137160 w 5711059"/>
                  <a:gd name="connsiteY0" fmla="*/ 0 h 2669900"/>
                  <a:gd name="connsiteX1" fmla="*/ 5711059 w 5711059"/>
                  <a:gd name="connsiteY1" fmla="*/ 11430 h 2669900"/>
                  <a:gd name="connsiteX2" fmla="*/ 5711059 w 5711059"/>
                  <a:gd name="connsiteY2" fmla="*/ 2669900 h 2669900"/>
                  <a:gd name="connsiteX3" fmla="*/ 0 w 5711059"/>
                  <a:gd name="connsiteY3" fmla="*/ 2669900 h 2669900"/>
                  <a:gd name="connsiteX4" fmla="*/ 137160 w 5711059"/>
                  <a:gd name="connsiteY4" fmla="*/ 0 h 2669900"/>
                  <a:gd name="connsiteX0" fmla="*/ 30480 w 5604379"/>
                  <a:gd name="connsiteY0" fmla="*/ 0 h 2669900"/>
                  <a:gd name="connsiteX1" fmla="*/ 5604379 w 5604379"/>
                  <a:gd name="connsiteY1" fmla="*/ 11430 h 2669900"/>
                  <a:gd name="connsiteX2" fmla="*/ 5604379 w 5604379"/>
                  <a:gd name="connsiteY2" fmla="*/ 2669900 h 2669900"/>
                  <a:gd name="connsiteX3" fmla="*/ 0 w 5604379"/>
                  <a:gd name="connsiteY3" fmla="*/ 2662280 h 2669900"/>
                  <a:gd name="connsiteX4" fmla="*/ 30480 w 5604379"/>
                  <a:gd name="connsiteY4" fmla="*/ 0 h 2669900"/>
                  <a:gd name="connsiteX0" fmla="*/ 45720 w 5619619"/>
                  <a:gd name="connsiteY0" fmla="*/ 0 h 2669900"/>
                  <a:gd name="connsiteX1" fmla="*/ 5619619 w 5619619"/>
                  <a:gd name="connsiteY1" fmla="*/ 11430 h 2669900"/>
                  <a:gd name="connsiteX2" fmla="*/ 5619619 w 5619619"/>
                  <a:gd name="connsiteY2" fmla="*/ 2669900 h 2669900"/>
                  <a:gd name="connsiteX3" fmla="*/ 0 w 5619619"/>
                  <a:gd name="connsiteY3" fmla="*/ 2593700 h 2669900"/>
                  <a:gd name="connsiteX4" fmla="*/ 45720 w 5619619"/>
                  <a:gd name="connsiteY4" fmla="*/ 0 h 2669900"/>
                  <a:gd name="connsiteX0" fmla="*/ 7620 w 5581519"/>
                  <a:gd name="connsiteY0" fmla="*/ 0 h 2669900"/>
                  <a:gd name="connsiteX1" fmla="*/ 5581519 w 5581519"/>
                  <a:gd name="connsiteY1" fmla="*/ 11430 h 2669900"/>
                  <a:gd name="connsiteX2" fmla="*/ 5581519 w 5581519"/>
                  <a:gd name="connsiteY2" fmla="*/ 2669900 h 2669900"/>
                  <a:gd name="connsiteX3" fmla="*/ 0 w 5581519"/>
                  <a:gd name="connsiteY3" fmla="*/ 2639420 h 2669900"/>
                  <a:gd name="connsiteX4" fmla="*/ 7620 w 5581519"/>
                  <a:gd name="connsiteY4" fmla="*/ 0 h 2669900"/>
                  <a:gd name="connsiteX0" fmla="*/ 72844 w 5646743"/>
                  <a:gd name="connsiteY0" fmla="*/ 0 h 2669900"/>
                  <a:gd name="connsiteX1" fmla="*/ 5646743 w 5646743"/>
                  <a:gd name="connsiteY1" fmla="*/ 11430 h 2669900"/>
                  <a:gd name="connsiteX2" fmla="*/ 5646743 w 5646743"/>
                  <a:gd name="connsiteY2" fmla="*/ 2669900 h 2669900"/>
                  <a:gd name="connsiteX3" fmla="*/ 65224 w 5646743"/>
                  <a:gd name="connsiteY3" fmla="*/ 2639420 h 2669900"/>
                  <a:gd name="connsiteX4" fmla="*/ 72844 w 5646743"/>
                  <a:gd name="connsiteY4" fmla="*/ 0 h 2669900"/>
                  <a:gd name="connsiteX0" fmla="*/ 72844 w 5646743"/>
                  <a:gd name="connsiteY0" fmla="*/ 0 h 2669900"/>
                  <a:gd name="connsiteX1" fmla="*/ 5646743 w 5646743"/>
                  <a:gd name="connsiteY1" fmla="*/ 11430 h 2669900"/>
                  <a:gd name="connsiteX2" fmla="*/ 5646743 w 5646743"/>
                  <a:gd name="connsiteY2" fmla="*/ 2669900 h 2669900"/>
                  <a:gd name="connsiteX3" fmla="*/ 65224 w 5646743"/>
                  <a:gd name="connsiteY3" fmla="*/ 2639420 h 2669900"/>
                  <a:gd name="connsiteX4" fmla="*/ 72844 w 5646743"/>
                  <a:gd name="connsiteY4" fmla="*/ 0 h 2669900"/>
                  <a:gd name="connsiteX0" fmla="*/ 72844 w 5646743"/>
                  <a:gd name="connsiteY0" fmla="*/ 0 h 2694433"/>
                  <a:gd name="connsiteX1" fmla="*/ 5646743 w 5646743"/>
                  <a:gd name="connsiteY1" fmla="*/ 11430 h 2694433"/>
                  <a:gd name="connsiteX2" fmla="*/ 5646743 w 5646743"/>
                  <a:gd name="connsiteY2" fmla="*/ 2669900 h 2694433"/>
                  <a:gd name="connsiteX3" fmla="*/ 65224 w 5646743"/>
                  <a:gd name="connsiteY3" fmla="*/ 2639420 h 2694433"/>
                  <a:gd name="connsiteX4" fmla="*/ 72844 w 5646743"/>
                  <a:gd name="connsiteY4" fmla="*/ 0 h 2694433"/>
                  <a:gd name="connsiteX0" fmla="*/ 72844 w 5661983"/>
                  <a:gd name="connsiteY0" fmla="*/ 0 h 2673652"/>
                  <a:gd name="connsiteX1" fmla="*/ 5646743 w 5661983"/>
                  <a:gd name="connsiteY1" fmla="*/ 11430 h 2673652"/>
                  <a:gd name="connsiteX2" fmla="*/ 5661983 w 5661983"/>
                  <a:gd name="connsiteY2" fmla="*/ 2570840 h 2673652"/>
                  <a:gd name="connsiteX3" fmla="*/ 65224 w 5661983"/>
                  <a:gd name="connsiteY3" fmla="*/ 2639420 h 2673652"/>
                  <a:gd name="connsiteX4" fmla="*/ 72844 w 5661983"/>
                  <a:gd name="connsiteY4" fmla="*/ 0 h 2673652"/>
                  <a:gd name="connsiteX0" fmla="*/ 72844 w 5646743"/>
                  <a:gd name="connsiteY0" fmla="*/ 0 h 2671769"/>
                  <a:gd name="connsiteX1" fmla="*/ 5646743 w 5646743"/>
                  <a:gd name="connsiteY1" fmla="*/ 11430 h 2671769"/>
                  <a:gd name="connsiteX2" fmla="*/ 5639123 w 5646743"/>
                  <a:gd name="connsiteY2" fmla="*/ 2555600 h 2671769"/>
                  <a:gd name="connsiteX3" fmla="*/ 65224 w 5646743"/>
                  <a:gd name="connsiteY3" fmla="*/ 2639420 h 2671769"/>
                  <a:gd name="connsiteX4" fmla="*/ 72844 w 5646743"/>
                  <a:gd name="connsiteY4" fmla="*/ 0 h 2671769"/>
                  <a:gd name="connsiteX0" fmla="*/ 72844 w 5646743"/>
                  <a:gd name="connsiteY0" fmla="*/ 0 h 2704648"/>
                  <a:gd name="connsiteX1" fmla="*/ 5646743 w 5646743"/>
                  <a:gd name="connsiteY1" fmla="*/ 11430 h 2704648"/>
                  <a:gd name="connsiteX2" fmla="*/ 5639123 w 5646743"/>
                  <a:gd name="connsiteY2" fmla="*/ 2555600 h 2704648"/>
                  <a:gd name="connsiteX3" fmla="*/ 65224 w 5646743"/>
                  <a:gd name="connsiteY3" fmla="*/ 2639420 h 2704648"/>
                  <a:gd name="connsiteX4" fmla="*/ 72844 w 5646743"/>
                  <a:gd name="connsiteY4" fmla="*/ 0 h 2704648"/>
                  <a:gd name="connsiteX0" fmla="*/ 72844 w 5716198"/>
                  <a:gd name="connsiteY0" fmla="*/ 0 h 2704648"/>
                  <a:gd name="connsiteX1" fmla="*/ 5646743 w 5716198"/>
                  <a:gd name="connsiteY1" fmla="*/ 11430 h 2704648"/>
                  <a:gd name="connsiteX2" fmla="*/ 5639123 w 5716198"/>
                  <a:gd name="connsiteY2" fmla="*/ 2555600 h 2704648"/>
                  <a:gd name="connsiteX3" fmla="*/ 65224 w 5716198"/>
                  <a:gd name="connsiteY3" fmla="*/ 2639420 h 2704648"/>
                  <a:gd name="connsiteX4" fmla="*/ 72844 w 5716198"/>
                  <a:gd name="connsiteY4" fmla="*/ 0 h 2704648"/>
                  <a:gd name="connsiteX0" fmla="*/ 72844 w 5777760"/>
                  <a:gd name="connsiteY0" fmla="*/ 0 h 2704648"/>
                  <a:gd name="connsiteX1" fmla="*/ 5776283 w 5777760"/>
                  <a:gd name="connsiteY1" fmla="*/ 19050 h 2704648"/>
                  <a:gd name="connsiteX2" fmla="*/ 5639123 w 5777760"/>
                  <a:gd name="connsiteY2" fmla="*/ 2555600 h 2704648"/>
                  <a:gd name="connsiteX3" fmla="*/ 65224 w 5777760"/>
                  <a:gd name="connsiteY3" fmla="*/ 2639420 h 2704648"/>
                  <a:gd name="connsiteX4" fmla="*/ 72844 w 5777760"/>
                  <a:gd name="connsiteY4" fmla="*/ 0 h 2704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7760" h="2704648">
                    <a:moveTo>
                      <a:pt x="72844" y="0"/>
                    </a:moveTo>
                    <a:lnTo>
                      <a:pt x="5776283" y="19050"/>
                    </a:lnTo>
                    <a:cubicBezTo>
                      <a:pt x="5773743" y="867107"/>
                      <a:pt x="5809303" y="991263"/>
                      <a:pt x="5639123" y="2555600"/>
                    </a:cubicBezTo>
                    <a:cubicBezTo>
                      <a:pt x="5188317" y="2720700"/>
                      <a:pt x="1925730" y="2748640"/>
                      <a:pt x="65224" y="2639420"/>
                    </a:cubicBezTo>
                    <a:cubicBezTo>
                      <a:pt x="-84636" y="1782473"/>
                      <a:pt x="70304" y="879807"/>
                      <a:pt x="72844"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13008418" y="974470"/>
                <a:ext cx="5967795" cy="3140330"/>
                <a:chOff x="768927" y="1641595"/>
                <a:chExt cx="5340928" cy="2511698"/>
              </a:xfrm>
            </p:grpSpPr>
            <p:grpSp>
              <p:nvGrpSpPr>
                <p:cNvPr id="11" name="Group 10"/>
                <p:cNvGrpSpPr/>
                <p:nvPr/>
              </p:nvGrpSpPr>
              <p:grpSpPr>
                <a:xfrm>
                  <a:off x="768927" y="1641595"/>
                  <a:ext cx="5340928" cy="2511698"/>
                  <a:chOff x="768927" y="1641595"/>
                  <a:chExt cx="5340928" cy="2511698"/>
                </a:xfrm>
              </p:grpSpPr>
              <p:sp>
                <p:nvSpPr>
                  <p:cNvPr id="13" name="Rectangle 14"/>
                  <p:cNvSpPr/>
                  <p:nvPr/>
                </p:nvSpPr>
                <p:spPr>
                  <a:xfrm>
                    <a:off x="2820697" y="1661594"/>
                    <a:ext cx="1269423" cy="589771"/>
                  </a:xfrm>
                  <a:custGeom>
                    <a:avLst/>
                    <a:gdLst>
                      <a:gd name="connsiteX0" fmla="*/ 0 w 1059873"/>
                      <a:gd name="connsiteY0" fmla="*/ 0 h 561109"/>
                      <a:gd name="connsiteX1" fmla="*/ 1059873 w 1059873"/>
                      <a:gd name="connsiteY1" fmla="*/ 0 h 561109"/>
                      <a:gd name="connsiteX2" fmla="*/ 1059873 w 1059873"/>
                      <a:gd name="connsiteY2" fmla="*/ 561109 h 561109"/>
                      <a:gd name="connsiteX3" fmla="*/ 0 w 1059873"/>
                      <a:gd name="connsiteY3" fmla="*/ 561109 h 561109"/>
                      <a:gd name="connsiteX4" fmla="*/ 0 w 1059873"/>
                      <a:gd name="connsiteY4" fmla="*/ 0 h 561109"/>
                      <a:gd name="connsiteX0" fmla="*/ 23813 w 1059873"/>
                      <a:gd name="connsiteY0" fmla="*/ 23812 h 561109"/>
                      <a:gd name="connsiteX1" fmla="*/ 1059873 w 1059873"/>
                      <a:gd name="connsiteY1" fmla="*/ 0 h 561109"/>
                      <a:gd name="connsiteX2" fmla="*/ 1059873 w 1059873"/>
                      <a:gd name="connsiteY2" fmla="*/ 561109 h 561109"/>
                      <a:gd name="connsiteX3" fmla="*/ 0 w 1059873"/>
                      <a:gd name="connsiteY3" fmla="*/ 561109 h 561109"/>
                      <a:gd name="connsiteX4" fmla="*/ 23813 w 1059873"/>
                      <a:gd name="connsiteY4" fmla="*/ 23812 h 561109"/>
                      <a:gd name="connsiteX0" fmla="*/ 33338 w 1059873"/>
                      <a:gd name="connsiteY0" fmla="*/ 66675 h 561109"/>
                      <a:gd name="connsiteX1" fmla="*/ 1059873 w 1059873"/>
                      <a:gd name="connsiteY1" fmla="*/ 0 h 561109"/>
                      <a:gd name="connsiteX2" fmla="*/ 1059873 w 1059873"/>
                      <a:gd name="connsiteY2" fmla="*/ 561109 h 561109"/>
                      <a:gd name="connsiteX3" fmla="*/ 0 w 1059873"/>
                      <a:gd name="connsiteY3" fmla="*/ 561109 h 561109"/>
                      <a:gd name="connsiteX4" fmla="*/ 33338 w 1059873"/>
                      <a:gd name="connsiteY4" fmla="*/ 66675 h 561109"/>
                      <a:gd name="connsiteX0" fmla="*/ 38101 w 1059873"/>
                      <a:gd name="connsiteY0" fmla="*/ 28575 h 561109"/>
                      <a:gd name="connsiteX1" fmla="*/ 1059873 w 1059873"/>
                      <a:gd name="connsiteY1" fmla="*/ 0 h 561109"/>
                      <a:gd name="connsiteX2" fmla="*/ 1059873 w 1059873"/>
                      <a:gd name="connsiteY2" fmla="*/ 561109 h 561109"/>
                      <a:gd name="connsiteX3" fmla="*/ 0 w 1059873"/>
                      <a:gd name="connsiteY3" fmla="*/ 561109 h 561109"/>
                      <a:gd name="connsiteX4" fmla="*/ 38101 w 1059873"/>
                      <a:gd name="connsiteY4" fmla="*/ 28575 h 561109"/>
                      <a:gd name="connsiteX0" fmla="*/ 138114 w 1159886"/>
                      <a:gd name="connsiteY0" fmla="*/ 28575 h 561109"/>
                      <a:gd name="connsiteX1" fmla="*/ 1159886 w 1159886"/>
                      <a:gd name="connsiteY1" fmla="*/ 0 h 561109"/>
                      <a:gd name="connsiteX2" fmla="*/ 1159886 w 1159886"/>
                      <a:gd name="connsiteY2" fmla="*/ 561109 h 561109"/>
                      <a:gd name="connsiteX3" fmla="*/ 0 w 1159886"/>
                      <a:gd name="connsiteY3" fmla="*/ 551584 h 561109"/>
                      <a:gd name="connsiteX4" fmla="*/ 138114 w 1159886"/>
                      <a:gd name="connsiteY4" fmla="*/ 28575 h 561109"/>
                      <a:gd name="connsiteX0" fmla="*/ 138114 w 1259898"/>
                      <a:gd name="connsiteY0" fmla="*/ 0 h 532534"/>
                      <a:gd name="connsiteX1" fmla="*/ 1259898 w 1259898"/>
                      <a:gd name="connsiteY1" fmla="*/ 19050 h 532534"/>
                      <a:gd name="connsiteX2" fmla="*/ 1159886 w 1259898"/>
                      <a:gd name="connsiteY2" fmla="*/ 532534 h 532534"/>
                      <a:gd name="connsiteX3" fmla="*/ 0 w 1259898"/>
                      <a:gd name="connsiteY3" fmla="*/ 523009 h 532534"/>
                      <a:gd name="connsiteX4" fmla="*/ 138114 w 1259898"/>
                      <a:gd name="connsiteY4" fmla="*/ 0 h 532534"/>
                      <a:gd name="connsiteX0" fmla="*/ 138114 w 1259898"/>
                      <a:gd name="connsiteY0" fmla="*/ 0 h 570634"/>
                      <a:gd name="connsiteX1" fmla="*/ 1259898 w 1259898"/>
                      <a:gd name="connsiteY1" fmla="*/ 19050 h 570634"/>
                      <a:gd name="connsiteX2" fmla="*/ 1112261 w 1259898"/>
                      <a:gd name="connsiteY2" fmla="*/ 570634 h 570634"/>
                      <a:gd name="connsiteX3" fmla="*/ 0 w 1259898"/>
                      <a:gd name="connsiteY3" fmla="*/ 523009 h 570634"/>
                      <a:gd name="connsiteX4" fmla="*/ 138114 w 1259898"/>
                      <a:gd name="connsiteY4"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0744 h 597566"/>
                      <a:gd name="connsiteX1" fmla="*/ 465428 w 1269423"/>
                      <a:gd name="connsiteY1" fmla="*/ 8314 h 597566"/>
                      <a:gd name="connsiteX2" fmla="*/ 598778 w 1269423"/>
                      <a:gd name="connsiteY2" fmla="*/ 32126 h 597566"/>
                      <a:gd name="connsiteX3" fmla="*/ 1269423 w 1269423"/>
                      <a:gd name="connsiteY3" fmla="*/ 45982 h 597566"/>
                      <a:gd name="connsiteX4" fmla="*/ 1121786 w 1269423"/>
                      <a:gd name="connsiteY4" fmla="*/ 597566 h 597566"/>
                      <a:gd name="connsiteX5" fmla="*/ 265402 w 1269423"/>
                      <a:gd name="connsiteY5" fmla="*/ 575051 h 597566"/>
                      <a:gd name="connsiteX6" fmla="*/ 0 w 1269423"/>
                      <a:gd name="connsiteY6" fmla="*/ 535654 h 597566"/>
                      <a:gd name="connsiteX7" fmla="*/ 123826 w 1269423"/>
                      <a:gd name="connsiteY7" fmla="*/ 50744 h 597566"/>
                      <a:gd name="connsiteX0" fmla="*/ 123826 w 1269423"/>
                      <a:gd name="connsiteY0" fmla="*/ 49637 h 596459"/>
                      <a:gd name="connsiteX1" fmla="*/ 465428 w 1269423"/>
                      <a:gd name="connsiteY1" fmla="*/ 7207 h 596459"/>
                      <a:gd name="connsiteX2" fmla="*/ 598778 w 1269423"/>
                      <a:gd name="connsiteY2" fmla="*/ 31019 h 596459"/>
                      <a:gd name="connsiteX3" fmla="*/ 794041 w 1269423"/>
                      <a:gd name="connsiteY3" fmla="*/ 35782 h 596459"/>
                      <a:gd name="connsiteX4" fmla="*/ 1269423 w 1269423"/>
                      <a:gd name="connsiteY4" fmla="*/ 44875 h 596459"/>
                      <a:gd name="connsiteX5" fmla="*/ 1121786 w 1269423"/>
                      <a:gd name="connsiteY5" fmla="*/ 596459 h 596459"/>
                      <a:gd name="connsiteX6" fmla="*/ 265402 w 1269423"/>
                      <a:gd name="connsiteY6" fmla="*/ 573944 h 596459"/>
                      <a:gd name="connsiteX7" fmla="*/ 0 w 1269423"/>
                      <a:gd name="connsiteY7" fmla="*/ 534547 h 596459"/>
                      <a:gd name="connsiteX8" fmla="*/ 123826 w 1269423"/>
                      <a:gd name="connsiteY8" fmla="*/ 49637 h 596459"/>
                      <a:gd name="connsiteX0" fmla="*/ 123826 w 1269423"/>
                      <a:gd name="connsiteY0" fmla="*/ 43695 h 590517"/>
                      <a:gd name="connsiteX1" fmla="*/ 465428 w 1269423"/>
                      <a:gd name="connsiteY1" fmla="*/ 1265 h 590517"/>
                      <a:gd name="connsiteX2" fmla="*/ 598778 w 1269423"/>
                      <a:gd name="connsiteY2" fmla="*/ 25077 h 590517"/>
                      <a:gd name="connsiteX3" fmla="*/ 808329 w 1269423"/>
                      <a:gd name="connsiteY3" fmla="*/ 63177 h 590517"/>
                      <a:gd name="connsiteX4" fmla="*/ 1269423 w 1269423"/>
                      <a:gd name="connsiteY4" fmla="*/ 38933 h 590517"/>
                      <a:gd name="connsiteX5" fmla="*/ 1121786 w 1269423"/>
                      <a:gd name="connsiteY5" fmla="*/ 590517 h 590517"/>
                      <a:gd name="connsiteX6" fmla="*/ 265402 w 1269423"/>
                      <a:gd name="connsiteY6" fmla="*/ 568002 h 590517"/>
                      <a:gd name="connsiteX7" fmla="*/ 0 w 1269423"/>
                      <a:gd name="connsiteY7" fmla="*/ 528605 h 590517"/>
                      <a:gd name="connsiteX8" fmla="*/ 123826 w 1269423"/>
                      <a:gd name="connsiteY8" fmla="*/ 43695 h 590517"/>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60691 w 1269423"/>
                      <a:gd name="connsiteY2" fmla="*/ 5483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79741 w 1269423"/>
                      <a:gd name="connsiteY2" fmla="*/ 7388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5668 h 592490"/>
                      <a:gd name="connsiteX1" fmla="*/ 465428 w 1269423"/>
                      <a:gd name="connsiteY1" fmla="*/ 3238 h 592490"/>
                      <a:gd name="connsiteX2" fmla="*/ 679741 w 1269423"/>
                      <a:gd name="connsiteY2" fmla="*/ 69912 h 592490"/>
                      <a:gd name="connsiteX3" fmla="*/ 865479 w 1269423"/>
                      <a:gd name="connsiteY3" fmla="*/ 31812 h 592490"/>
                      <a:gd name="connsiteX4" fmla="*/ 1065503 w 1269423"/>
                      <a:gd name="connsiteY4" fmla="*/ 50863 h 592490"/>
                      <a:gd name="connsiteX5" fmla="*/ 1269423 w 1269423"/>
                      <a:gd name="connsiteY5" fmla="*/ 40906 h 592490"/>
                      <a:gd name="connsiteX6" fmla="*/ 1121786 w 1269423"/>
                      <a:gd name="connsiteY6" fmla="*/ 592490 h 592490"/>
                      <a:gd name="connsiteX7" fmla="*/ 265402 w 1269423"/>
                      <a:gd name="connsiteY7" fmla="*/ 569975 h 592490"/>
                      <a:gd name="connsiteX8" fmla="*/ 0 w 1269423"/>
                      <a:gd name="connsiteY8" fmla="*/ 530578 h 592490"/>
                      <a:gd name="connsiteX9" fmla="*/ 123826 w 1269423"/>
                      <a:gd name="connsiteY9" fmla="*/ 45668 h 59249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6719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621268"/>
                      <a:gd name="connsiteX1" fmla="*/ 465428 w 1269423"/>
                      <a:gd name="connsiteY1" fmla="*/ 519 h 621268"/>
                      <a:gd name="connsiteX2" fmla="*/ 679741 w 1269423"/>
                      <a:gd name="connsiteY2" fmla="*/ 67193 h 621268"/>
                      <a:gd name="connsiteX3" fmla="*/ 865479 w 1269423"/>
                      <a:gd name="connsiteY3" fmla="*/ 29093 h 621268"/>
                      <a:gd name="connsiteX4" fmla="*/ 1051215 w 1269423"/>
                      <a:gd name="connsiteY4" fmla="*/ 76719 h 621268"/>
                      <a:gd name="connsiteX5" fmla="*/ 1269423 w 1269423"/>
                      <a:gd name="connsiteY5" fmla="*/ 38187 h 621268"/>
                      <a:gd name="connsiteX6" fmla="*/ 1121786 w 1269423"/>
                      <a:gd name="connsiteY6" fmla="*/ 589771 h 621268"/>
                      <a:gd name="connsiteX7" fmla="*/ 446378 w 1269423"/>
                      <a:gd name="connsiteY7" fmla="*/ 543444 h 621268"/>
                      <a:gd name="connsiteX8" fmla="*/ 265402 w 1269423"/>
                      <a:gd name="connsiteY8" fmla="*/ 567256 h 621268"/>
                      <a:gd name="connsiteX9" fmla="*/ 0 w 1269423"/>
                      <a:gd name="connsiteY9" fmla="*/ 527859 h 621268"/>
                      <a:gd name="connsiteX10" fmla="*/ 123826 w 1269423"/>
                      <a:gd name="connsiteY10" fmla="*/ 42949 h 621268"/>
                      <a:gd name="connsiteX0" fmla="*/ 123826 w 1269423"/>
                      <a:gd name="connsiteY0" fmla="*/ 42949 h 619818"/>
                      <a:gd name="connsiteX1" fmla="*/ 465428 w 1269423"/>
                      <a:gd name="connsiteY1" fmla="*/ 519 h 619818"/>
                      <a:gd name="connsiteX2" fmla="*/ 679741 w 1269423"/>
                      <a:gd name="connsiteY2" fmla="*/ 67193 h 619818"/>
                      <a:gd name="connsiteX3" fmla="*/ 865479 w 1269423"/>
                      <a:gd name="connsiteY3" fmla="*/ 29093 h 619818"/>
                      <a:gd name="connsiteX4" fmla="*/ 1051215 w 1269423"/>
                      <a:gd name="connsiteY4" fmla="*/ 76719 h 619818"/>
                      <a:gd name="connsiteX5" fmla="*/ 1269423 w 1269423"/>
                      <a:gd name="connsiteY5" fmla="*/ 38187 h 619818"/>
                      <a:gd name="connsiteX6" fmla="*/ 1121786 w 1269423"/>
                      <a:gd name="connsiteY6" fmla="*/ 589771 h 619818"/>
                      <a:gd name="connsiteX7" fmla="*/ 470191 w 1269423"/>
                      <a:gd name="connsiteY7" fmla="*/ 533919 h 619818"/>
                      <a:gd name="connsiteX8" fmla="*/ 265402 w 1269423"/>
                      <a:gd name="connsiteY8" fmla="*/ 567256 h 619818"/>
                      <a:gd name="connsiteX9" fmla="*/ 0 w 1269423"/>
                      <a:gd name="connsiteY9" fmla="*/ 527859 h 619818"/>
                      <a:gd name="connsiteX10" fmla="*/ 123826 w 1269423"/>
                      <a:gd name="connsiteY10" fmla="*/ 42949 h 619818"/>
                      <a:gd name="connsiteX0" fmla="*/ 123826 w 1269423"/>
                      <a:gd name="connsiteY0" fmla="*/ 42949 h 620230"/>
                      <a:gd name="connsiteX1" fmla="*/ 465428 w 1269423"/>
                      <a:gd name="connsiteY1" fmla="*/ 519 h 620230"/>
                      <a:gd name="connsiteX2" fmla="*/ 679741 w 1269423"/>
                      <a:gd name="connsiteY2" fmla="*/ 67193 h 620230"/>
                      <a:gd name="connsiteX3" fmla="*/ 865479 w 1269423"/>
                      <a:gd name="connsiteY3" fmla="*/ 29093 h 620230"/>
                      <a:gd name="connsiteX4" fmla="*/ 1051215 w 1269423"/>
                      <a:gd name="connsiteY4" fmla="*/ 76719 h 620230"/>
                      <a:gd name="connsiteX5" fmla="*/ 1269423 w 1269423"/>
                      <a:gd name="connsiteY5" fmla="*/ 38187 h 620230"/>
                      <a:gd name="connsiteX6" fmla="*/ 1121786 w 1269423"/>
                      <a:gd name="connsiteY6" fmla="*/ 589771 h 620230"/>
                      <a:gd name="connsiteX7" fmla="*/ 755941 w 1269423"/>
                      <a:gd name="connsiteY7" fmla="*/ 533918 h 620230"/>
                      <a:gd name="connsiteX8" fmla="*/ 470191 w 1269423"/>
                      <a:gd name="connsiteY8" fmla="*/ 533919 h 620230"/>
                      <a:gd name="connsiteX9" fmla="*/ 265402 w 1269423"/>
                      <a:gd name="connsiteY9" fmla="*/ 567256 h 620230"/>
                      <a:gd name="connsiteX10" fmla="*/ 0 w 1269423"/>
                      <a:gd name="connsiteY10" fmla="*/ 527859 h 620230"/>
                      <a:gd name="connsiteX11" fmla="*/ 123826 w 1269423"/>
                      <a:gd name="connsiteY11" fmla="*/ 42949 h 620230"/>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16060"/>
                      <a:gd name="connsiteX1" fmla="*/ 465428 w 1269423"/>
                      <a:gd name="connsiteY1" fmla="*/ 519 h 616060"/>
                      <a:gd name="connsiteX2" fmla="*/ 679741 w 1269423"/>
                      <a:gd name="connsiteY2" fmla="*/ 67193 h 616060"/>
                      <a:gd name="connsiteX3" fmla="*/ 865479 w 1269423"/>
                      <a:gd name="connsiteY3" fmla="*/ 29093 h 616060"/>
                      <a:gd name="connsiteX4" fmla="*/ 1051215 w 1269423"/>
                      <a:gd name="connsiteY4" fmla="*/ 76719 h 616060"/>
                      <a:gd name="connsiteX5" fmla="*/ 1269423 w 1269423"/>
                      <a:gd name="connsiteY5" fmla="*/ 38187 h 616060"/>
                      <a:gd name="connsiteX6" fmla="*/ 1121786 w 1269423"/>
                      <a:gd name="connsiteY6" fmla="*/ 589771 h 616060"/>
                      <a:gd name="connsiteX7" fmla="*/ 755941 w 1269423"/>
                      <a:gd name="connsiteY7" fmla="*/ 572018 h 616060"/>
                      <a:gd name="connsiteX8" fmla="*/ 470191 w 1269423"/>
                      <a:gd name="connsiteY8" fmla="*/ 533919 h 616060"/>
                      <a:gd name="connsiteX9" fmla="*/ 265402 w 1269423"/>
                      <a:gd name="connsiteY9" fmla="*/ 567256 h 616060"/>
                      <a:gd name="connsiteX10" fmla="*/ 0 w 1269423"/>
                      <a:gd name="connsiteY10" fmla="*/ 527859 h 616060"/>
                      <a:gd name="connsiteX11" fmla="*/ 123826 w 1269423"/>
                      <a:gd name="connsiteY11" fmla="*/ 42949 h 61606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9423" h="589771">
                        <a:moveTo>
                          <a:pt x="123826" y="42949"/>
                        </a:moveTo>
                        <a:cubicBezTo>
                          <a:pt x="210922" y="-17953"/>
                          <a:pt x="155433" y="99738"/>
                          <a:pt x="465428" y="519"/>
                        </a:cubicBezTo>
                        <a:cubicBezTo>
                          <a:pt x="545380" y="-6553"/>
                          <a:pt x="545742" y="60915"/>
                          <a:pt x="679741" y="67193"/>
                        </a:cubicBezTo>
                        <a:cubicBezTo>
                          <a:pt x="768641" y="68780"/>
                          <a:pt x="705142" y="51318"/>
                          <a:pt x="865479" y="29093"/>
                        </a:cubicBezTo>
                        <a:cubicBezTo>
                          <a:pt x="928185" y="17981"/>
                          <a:pt x="983891" y="75203"/>
                          <a:pt x="1051215" y="76719"/>
                        </a:cubicBezTo>
                        <a:cubicBezTo>
                          <a:pt x="1161401" y="82998"/>
                          <a:pt x="1177493" y="49515"/>
                          <a:pt x="1269423" y="38187"/>
                        </a:cubicBezTo>
                        <a:cubicBezTo>
                          <a:pt x="1220211" y="222048"/>
                          <a:pt x="1194810" y="410673"/>
                          <a:pt x="1121786" y="589771"/>
                        </a:cubicBezTo>
                        <a:cubicBezTo>
                          <a:pt x="987786" y="531900"/>
                          <a:pt x="897878" y="505127"/>
                          <a:pt x="755941" y="572018"/>
                        </a:cubicBezTo>
                        <a:cubicBezTo>
                          <a:pt x="547329" y="472222"/>
                          <a:pt x="541629" y="535506"/>
                          <a:pt x="470191" y="533919"/>
                        </a:cubicBezTo>
                        <a:cubicBezTo>
                          <a:pt x="398753" y="532332"/>
                          <a:pt x="339798" y="576203"/>
                          <a:pt x="265402" y="567256"/>
                        </a:cubicBezTo>
                        <a:cubicBezTo>
                          <a:pt x="108672" y="473161"/>
                          <a:pt x="85292" y="521942"/>
                          <a:pt x="0" y="527859"/>
                        </a:cubicBezTo>
                        <a:lnTo>
                          <a:pt x="123826" y="42949"/>
                        </a:lnTo>
                        <a:close/>
                      </a:path>
                    </a:pathLst>
                  </a:custGeom>
                  <a:solidFill>
                    <a:srgbClr val="F79B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oogle Shape;1251;p47"/>
                  <p:cNvGrpSpPr/>
                  <p:nvPr/>
                </p:nvGrpSpPr>
                <p:grpSpPr>
                  <a:xfrm>
                    <a:off x="768927" y="1641595"/>
                    <a:ext cx="5340928" cy="2511698"/>
                    <a:chOff x="4875791" y="946666"/>
                    <a:chExt cx="1252993" cy="1443671"/>
                  </a:xfrm>
                </p:grpSpPr>
                <p:sp>
                  <p:nvSpPr>
                    <p:cNvPr id="16" name="Google Shape;1252;p47"/>
                    <p:cNvSpPr/>
                    <p:nvPr/>
                  </p:nvSpPr>
                  <p:spPr>
                    <a:xfrm>
                      <a:off x="5455534" y="1055601"/>
                      <a:ext cx="53695" cy="44148"/>
                    </a:xfrm>
                    <a:custGeom>
                      <a:avLst/>
                      <a:gdLst/>
                      <a:ahLst/>
                      <a:cxnLst/>
                      <a:rect l="l" t="t" r="r" b="b"/>
                      <a:pathLst>
                        <a:path w="3442" h="2830" extrusionOk="0">
                          <a:moveTo>
                            <a:pt x="2902" y="0"/>
                          </a:moveTo>
                          <a:cubicBezTo>
                            <a:pt x="2802" y="0"/>
                            <a:pt x="2699" y="38"/>
                            <a:pt x="2608" y="113"/>
                          </a:cubicBezTo>
                          <a:cubicBezTo>
                            <a:pt x="2174" y="439"/>
                            <a:pt x="1666" y="838"/>
                            <a:pt x="1232" y="1200"/>
                          </a:cubicBezTo>
                          <a:cubicBezTo>
                            <a:pt x="906" y="1490"/>
                            <a:pt x="580" y="1743"/>
                            <a:pt x="254" y="1997"/>
                          </a:cubicBezTo>
                          <a:cubicBezTo>
                            <a:pt x="36" y="2142"/>
                            <a:pt x="0" y="2432"/>
                            <a:pt x="145" y="2649"/>
                          </a:cubicBezTo>
                          <a:cubicBezTo>
                            <a:pt x="254" y="2758"/>
                            <a:pt x="362" y="2830"/>
                            <a:pt x="507" y="2830"/>
                          </a:cubicBezTo>
                          <a:cubicBezTo>
                            <a:pt x="616" y="2830"/>
                            <a:pt x="725" y="2794"/>
                            <a:pt x="797" y="2721"/>
                          </a:cubicBezTo>
                          <a:cubicBezTo>
                            <a:pt x="1123" y="2504"/>
                            <a:pt x="1449" y="2214"/>
                            <a:pt x="1811" y="1924"/>
                          </a:cubicBezTo>
                          <a:cubicBezTo>
                            <a:pt x="2246" y="1562"/>
                            <a:pt x="2717" y="1200"/>
                            <a:pt x="3151" y="874"/>
                          </a:cubicBezTo>
                          <a:cubicBezTo>
                            <a:pt x="3369" y="729"/>
                            <a:pt x="3441" y="403"/>
                            <a:pt x="3260" y="222"/>
                          </a:cubicBezTo>
                          <a:cubicBezTo>
                            <a:pt x="3176" y="74"/>
                            <a:pt x="3042" y="0"/>
                            <a:pt x="29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53;p47"/>
                    <p:cNvSpPr/>
                    <p:nvPr/>
                  </p:nvSpPr>
                  <p:spPr>
                    <a:xfrm>
                      <a:off x="4952637" y="2200313"/>
                      <a:ext cx="1086088" cy="135782"/>
                    </a:xfrm>
                    <a:custGeom>
                      <a:avLst/>
                      <a:gdLst/>
                      <a:ahLst/>
                      <a:cxnLst/>
                      <a:rect l="l" t="t" r="r" b="b"/>
                      <a:pathLst>
                        <a:path w="69621" h="8704" extrusionOk="0">
                          <a:moveTo>
                            <a:pt x="68963" y="1"/>
                          </a:moveTo>
                          <a:cubicBezTo>
                            <a:pt x="68838" y="1"/>
                            <a:pt x="68709" y="56"/>
                            <a:pt x="68603" y="191"/>
                          </a:cubicBezTo>
                          <a:cubicBezTo>
                            <a:pt x="68096" y="771"/>
                            <a:pt x="67589" y="1278"/>
                            <a:pt x="67010" y="1821"/>
                          </a:cubicBezTo>
                          <a:cubicBezTo>
                            <a:pt x="66539" y="2256"/>
                            <a:pt x="66032" y="2727"/>
                            <a:pt x="65561" y="3234"/>
                          </a:cubicBezTo>
                          <a:cubicBezTo>
                            <a:pt x="65380" y="3415"/>
                            <a:pt x="65380" y="3704"/>
                            <a:pt x="65597" y="3886"/>
                          </a:cubicBezTo>
                          <a:cubicBezTo>
                            <a:pt x="65670" y="3958"/>
                            <a:pt x="65814" y="3994"/>
                            <a:pt x="65923" y="3994"/>
                          </a:cubicBezTo>
                          <a:cubicBezTo>
                            <a:pt x="66032" y="3994"/>
                            <a:pt x="66177" y="3958"/>
                            <a:pt x="66249" y="3849"/>
                          </a:cubicBezTo>
                          <a:cubicBezTo>
                            <a:pt x="66684" y="3415"/>
                            <a:pt x="67191" y="2944"/>
                            <a:pt x="67662" y="2509"/>
                          </a:cubicBezTo>
                          <a:cubicBezTo>
                            <a:pt x="68241" y="1966"/>
                            <a:pt x="68821" y="1386"/>
                            <a:pt x="69328" y="771"/>
                          </a:cubicBezTo>
                          <a:cubicBezTo>
                            <a:pt x="69620" y="425"/>
                            <a:pt x="69308" y="1"/>
                            <a:pt x="68963" y="1"/>
                          </a:cubicBezTo>
                          <a:close/>
                          <a:moveTo>
                            <a:pt x="65670" y="481"/>
                          </a:moveTo>
                          <a:cubicBezTo>
                            <a:pt x="64329" y="481"/>
                            <a:pt x="61214" y="4393"/>
                            <a:pt x="60599" y="5407"/>
                          </a:cubicBezTo>
                          <a:cubicBezTo>
                            <a:pt x="60417" y="5624"/>
                            <a:pt x="60490" y="5914"/>
                            <a:pt x="60743" y="6059"/>
                          </a:cubicBezTo>
                          <a:cubicBezTo>
                            <a:pt x="60816" y="6095"/>
                            <a:pt x="60888" y="6131"/>
                            <a:pt x="60961" y="6131"/>
                          </a:cubicBezTo>
                          <a:cubicBezTo>
                            <a:pt x="61142" y="6131"/>
                            <a:pt x="61287" y="6059"/>
                            <a:pt x="61359" y="5914"/>
                          </a:cubicBezTo>
                          <a:cubicBezTo>
                            <a:pt x="62373" y="4320"/>
                            <a:pt x="65054" y="1459"/>
                            <a:pt x="65670" y="1423"/>
                          </a:cubicBezTo>
                          <a:cubicBezTo>
                            <a:pt x="66285" y="1423"/>
                            <a:pt x="66285" y="481"/>
                            <a:pt x="65670" y="481"/>
                          </a:cubicBezTo>
                          <a:close/>
                          <a:moveTo>
                            <a:pt x="2877" y="4720"/>
                          </a:moveTo>
                          <a:cubicBezTo>
                            <a:pt x="2764" y="4720"/>
                            <a:pt x="2645" y="4763"/>
                            <a:pt x="2536" y="4864"/>
                          </a:cubicBezTo>
                          <a:cubicBezTo>
                            <a:pt x="1956" y="5479"/>
                            <a:pt x="1377" y="6168"/>
                            <a:pt x="906" y="6892"/>
                          </a:cubicBezTo>
                          <a:cubicBezTo>
                            <a:pt x="652" y="7254"/>
                            <a:pt x="435" y="7616"/>
                            <a:pt x="145" y="7942"/>
                          </a:cubicBezTo>
                          <a:cubicBezTo>
                            <a:pt x="0" y="8160"/>
                            <a:pt x="36" y="8449"/>
                            <a:pt x="254" y="8631"/>
                          </a:cubicBezTo>
                          <a:cubicBezTo>
                            <a:pt x="326" y="8667"/>
                            <a:pt x="435" y="8703"/>
                            <a:pt x="507" y="8703"/>
                          </a:cubicBezTo>
                          <a:cubicBezTo>
                            <a:pt x="688" y="8703"/>
                            <a:pt x="797" y="8667"/>
                            <a:pt x="906" y="8522"/>
                          </a:cubicBezTo>
                          <a:cubicBezTo>
                            <a:pt x="1159" y="8196"/>
                            <a:pt x="1449" y="7797"/>
                            <a:pt x="1703" y="7435"/>
                          </a:cubicBezTo>
                          <a:cubicBezTo>
                            <a:pt x="2137" y="6747"/>
                            <a:pt x="2644" y="6131"/>
                            <a:pt x="3224" y="5516"/>
                          </a:cubicBezTo>
                          <a:cubicBezTo>
                            <a:pt x="3558" y="5182"/>
                            <a:pt x="3251" y="4720"/>
                            <a:pt x="2877" y="4720"/>
                          </a:cubicBezTo>
                          <a:close/>
                        </a:path>
                      </a:pathLst>
                    </a:custGeom>
                    <a:solidFill>
                      <a:srgbClr val="2130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54;p47"/>
                    <p:cNvSpPr/>
                    <p:nvPr/>
                  </p:nvSpPr>
                  <p:spPr>
                    <a:xfrm>
                      <a:off x="4875791" y="946666"/>
                      <a:ext cx="1252993" cy="1443671"/>
                    </a:xfrm>
                    <a:custGeom>
                      <a:avLst/>
                      <a:gdLst/>
                      <a:ahLst/>
                      <a:cxnLst/>
                      <a:rect l="l" t="t" r="r" b="b"/>
                      <a:pathLst>
                        <a:path w="80992" h="92543" extrusionOk="0">
                          <a:moveTo>
                            <a:pt x="38286" y="939"/>
                          </a:moveTo>
                          <a:cubicBezTo>
                            <a:pt x="38395" y="975"/>
                            <a:pt x="38503" y="1011"/>
                            <a:pt x="38576" y="1084"/>
                          </a:cubicBezTo>
                          <a:cubicBezTo>
                            <a:pt x="39409" y="1663"/>
                            <a:pt x="40206" y="2315"/>
                            <a:pt x="40894" y="3040"/>
                          </a:cubicBezTo>
                          <a:cubicBezTo>
                            <a:pt x="40982" y="3127"/>
                            <a:pt x="41109" y="3175"/>
                            <a:pt x="41237" y="3175"/>
                          </a:cubicBezTo>
                          <a:cubicBezTo>
                            <a:pt x="41319" y="3175"/>
                            <a:pt x="41402" y="3155"/>
                            <a:pt x="41474" y="3112"/>
                          </a:cubicBezTo>
                          <a:cubicBezTo>
                            <a:pt x="42234" y="2714"/>
                            <a:pt x="43031" y="2315"/>
                            <a:pt x="43828" y="1989"/>
                          </a:cubicBezTo>
                          <a:cubicBezTo>
                            <a:pt x="44009" y="1881"/>
                            <a:pt x="44190" y="1844"/>
                            <a:pt x="44371" y="1844"/>
                          </a:cubicBezTo>
                          <a:cubicBezTo>
                            <a:pt x="44589" y="1844"/>
                            <a:pt x="44806" y="1953"/>
                            <a:pt x="44987" y="2098"/>
                          </a:cubicBezTo>
                          <a:cubicBezTo>
                            <a:pt x="45494" y="2424"/>
                            <a:pt x="45929" y="2931"/>
                            <a:pt x="46219" y="3510"/>
                          </a:cubicBezTo>
                          <a:cubicBezTo>
                            <a:pt x="46298" y="3670"/>
                            <a:pt x="46455" y="3770"/>
                            <a:pt x="46633" y="3770"/>
                          </a:cubicBezTo>
                          <a:cubicBezTo>
                            <a:pt x="46698" y="3770"/>
                            <a:pt x="46766" y="3757"/>
                            <a:pt x="46834" y="3728"/>
                          </a:cubicBezTo>
                          <a:lnTo>
                            <a:pt x="49877" y="2532"/>
                          </a:lnTo>
                          <a:lnTo>
                            <a:pt x="49877" y="2532"/>
                          </a:lnTo>
                          <a:cubicBezTo>
                            <a:pt x="49442" y="5177"/>
                            <a:pt x="49189" y="7821"/>
                            <a:pt x="49152" y="10501"/>
                          </a:cubicBezTo>
                          <a:cubicBezTo>
                            <a:pt x="49008" y="14232"/>
                            <a:pt x="48863" y="18071"/>
                            <a:pt x="47595" y="21694"/>
                          </a:cubicBezTo>
                          <a:cubicBezTo>
                            <a:pt x="47052" y="21186"/>
                            <a:pt x="46508" y="20752"/>
                            <a:pt x="45893" y="20390"/>
                          </a:cubicBezTo>
                          <a:cubicBezTo>
                            <a:pt x="45675" y="20208"/>
                            <a:pt x="45422" y="20136"/>
                            <a:pt x="45168" y="20100"/>
                          </a:cubicBezTo>
                          <a:lnTo>
                            <a:pt x="45096" y="20100"/>
                          </a:lnTo>
                          <a:cubicBezTo>
                            <a:pt x="44842" y="20136"/>
                            <a:pt x="44589" y="20245"/>
                            <a:pt x="44371" y="20462"/>
                          </a:cubicBezTo>
                          <a:lnTo>
                            <a:pt x="43430" y="21295"/>
                          </a:lnTo>
                          <a:cubicBezTo>
                            <a:pt x="43246" y="21494"/>
                            <a:pt x="42997" y="21590"/>
                            <a:pt x="42749" y="21590"/>
                          </a:cubicBezTo>
                          <a:cubicBezTo>
                            <a:pt x="42411" y="21590"/>
                            <a:pt x="42075" y="21412"/>
                            <a:pt x="41908" y="21078"/>
                          </a:cubicBezTo>
                          <a:lnTo>
                            <a:pt x="41800" y="20897"/>
                          </a:lnTo>
                          <a:cubicBezTo>
                            <a:pt x="41510" y="20390"/>
                            <a:pt x="41039" y="20027"/>
                            <a:pt x="40496" y="19846"/>
                          </a:cubicBezTo>
                          <a:cubicBezTo>
                            <a:pt x="40314" y="19774"/>
                            <a:pt x="40097" y="19738"/>
                            <a:pt x="39916" y="19738"/>
                          </a:cubicBezTo>
                          <a:cubicBezTo>
                            <a:pt x="39300" y="19774"/>
                            <a:pt x="38721" y="19955"/>
                            <a:pt x="38214" y="20208"/>
                          </a:cubicBezTo>
                          <a:lnTo>
                            <a:pt x="35533" y="21331"/>
                          </a:lnTo>
                          <a:cubicBezTo>
                            <a:pt x="34773" y="20788"/>
                            <a:pt x="34012" y="20136"/>
                            <a:pt x="33360" y="19448"/>
                          </a:cubicBezTo>
                          <a:cubicBezTo>
                            <a:pt x="33276" y="19342"/>
                            <a:pt x="33142" y="19286"/>
                            <a:pt x="33009" y="19286"/>
                          </a:cubicBezTo>
                          <a:cubicBezTo>
                            <a:pt x="32914" y="19286"/>
                            <a:pt x="32820" y="19315"/>
                            <a:pt x="32744" y="19375"/>
                          </a:cubicBezTo>
                          <a:lnTo>
                            <a:pt x="31875" y="20027"/>
                          </a:lnTo>
                          <a:cubicBezTo>
                            <a:pt x="32020" y="13978"/>
                            <a:pt x="32636" y="7966"/>
                            <a:pt x="33795" y="2025"/>
                          </a:cubicBezTo>
                          <a:lnTo>
                            <a:pt x="35497" y="2750"/>
                          </a:lnTo>
                          <a:cubicBezTo>
                            <a:pt x="35557" y="2786"/>
                            <a:pt x="35622" y="2802"/>
                            <a:pt x="35686" y="2802"/>
                          </a:cubicBezTo>
                          <a:cubicBezTo>
                            <a:pt x="35815" y="2802"/>
                            <a:pt x="35944" y="2738"/>
                            <a:pt x="36040" y="2641"/>
                          </a:cubicBezTo>
                          <a:cubicBezTo>
                            <a:pt x="36620" y="2025"/>
                            <a:pt x="37272" y="1482"/>
                            <a:pt x="37996" y="1047"/>
                          </a:cubicBezTo>
                          <a:cubicBezTo>
                            <a:pt x="38069" y="1011"/>
                            <a:pt x="38177" y="939"/>
                            <a:pt x="38286" y="939"/>
                          </a:cubicBezTo>
                          <a:close/>
                          <a:moveTo>
                            <a:pt x="14090" y="12892"/>
                          </a:moveTo>
                          <a:cubicBezTo>
                            <a:pt x="19089" y="12892"/>
                            <a:pt x="25065" y="12928"/>
                            <a:pt x="31295" y="12964"/>
                          </a:cubicBezTo>
                          <a:cubicBezTo>
                            <a:pt x="31078" y="15645"/>
                            <a:pt x="30969" y="18289"/>
                            <a:pt x="30933" y="20969"/>
                          </a:cubicBezTo>
                          <a:cubicBezTo>
                            <a:pt x="30933" y="21114"/>
                            <a:pt x="31006" y="21295"/>
                            <a:pt x="31187" y="21368"/>
                          </a:cubicBezTo>
                          <a:cubicBezTo>
                            <a:pt x="31252" y="21400"/>
                            <a:pt x="31332" y="21418"/>
                            <a:pt x="31410" y="21418"/>
                          </a:cubicBezTo>
                          <a:cubicBezTo>
                            <a:pt x="31505" y="21418"/>
                            <a:pt x="31598" y="21391"/>
                            <a:pt x="31658" y="21331"/>
                          </a:cubicBezTo>
                          <a:lnTo>
                            <a:pt x="32962" y="20390"/>
                          </a:lnTo>
                          <a:cubicBezTo>
                            <a:pt x="33650" y="21078"/>
                            <a:pt x="34410" y="21694"/>
                            <a:pt x="35244" y="22237"/>
                          </a:cubicBezTo>
                          <a:cubicBezTo>
                            <a:pt x="35312" y="22306"/>
                            <a:pt x="35410" y="22331"/>
                            <a:pt x="35510" y="22331"/>
                          </a:cubicBezTo>
                          <a:cubicBezTo>
                            <a:pt x="35567" y="22331"/>
                            <a:pt x="35625" y="22323"/>
                            <a:pt x="35678" y="22309"/>
                          </a:cubicBezTo>
                          <a:lnTo>
                            <a:pt x="38576" y="21042"/>
                          </a:lnTo>
                          <a:cubicBezTo>
                            <a:pt x="38979" y="20840"/>
                            <a:pt x="39429" y="20730"/>
                            <a:pt x="39888" y="20730"/>
                          </a:cubicBezTo>
                          <a:cubicBezTo>
                            <a:pt x="40005" y="20730"/>
                            <a:pt x="40124" y="20737"/>
                            <a:pt x="40242" y="20752"/>
                          </a:cubicBezTo>
                          <a:cubicBezTo>
                            <a:pt x="40568" y="20824"/>
                            <a:pt x="40749" y="21078"/>
                            <a:pt x="41003" y="21440"/>
                          </a:cubicBezTo>
                          <a:lnTo>
                            <a:pt x="41184" y="21657"/>
                          </a:lnTo>
                          <a:cubicBezTo>
                            <a:pt x="41546" y="22164"/>
                            <a:pt x="42162" y="22490"/>
                            <a:pt x="42814" y="22527"/>
                          </a:cubicBezTo>
                          <a:cubicBezTo>
                            <a:pt x="42959" y="22527"/>
                            <a:pt x="43067" y="22490"/>
                            <a:pt x="43212" y="22490"/>
                          </a:cubicBezTo>
                          <a:cubicBezTo>
                            <a:pt x="43502" y="22382"/>
                            <a:pt x="43792" y="22201"/>
                            <a:pt x="44045" y="21983"/>
                          </a:cubicBezTo>
                          <a:lnTo>
                            <a:pt x="44987" y="21186"/>
                          </a:lnTo>
                          <a:cubicBezTo>
                            <a:pt x="45023" y="21150"/>
                            <a:pt x="45096" y="21078"/>
                            <a:pt x="45132" y="21078"/>
                          </a:cubicBezTo>
                          <a:cubicBezTo>
                            <a:pt x="45204" y="21078"/>
                            <a:pt x="45277" y="21114"/>
                            <a:pt x="45349" y="21186"/>
                          </a:cubicBezTo>
                          <a:cubicBezTo>
                            <a:pt x="46110" y="21657"/>
                            <a:pt x="46798" y="22237"/>
                            <a:pt x="47450" y="22853"/>
                          </a:cubicBezTo>
                          <a:cubicBezTo>
                            <a:pt x="47523" y="22925"/>
                            <a:pt x="47667" y="22997"/>
                            <a:pt x="47776" y="22997"/>
                          </a:cubicBezTo>
                          <a:lnTo>
                            <a:pt x="47885" y="22997"/>
                          </a:lnTo>
                          <a:cubicBezTo>
                            <a:pt x="48030" y="22961"/>
                            <a:pt x="48175" y="22853"/>
                            <a:pt x="48211" y="22708"/>
                          </a:cubicBezTo>
                          <a:cubicBezTo>
                            <a:pt x="49442" y="19593"/>
                            <a:pt x="49804" y="16369"/>
                            <a:pt x="49986" y="13182"/>
                          </a:cubicBezTo>
                          <a:cubicBezTo>
                            <a:pt x="64112" y="13363"/>
                            <a:pt x="76391" y="13544"/>
                            <a:pt x="78782" y="13580"/>
                          </a:cubicBezTo>
                          <a:cubicBezTo>
                            <a:pt x="79941" y="26982"/>
                            <a:pt x="77369" y="83559"/>
                            <a:pt x="77188" y="88087"/>
                          </a:cubicBezTo>
                          <a:cubicBezTo>
                            <a:pt x="72044" y="90369"/>
                            <a:pt x="57157" y="91637"/>
                            <a:pt x="36149" y="91637"/>
                          </a:cubicBezTo>
                          <a:cubicBezTo>
                            <a:pt x="18799" y="91637"/>
                            <a:pt x="3441" y="90695"/>
                            <a:pt x="2137" y="89934"/>
                          </a:cubicBezTo>
                          <a:cubicBezTo>
                            <a:pt x="725" y="87508"/>
                            <a:pt x="1304" y="42847"/>
                            <a:pt x="2029" y="13037"/>
                          </a:cubicBezTo>
                          <a:cubicBezTo>
                            <a:pt x="4274" y="12928"/>
                            <a:pt x="8331" y="12892"/>
                            <a:pt x="14090" y="12892"/>
                          </a:cubicBezTo>
                          <a:close/>
                          <a:moveTo>
                            <a:pt x="38269" y="0"/>
                          </a:moveTo>
                          <a:cubicBezTo>
                            <a:pt x="37999" y="0"/>
                            <a:pt x="37725" y="82"/>
                            <a:pt x="37489" y="251"/>
                          </a:cubicBezTo>
                          <a:cubicBezTo>
                            <a:pt x="36801" y="685"/>
                            <a:pt x="36149" y="1192"/>
                            <a:pt x="35569" y="1772"/>
                          </a:cubicBezTo>
                          <a:lnTo>
                            <a:pt x="33650" y="866"/>
                          </a:lnTo>
                          <a:cubicBezTo>
                            <a:pt x="33577" y="830"/>
                            <a:pt x="33505" y="812"/>
                            <a:pt x="33432" y="812"/>
                          </a:cubicBezTo>
                          <a:cubicBezTo>
                            <a:pt x="33360" y="812"/>
                            <a:pt x="33288" y="830"/>
                            <a:pt x="33215" y="866"/>
                          </a:cubicBezTo>
                          <a:cubicBezTo>
                            <a:pt x="33106" y="939"/>
                            <a:pt x="32998" y="1047"/>
                            <a:pt x="32998" y="1192"/>
                          </a:cubicBezTo>
                          <a:cubicBezTo>
                            <a:pt x="32273" y="4778"/>
                            <a:pt x="31730" y="8364"/>
                            <a:pt x="31404" y="12022"/>
                          </a:cubicBezTo>
                          <a:cubicBezTo>
                            <a:pt x="25102" y="11950"/>
                            <a:pt x="19125" y="11914"/>
                            <a:pt x="14090" y="11914"/>
                          </a:cubicBezTo>
                          <a:cubicBezTo>
                            <a:pt x="7933" y="11914"/>
                            <a:pt x="3695" y="11986"/>
                            <a:pt x="1521" y="12059"/>
                          </a:cubicBezTo>
                          <a:cubicBezTo>
                            <a:pt x="1268" y="12095"/>
                            <a:pt x="1087" y="12276"/>
                            <a:pt x="1051" y="12530"/>
                          </a:cubicBezTo>
                          <a:cubicBezTo>
                            <a:pt x="1051" y="12711"/>
                            <a:pt x="616" y="31691"/>
                            <a:pt x="399" y="50671"/>
                          </a:cubicBezTo>
                          <a:cubicBezTo>
                            <a:pt x="0" y="89282"/>
                            <a:pt x="1051" y="90188"/>
                            <a:pt x="1485" y="90586"/>
                          </a:cubicBezTo>
                          <a:cubicBezTo>
                            <a:pt x="2862" y="91782"/>
                            <a:pt x="20501" y="92542"/>
                            <a:pt x="36149" y="92542"/>
                          </a:cubicBezTo>
                          <a:cubicBezTo>
                            <a:pt x="46291" y="92542"/>
                            <a:pt x="70740" y="92180"/>
                            <a:pt x="77840" y="88811"/>
                          </a:cubicBezTo>
                          <a:cubicBezTo>
                            <a:pt x="77985" y="88739"/>
                            <a:pt x="78093" y="88558"/>
                            <a:pt x="78093" y="88413"/>
                          </a:cubicBezTo>
                          <a:cubicBezTo>
                            <a:pt x="78130" y="87761"/>
                            <a:pt x="80991" y="26185"/>
                            <a:pt x="79687" y="13037"/>
                          </a:cubicBezTo>
                          <a:cubicBezTo>
                            <a:pt x="79651" y="12819"/>
                            <a:pt x="79470" y="12638"/>
                            <a:pt x="79216" y="12602"/>
                          </a:cubicBezTo>
                          <a:cubicBezTo>
                            <a:pt x="78999" y="12602"/>
                            <a:pt x="65669" y="12421"/>
                            <a:pt x="50022" y="12204"/>
                          </a:cubicBezTo>
                          <a:cubicBezTo>
                            <a:pt x="50058" y="11660"/>
                            <a:pt x="50058" y="11117"/>
                            <a:pt x="50094" y="10537"/>
                          </a:cubicBezTo>
                          <a:cubicBezTo>
                            <a:pt x="50203" y="7676"/>
                            <a:pt x="50312" y="4706"/>
                            <a:pt x="50927" y="1881"/>
                          </a:cubicBezTo>
                          <a:cubicBezTo>
                            <a:pt x="51013" y="1565"/>
                            <a:pt x="50782" y="1318"/>
                            <a:pt x="50520" y="1318"/>
                          </a:cubicBezTo>
                          <a:cubicBezTo>
                            <a:pt x="50451" y="1318"/>
                            <a:pt x="50380" y="1336"/>
                            <a:pt x="50312" y="1373"/>
                          </a:cubicBezTo>
                          <a:lnTo>
                            <a:pt x="46834" y="2714"/>
                          </a:lnTo>
                          <a:cubicBezTo>
                            <a:pt x="46508" y="2170"/>
                            <a:pt x="46037" y="1699"/>
                            <a:pt x="45530" y="1337"/>
                          </a:cubicBezTo>
                          <a:cubicBezTo>
                            <a:pt x="45168" y="1047"/>
                            <a:pt x="44770" y="903"/>
                            <a:pt x="44371" y="903"/>
                          </a:cubicBezTo>
                          <a:cubicBezTo>
                            <a:pt x="44045" y="903"/>
                            <a:pt x="43719" y="975"/>
                            <a:pt x="43466" y="1120"/>
                          </a:cubicBezTo>
                          <a:cubicBezTo>
                            <a:pt x="42705" y="1446"/>
                            <a:pt x="42017" y="1772"/>
                            <a:pt x="41329" y="2134"/>
                          </a:cubicBezTo>
                          <a:cubicBezTo>
                            <a:pt x="40640" y="1482"/>
                            <a:pt x="39916" y="866"/>
                            <a:pt x="39119" y="323"/>
                          </a:cubicBezTo>
                          <a:cubicBezTo>
                            <a:pt x="38886" y="110"/>
                            <a:pt x="38581" y="0"/>
                            <a:pt x="382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sp>
                  <p:nvSpPr>
                    <p:cNvPr id="19" name="Google Shape;1255;p47"/>
                    <p:cNvSpPr/>
                    <p:nvPr/>
                  </p:nvSpPr>
                  <p:spPr>
                    <a:xfrm>
                      <a:off x="5451010" y="1048035"/>
                      <a:ext cx="109075" cy="99419"/>
                    </a:xfrm>
                    <a:custGeom>
                      <a:avLst/>
                      <a:gdLst/>
                      <a:ahLst/>
                      <a:cxnLst/>
                      <a:rect l="l" t="t" r="r" b="b"/>
                      <a:pathLst>
                        <a:path w="6992" h="6373" extrusionOk="0">
                          <a:moveTo>
                            <a:pt x="6448" y="1"/>
                          </a:moveTo>
                          <a:cubicBezTo>
                            <a:pt x="6330" y="1"/>
                            <a:pt x="6212" y="55"/>
                            <a:pt x="6122" y="164"/>
                          </a:cubicBezTo>
                          <a:cubicBezTo>
                            <a:pt x="4311" y="2011"/>
                            <a:pt x="2210" y="4148"/>
                            <a:pt x="326" y="5488"/>
                          </a:cubicBezTo>
                          <a:cubicBezTo>
                            <a:pt x="73" y="5633"/>
                            <a:pt x="0" y="5959"/>
                            <a:pt x="182" y="6176"/>
                          </a:cubicBezTo>
                          <a:cubicBezTo>
                            <a:pt x="269" y="6307"/>
                            <a:pt x="408" y="6372"/>
                            <a:pt x="552" y="6372"/>
                          </a:cubicBezTo>
                          <a:cubicBezTo>
                            <a:pt x="648" y="6372"/>
                            <a:pt x="747" y="6343"/>
                            <a:pt x="834" y="6285"/>
                          </a:cubicBezTo>
                          <a:cubicBezTo>
                            <a:pt x="2826" y="4872"/>
                            <a:pt x="4963" y="2735"/>
                            <a:pt x="6774" y="816"/>
                          </a:cubicBezTo>
                          <a:cubicBezTo>
                            <a:pt x="6991" y="635"/>
                            <a:pt x="6991" y="345"/>
                            <a:pt x="6774" y="164"/>
                          </a:cubicBezTo>
                          <a:cubicBezTo>
                            <a:pt x="6683" y="55"/>
                            <a:pt x="6566" y="1"/>
                            <a:pt x="64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256;p47"/>
                    <p:cNvSpPr/>
                    <p:nvPr/>
                  </p:nvSpPr>
                  <p:spPr>
                    <a:xfrm>
                      <a:off x="5519557" y="1088423"/>
                      <a:ext cx="44476" cy="37346"/>
                    </a:xfrm>
                    <a:custGeom>
                      <a:avLst/>
                      <a:gdLst/>
                      <a:ahLst/>
                      <a:cxnLst/>
                      <a:rect l="l" t="t" r="r" b="b"/>
                      <a:pathLst>
                        <a:path w="2851" h="2394" extrusionOk="0">
                          <a:moveTo>
                            <a:pt x="2320" y="0"/>
                          </a:moveTo>
                          <a:cubicBezTo>
                            <a:pt x="2232" y="0"/>
                            <a:pt x="2141" y="24"/>
                            <a:pt x="2054" y="74"/>
                          </a:cubicBezTo>
                          <a:cubicBezTo>
                            <a:pt x="1366" y="472"/>
                            <a:pt x="786" y="980"/>
                            <a:pt x="315" y="1595"/>
                          </a:cubicBezTo>
                          <a:cubicBezTo>
                            <a:pt x="0" y="1910"/>
                            <a:pt x="226" y="2394"/>
                            <a:pt x="634" y="2394"/>
                          </a:cubicBezTo>
                          <a:cubicBezTo>
                            <a:pt x="648" y="2394"/>
                            <a:pt x="663" y="2393"/>
                            <a:pt x="677" y="2392"/>
                          </a:cubicBezTo>
                          <a:cubicBezTo>
                            <a:pt x="822" y="2356"/>
                            <a:pt x="931" y="2320"/>
                            <a:pt x="1040" y="2211"/>
                          </a:cubicBezTo>
                          <a:cubicBezTo>
                            <a:pt x="1438" y="1668"/>
                            <a:pt x="1945" y="1233"/>
                            <a:pt x="2525" y="907"/>
                          </a:cubicBezTo>
                          <a:cubicBezTo>
                            <a:pt x="2778" y="798"/>
                            <a:pt x="2851" y="472"/>
                            <a:pt x="2742" y="255"/>
                          </a:cubicBezTo>
                          <a:cubicBezTo>
                            <a:pt x="2647" y="89"/>
                            <a:pt x="2489" y="0"/>
                            <a:pt x="23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257;p47"/>
                    <p:cNvSpPr/>
                    <p:nvPr/>
                  </p:nvSpPr>
                  <p:spPr>
                    <a:xfrm>
                      <a:off x="5895142" y="2207801"/>
                      <a:ext cx="92118" cy="88171"/>
                    </a:xfrm>
                    <a:custGeom>
                      <a:avLst/>
                      <a:gdLst/>
                      <a:ahLst/>
                      <a:cxnLst/>
                      <a:rect l="l" t="t" r="r" b="b"/>
                      <a:pathLst>
                        <a:path w="5905" h="5652" extrusionOk="0">
                          <a:moveTo>
                            <a:pt x="5253" y="1"/>
                          </a:moveTo>
                          <a:cubicBezTo>
                            <a:pt x="3912" y="1"/>
                            <a:pt x="797" y="3913"/>
                            <a:pt x="182" y="4927"/>
                          </a:cubicBezTo>
                          <a:cubicBezTo>
                            <a:pt x="0" y="5144"/>
                            <a:pt x="73" y="5434"/>
                            <a:pt x="326" y="5579"/>
                          </a:cubicBezTo>
                          <a:cubicBezTo>
                            <a:pt x="399" y="5615"/>
                            <a:pt x="471" y="5651"/>
                            <a:pt x="544" y="5651"/>
                          </a:cubicBezTo>
                          <a:cubicBezTo>
                            <a:pt x="725" y="5651"/>
                            <a:pt x="870" y="5579"/>
                            <a:pt x="942" y="5434"/>
                          </a:cubicBezTo>
                          <a:cubicBezTo>
                            <a:pt x="1956" y="3840"/>
                            <a:pt x="4637" y="979"/>
                            <a:pt x="5253" y="943"/>
                          </a:cubicBezTo>
                          <a:cubicBezTo>
                            <a:pt x="5904" y="943"/>
                            <a:pt x="5904" y="1"/>
                            <a:pt x="52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258;p47"/>
                    <p:cNvSpPr/>
                    <p:nvPr/>
                  </p:nvSpPr>
                  <p:spPr>
                    <a:xfrm>
                      <a:off x="5972549" y="2200578"/>
                      <a:ext cx="66768" cy="62618"/>
                    </a:xfrm>
                    <a:custGeom>
                      <a:avLst/>
                      <a:gdLst/>
                      <a:ahLst/>
                      <a:cxnLst/>
                      <a:rect l="l" t="t" r="r" b="b"/>
                      <a:pathLst>
                        <a:path w="4280" h="4014" extrusionOk="0">
                          <a:moveTo>
                            <a:pt x="3613" y="0"/>
                          </a:moveTo>
                          <a:cubicBezTo>
                            <a:pt x="3490" y="0"/>
                            <a:pt x="3364" y="51"/>
                            <a:pt x="3261" y="174"/>
                          </a:cubicBezTo>
                          <a:cubicBezTo>
                            <a:pt x="2754" y="754"/>
                            <a:pt x="2210" y="1297"/>
                            <a:pt x="1631" y="1804"/>
                          </a:cubicBezTo>
                          <a:cubicBezTo>
                            <a:pt x="1160" y="2239"/>
                            <a:pt x="653" y="2710"/>
                            <a:pt x="182" y="3217"/>
                          </a:cubicBezTo>
                          <a:cubicBezTo>
                            <a:pt x="1" y="3398"/>
                            <a:pt x="37" y="3687"/>
                            <a:pt x="254" y="3869"/>
                          </a:cubicBezTo>
                          <a:cubicBezTo>
                            <a:pt x="327" y="3941"/>
                            <a:pt x="435" y="4013"/>
                            <a:pt x="544" y="4013"/>
                          </a:cubicBezTo>
                          <a:cubicBezTo>
                            <a:pt x="689" y="4013"/>
                            <a:pt x="798" y="3941"/>
                            <a:pt x="906" y="3832"/>
                          </a:cubicBezTo>
                          <a:cubicBezTo>
                            <a:pt x="1341" y="3398"/>
                            <a:pt x="1812" y="2927"/>
                            <a:pt x="2283" y="2492"/>
                          </a:cubicBezTo>
                          <a:cubicBezTo>
                            <a:pt x="2898" y="1949"/>
                            <a:pt x="3442" y="1369"/>
                            <a:pt x="3985" y="790"/>
                          </a:cubicBezTo>
                          <a:cubicBezTo>
                            <a:pt x="4280" y="415"/>
                            <a:pt x="3960" y="0"/>
                            <a:pt x="36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259;p47"/>
                    <p:cNvSpPr/>
                    <p:nvPr/>
                  </p:nvSpPr>
                  <p:spPr>
                    <a:xfrm>
                      <a:off x="5653295" y="1253830"/>
                      <a:ext cx="46348" cy="54990"/>
                    </a:xfrm>
                    <a:custGeom>
                      <a:avLst/>
                      <a:gdLst/>
                      <a:ahLst/>
                      <a:cxnLst/>
                      <a:rect l="l" t="t" r="r" b="b"/>
                      <a:pathLst>
                        <a:path w="2971" h="3525" extrusionOk="0">
                          <a:moveTo>
                            <a:pt x="2423" y="1"/>
                          </a:moveTo>
                          <a:cubicBezTo>
                            <a:pt x="2312" y="1"/>
                            <a:pt x="2199" y="38"/>
                            <a:pt x="2102" y="120"/>
                          </a:cubicBezTo>
                          <a:cubicBezTo>
                            <a:pt x="1558" y="663"/>
                            <a:pt x="1087" y="1243"/>
                            <a:pt x="725" y="1931"/>
                          </a:cubicBezTo>
                          <a:cubicBezTo>
                            <a:pt x="544" y="2257"/>
                            <a:pt x="363" y="2547"/>
                            <a:pt x="182" y="2800"/>
                          </a:cubicBezTo>
                          <a:cubicBezTo>
                            <a:pt x="1" y="2981"/>
                            <a:pt x="37" y="3307"/>
                            <a:pt x="254" y="3452"/>
                          </a:cubicBezTo>
                          <a:cubicBezTo>
                            <a:pt x="327" y="3489"/>
                            <a:pt x="435" y="3525"/>
                            <a:pt x="544" y="3525"/>
                          </a:cubicBezTo>
                          <a:cubicBezTo>
                            <a:pt x="689" y="3525"/>
                            <a:pt x="834" y="3452"/>
                            <a:pt x="906" y="3344"/>
                          </a:cubicBezTo>
                          <a:cubicBezTo>
                            <a:pt x="1124" y="3054"/>
                            <a:pt x="1341" y="2764"/>
                            <a:pt x="1522" y="2402"/>
                          </a:cubicBezTo>
                          <a:cubicBezTo>
                            <a:pt x="1848" y="1822"/>
                            <a:pt x="2246" y="1315"/>
                            <a:pt x="2717" y="844"/>
                          </a:cubicBezTo>
                          <a:cubicBezTo>
                            <a:pt x="2935" y="663"/>
                            <a:pt x="2971" y="374"/>
                            <a:pt x="2790" y="156"/>
                          </a:cubicBezTo>
                          <a:cubicBezTo>
                            <a:pt x="2690" y="57"/>
                            <a:pt x="2558" y="1"/>
                            <a:pt x="24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260;p47"/>
                    <p:cNvSpPr/>
                    <p:nvPr/>
                  </p:nvSpPr>
                  <p:spPr>
                    <a:xfrm>
                      <a:off x="5717458" y="1246482"/>
                      <a:ext cx="39406" cy="33056"/>
                    </a:xfrm>
                    <a:custGeom>
                      <a:avLst/>
                      <a:gdLst/>
                      <a:ahLst/>
                      <a:cxnLst/>
                      <a:rect l="l" t="t" r="r" b="b"/>
                      <a:pathLst>
                        <a:path w="2526" h="2119" extrusionOk="0">
                          <a:moveTo>
                            <a:pt x="1813" y="0"/>
                          </a:moveTo>
                          <a:cubicBezTo>
                            <a:pt x="1710" y="0"/>
                            <a:pt x="1602" y="36"/>
                            <a:pt x="1502" y="120"/>
                          </a:cubicBezTo>
                          <a:cubicBezTo>
                            <a:pt x="1104" y="482"/>
                            <a:pt x="705" y="917"/>
                            <a:pt x="307" y="1315"/>
                          </a:cubicBezTo>
                          <a:cubicBezTo>
                            <a:pt x="1" y="1621"/>
                            <a:pt x="205" y="2119"/>
                            <a:pt x="591" y="2119"/>
                          </a:cubicBezTo>
                          <a:cubicBezTo>
                            <a:pt x="616" y="2119"/>
                            <a:pt x="642" y="2117"/>
                            <a:pt x="669" y="2112"/>
                          </a:cubicBezTo>
                          <a:cubicBezTo>
                            <a:pt x="778" y="2112"/>
                            <a:pt x="922" y="2076"/>
                            <a:pt x="995" y="1967"/>
                          </a:cubicBezTo>
                          <a:cubicBezTo>
                            <a:pt x="1357" y="1569"/>
                            <a:pt x="1756" y="1171"/>
                            <a:pt x="2154" y="808"/>
                          </a:cubicBezTo>
                          <a:cubicBezTo>
                            <a:pt x="2525" y="494"/>
                            <a:pt x="2199" y="0"/>
                            <a:pt x="18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261;p47"/>
                    <p:cNvSpPr/>
                    <p:nvPr/>
                  </p:nvSpPr>
                  <p:spPr>
                    <a:xfrm>
                      <a:off x="4952637" y="2273945"/>
                      <a:ext cx="55505" cy="62150"/>
                    </a:xfrm>
                    <a:custGeom>
                      <a:avLst/>
                      <a:gdLst/>
                      <a:ahLst/>
                      <a:cxnLst/>
                      <a:rect l="l" t="t" r="r" b="b"/>
                      <a:pathLst>
                        <a:path w="3558" h="3984" extrusionOk="0">
                          <a:moveTo>
                            <a:pt x="2894" y="0"/>
                          </a:moveTo>
                          <a:cubicBezTo>
                            <a:pt x="2786" y="0"/>
                            <a:pt x="2673" y="43"/>
                            <a:pt x="2572" y="144"/>
                          </a:cubicBezTo>
                          <a:cubicBezTo>
                            <a:pt x="1956" y="759"/>
                            <a:pt x="1377" y="1448"/>
                            <a:pt x="906" y="2172"/>
                          </a:cubicBezTo>
                          <a:cubicBezTo>
                            <a:pt x="688" y="2534"/>
                            <a:pt x="435" y="2896"/>
                            <a:pt x="145" y="3222"/>
                          </a:cubicBezTo>
                          <a:cubicBezTo>
                            <a:pt x="0" y="3440"/>
                            <a:pt x="36" y="3729"/>
                            <a:pt x="254" y="3911"/>
                          </a:cubicBezTo>
                          <a:cubicBezTo>
                            <a:pt x="326" y="3947"/>
                            <a:pt x="435" y="3983"/>
                            <a:pt x="544" y="3983"/>
                          </a:cubicBezTo>
                          <a:cubicBezTo>
                            <a:pt x="688" y="3983"/>
                            <a:pt x="797" y="3947"/>
                            <a:pt x="906" y="3802"/>
                          </a:cubicBezTo>
                          <a:cubicBezTo>
                            <a:pt x="1196" y="3476"/>
                            <a:pt x="1449" y="3077"/>
                            <a:pt x="1703" y="2715"/>
                          </a:cubicBezTo>
                          <a:cubicBezTo>
                            <a:pt x="2137" y="2027"/>
                            <a:pt x="2644" y="1411"/>
                            <a:pt x="3224" y="796"/>
                          </a:cubicBezTo>
                          <a:cubicBezTo>
                            <a:pt x="3558" y="462"/>
                            <a:pt x="3251" y="0"/>
                            <a:pt x="28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Rectangle 14"/>
                  <p:cNvSpPr/>
                  <p:nvPr/>
                </p:nvSpPr>
                <p:spPr>
                  <a:xfrm>
                    <a:off x="3161301" y="1767517"/>
                    <a:ext cx="615357" cy="371363"/>
                  </a:xfrm>
                  <a:custGeom>
                    <a:avLst/>
                    <a:gdLst>
                      <a:gd name="connsiteX0" fmla="*/ 0 w 1059873"/>
                      <a:gd name="connsiteY0" fmla="*/ 0 h 561109"/>
                      <a:gd name="connsiteX1" fmla="*/ 1059873 w 1059873"/>
                      <a:gd name="connsiteY1" fmla="*/ 0 h 561109"/>
                      <a:gd name="connsiteX2" fmla="*/ 1059873 w 1059873"/>
                      <a:gd name="connsiteY2" fmla="*/ 561109 h 561109"/>
                      <a:gd name="connsiteX3" fmla="*/ 0 w 1059873"/>
                      <a:gd name="connsiteY3" fmla="*/ 561109 h 561109"/>
                      <a:gd name="connsiteX4" fmla="*/ 0 w 1059873"/>
                      <a:gd name="connsiteY4" fmla="*/ 0 h 561109"/>
                      <a:gd name="connsiteX0" fmla="*/ 23813 w 1059873"/>
                      <a:gd name="connsiteY0" fmla="*/ 23812 h 561109"/>
                      <a:gd name="connsiteX1" fmla="*/ 1059873 w 1059873"/>
                      <a:gd name="connsiteY1" fmla="*/ 0 h 561109"/>
                      <a:gd name="connsiteX2" fmla="*/ 1059873 w 1059873"/>
                      <a:gd name="connsiteY2" fmla="*/ 561109 h 561109"/>
                      <a:gd name="connsiteX3" fmla="*/ 0 w 1059873"/>
                      <a:gd name="connsiteY3" fmla="*/ 561109 h 561109"/>
                      <a:gd name="connsiteX4" fmla="*/ 23813 w 1059873"/>
                      <a:gd name="connsiteY4" fmla="*/ 23812 h 561109"/>
                      <a:gd name="connsiteX0" fmla="*/ 33338 w 1059873"/>
                      <a:gd name="connsiteY0" fmla="*/ 66675 h 561109"/>
                      <a:gd name="connsiteX1" fmla="*/ 1059873 w 1059873"/>
                      <a:gd name="connsiteY1" fmla="*/ 0 h 561109"/>
                      <a:gd name="connsiteX2" fmla="*/ 1059873 w 1059873"/>
                      <a:gd name="connsiteY2" fmla="*/ 561109 h 561109"/>
                      <a:gd name="connsiteX3" fmla="*/ 0 w 1059873"/>
                      <a:gd name="connsiteY3" fmla="*/ 561109 h 561109"/>
                      <a:gd name="connsiteX4" fmla="*/ 33338 w 1059873"/>
                      <a:gd name="connsiteY4" fmla="*/ 66675 h 561109"/>
                      <a:gd name="connsiteX0" fmla="*/ 38101 w 1059873"/>
                      <a:gd name="connsiteY0" fmla="*/ 28575 h 561109"/>
                      <a:gd name="connsiteX1" fmla="*/ 1059873 w 1059873"/>
                      <a:gd name="connsiteY1" fmla="*/ 0 h 561109"/>
                      <a:gd name="connsiteX2" fmla="*/ 1059873 w 1059873"/>
                      <a:gd name="connsiteY2" fmla="*/ 561109 h 561109"/>
                      <a:gd name="connsiteX3" fmla="*/ 0 w 1059873"/>
                      <a:gd name="connsiteY3" fmla="*/ 561109 h 561109"/>
                      <a:gd name="connsiteX4" fmla="*/ 38101 w 1059873"/>
                      <a:gd name="connsiteY4" fmla="*/ 28575 h 561109"/>
                      <a:gd name="connsiteX0" fmla="*/ 138114 w 1159886"/>
                      <a:gd name="connsiteY0" fmla="*/ 28575 h 561109"/>
                      <a:gd name="connsiteX1" fmla="*/ 1159886 w 1159886"/>
                      <a:gd name="connsiteY1" fmla="*/ 0 h 561109"/>
                      <a:gd name="connsiteX2" fmla="*/ 1159886 w 1159886"/>
                      <a:gd name="connsiteY2" fmla="*/ 561109 h 561109"/>
                      <a:gd name="connsiteX3" fmla="*/ 0 w 1159886"/>
                      <a:gd name="connsiteY3" fmla="*/ 551584 h 561109"/>
                      <a:gd name="connsiteX4" fmla="*/ 138114 w 1159886"/>
                      <a:gd name="connsiteY4" fmla="*/ 28575 h 561109"/>
                      <a:gd name="connsiteX0" fmla="*/ 138114 w 1259898"/>
                      <a:gd name="connsiteY0" fmla="*/ 0 h 532534"/>
                      <a:gd name="connsiteX1" fmla="*/ 1259898 w 1259898"/>
                      <a:gd name="connsiteY1" fmla="*/ 19050 h 532534"/>
                      <a:gd name="connsiteX2" fmla="*/ 1159886 w 1259898"/>
                      <a:gd name="connsiteY2" fmla="*/ 532534 h 532534"/>
                      <a:gd name="connsiteX3" fmla="*/ 0 w 1259898"/>
                      <a:gd name="connsiteY3" fmla="*/ 523009 h 532534"/>
                      <a:gd name="connsiteX4" fmla="*/ 138114 w 1259898"/>
                      <a:gd name="connsiteY4" fmla="*/ 0 h 532534"/>
                      <a:gd name="connsiteX0" fmla="*/ 138114 w 1259898"/>
                      <a:gd name="connsiteY0" fmla="*/ 0 h 570634"/>
                      <a:gd name="connsiteX1" fmla="*/ 1259898 w 1259898"/>
                      <a:gd name="connsiteY1" fmla="*/ 19050 h 570634"/>
                      <a:gd name="connsiteX2" fmla="*/ 1112261 w 1259898"/>
                      <a:gd name="connsiteY2" fmla="*/ 570634 h 570634"/>
                      <a:gd name="connsiteX3" fmla="*/ 0 w 1259898"/>
                      <a:gd name="connsiteY3" fmla="*/ 523009 h 570634"/>
                      <a:gd name="connsiteX4" fmla="*/ 138114 w 1259898"/>
                      <a:gd name="connsiteY4"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38114 w 1259898"/>
                      <a:gd name="connsiteY0" fmla="*/ 0 h 570634"/>
                      <a:gd name="connsiteX1" fmla="*/ 1259898 w 1259898"/>
                      <a:gd name="connsiteY1" fmla="*/ 19050 h 570634"/>
                      <a:gd name="connsiteX2" fmla="*/ 1112261 w 1259898"/>
                      <a:gd name="connsiteY2" fmla="*/ 570634 h 570634"/>
                      <a:gd name="connsiteX3" fmla="*/ 255877 w 1259898"/>
                      <a:gd name="connsiteY3" fmla="*/ 548119 h 570634"/>
                      <a:gd name="connsiteX4" fmla="*/ 0 w 1259898"/>
                      <a:gd name="connsiteY4" fmla="*/ 523009 h 570634"/>
                      <a:gd name="connsiteX5" fmla="*/ 138114 w 1259898"/>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47639 w 1269423"/>
                      <a:gd name="connsiteY0" fmla="*/ 0 h 570634"/>
                      <a:gd name="connsiteX1" fmla="*/ 1269423 w 1269423"/>
                      <a:gd name="connsiteY1" fmla="*/ 19050 h 570634"/>
                      <a:gd name="connsiteX2" fmla="*/ 1121786 w 1269423"/>
                      <a:gd name="connsiteY2" fmla="*/ 570634 h 570634"/>
                      <a:gd name="connsiteX3" fmla="*/ 265402 w 1269423"/>
                      <a:gd name="connsiteY3" fmla="*/ 548119 h 570634"/>
                      <a:gd name="connsiteX4" fmla="*/ 0 w 1269423"/>
                      <a:gd name="connsiteY4" fmla="*/ 508722 h 570634"/>
                      <a:gd name="connsiteX5" fmla="*/ 147639 w 1269423"/>
                      <a:gd name="connsiteY5" fmla="*/ 0 h 570634"/>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0 h 556347"/>
                      <a:gd name="connsiteX1" fmla="*/ 1269423 w 1269423"/>
                      <a:gd name="connsiteY1" fmla="*/ 4763 h 556347"/>
                      <a:gd name="connsiteX2" fmla="*/ 1121786 w 1269423"/>
                      <a:gd name="connsiteY2" fmla="*/ 556347 h 556347"/>
                      <a:gd name="connsiteX3" fmla="*/ 265402 w 1269423"/>
                      <a:gd name="connsiteY3" fmla="*/ 533832 h 556347"/>
                      <a:gd name="connsiteX4" fmla="*/ 0 w 1269423"/>
                      <a:gd name="connsiteY4" fmla="*/ 494435 h 556347"/>
                      <a:gd name="connsiteX5" fmla="*/ 123826 w 1269423"/>
                      <a:gd name="connsiteY5" fmla="*/ 0 h 556347"/>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47869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47869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7394 h 604216"/>
                      <a:gd name="connsiteX1" fmla="*/ 465428 w 1269423"/>
                      <a:gd name="connsiteY1" fmla="*/ 14964 h 604216"/>
                      <a:gd name="connsiteX2" fmla="*/ 1269423 w 1269423"/>
                      <a:gd name="connsiteY2" fmla="*/ 52632 h 604216"/>
                      <a:gd name="connsiteX3" fmla="*/ 1121786 w 1269423"/>
                      <a:gd name="connsiteY3" fmla="*/ 604216 h 604216"/>
                      <a:gd name="connsiteX4" fmla="*/ 265402 w 1269423"/>
                      <a:gd name="connsiteY4" fmla="*/ 581701 h 604216"/>
                      <a:gd name="connsiteX5" fmla="*/ 0 w 1269423"/>
                      <a:gd name="connsiteY5" fmla="*/ 542304 h 604216"/>
                      <a:gd name="connsiteX6" fmla="*/ 123826 w 1269423"/>
                      <a:gd name="connsiteY6" fmla="*/ 57394 h 604216"/>
                      <a:gd name="connsiteX0" fmla="*/ 123826 w 1269423"/>
                      <a:gd name="connsiteY0" fmla="*/ 50744 h 597566"/>
                      <a:gd name="connsiteX1" fmla="*/ 465428 w 1269423"/>
                      <a:gd name="connsiteY1" fmla="*/ 8314 h 597566"/>
                      <a:gd name="connsiteX2" fmla="*/ 598778 w 1269423"/>
                      <a:gd name="connsiteY2" fmla="*/ 32126 h 597566"/>
                      <a:gd name="connsiteX3" fmla="*/ 1269423 w 1269423"/>
                      <a:gd name="connsiteY3" fmla="*/ 45982 h 597566"/>
                      <a:gd name="connsiteX4" fmla="*/ 1121786 w 1269423"/>
                      <a:gd name="connsiteY4" fmla="*/ 597566 h 597566"/>
                      <a:gd name="connsiteX5" fmla="*/ 265402 w 1269423"/>
                      <a:gd name="connsiteY5" fmla="*/ 575051 h 597566"/>
                      <a:gd name="connsiteX6" fmla="*/ 0 w 1269423"/>
                      <a:gd name="connsiteY6" fmla="*/ 535654 h 597566"/>
                      <a:gd name="connsiteX7" fmla="*/ 123826 w 1269423"/>
                      <a:gd name="connsiteY7" fmla="*/ 50744 h 597566"/>
                      <a:gd name="connsiteX0" fmla="*/ 123826 w 1269423"/>
                      <a:gd name="connsiteY0" fmla="*/ 49637 h 596459"/>
                      <a:gd name="connsiteX1" fmla="*/ 465428 w 1269423"/>
                      <a:gd name="connsiteY1" fmla="*/ 7207 h 596459"/>
                      <a:gd name="connsiteX2" fmla="*/ 598778 w 1269423"/>
                      <a:gd name="connsiteY2" fmla="*/ 31019 h 596459"/>
                      <a:gd name="connsiteX3" fmla="*/ 794041 w 1269423"/>
                      <a:gd name="connsiteY3" fmla="*/ 35782 h 596459"/>
                      <a:gd name="connsiteX4" fmla="*/ 1269423 w 1269423"/>
                      <a:gd name="connsiteY4" fmla="*/ 44875 h 596459"/>
                      <a:gd name="connsiteX5" fmla="*/ 1121786 w 1269423"/>
                      <a:gd name="connsiteY5" fmla="*/ 596459 h 596459"/>
                      <a:gd name="connsiteX6" fmla="*/ 265402 w 1269423"/>
                      <a:gd name="connsiteY6" fmla="*/ 573944 h 596459"/>
                      <a:gd name="connsiteX7" fmla="*/ 0 w 1269423"/>
                      <a:gd name="connsiteY7" fmla="*/ 534547 h 596459"/>
                      <a:gd name="connsiteX8" fmla="*/ 123826 w 1269423"/>
                      <a:gd name="connsiteY8" fmla="*/ 49637 h 596459"/>
                      <a:gd name="connsiteX0" fmla="*/ 123826 w 1269423"/>
                      <a:gd name="connsiteY0" fmla="*/ 43695 h 590517"/>
                      <a:gd name="connsiteX1" fmla="*/ 465428 w 1269423"/>
                      <a:gd name="connsiteY1" fmla="*/ 1265 h 590517"/>
                      <a:gd name="connsiteX2" fmla="*/ 598778 w 1269423"/>
                      <a:gd name="connsiteY2" fmla="*/ 25077 h 590517"/>
                      <a:gd name="connsiteX3" fmla="*/ 808329 w 1269423"/>
                      <a:gd name="connsiteY3" fmla="*/ 63177 h 590517"/>
                      <a:gd name="connsiteX4" fmla="*/ 1269423 w 1269423"/>
                      <a:gd name="connsiteY4" fmla="*/ 38933 h 590517"/>
                      <a:gd name="connsiteX5" fmla="*/ 1121786 w 1269423"/>
                      <a:gd name="connsiteY5" fmla="*/ 590517 h 590517"/>
                      <a:gd name="connsiteX6" fmla="*/ 265402 w 1269423"/>
                      <a:gd name="connsiteY6" fmla="*/ 568002 h 590517"/>
                      <a:gd name="connsiteX7" fmla="*/ 0 w 1269423"/>
                      <a:gd name="connsiteY7" fmla="*/ 528605 h 590517"/>
                      <a:gd name="connsiteX8" fmla="*/ 123826 w 1269423"/>
                      <a:gd name="connsiteY8" fmla="*/ 43695 h 590517"/>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598778 w 1269423"/>
                      <a:gd name="connsiteY2" fmla="*/ 31018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60691 w 1269423"/>
                      <a:gd name="connsiteY2" fmla="*/ 5483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9636 h 596458"/>
                      <a:gd name="connsiteX1" fmla="*/ 465428 w 1269423"/>
                      <a:gd name="connsiteY1" fmla="*/ 7206 h 596458"/>
                      <a:gd name="connsiteX2" fmla="*/ 679741 w 1269423"/>
                      <a:gd name="connsiteY2" fmla="*/ 73880 h 596458"/>
                      <a:gd name="connsiteX3" fmla="*/ 865479 w 1269423"/>
                      <a:gd name="connsiteY3" fmla="*/ 35780 h 596458"/>
                      <a:gd name="connsiteX4" fmla="*/ 1269423 w 1269423"/>
                      <a:gd name="connsiteY4" fmla="*/ 44874 h 596458"/>
                      <a:gd name="connsiteX5" fmla="*/ 1121786 w 1269423"/>
                      <a:gd name="connsiteY5" fmla="*/ 596458 h 596458"/>
                      <a:gd name="connsiteX6" fmla="*/ 265402 w 1269423"/>
                      <a:gd name="connsiteY6" fmla="*/ 573943 h 596458"/>
                      <a:gd name="connsiteX7" fmla="*/ 0 w 1269423"/>
                      <a:gd name="connsiteY7" fmla="*/ 534546 h 596458"/>
                      <a:gd name="connsiteX8" fmla="*/ 123826 w 1269423"/>
                      <a:gd name="connsiteY8" fmla="*/ 49636 h 596458"/>
                      <a:gd name="connsiteX0" fmla="*/ 123826 w 1269423"/>
                      <a:gd name="connsiteY0" fmla="*/ 45668 h 592490"/>
                      <a:gd name="connsiteX1" fmla="*/ 465428 w 1269423"/>
                      <a:gd name="connsiteY1" fmla="*/ 3238 h 592490"/>
                      <a:gd name="connsiteX2" fmla="*/ 679741 w 1269423"/>
                      <a:gd name="connsiteY2" fmla="*/ 69912 h 592490"/>
                      <a:gd name="connsiteX3" fmla="*/ 865479 w 1269423"/>
                      <a:gd name="connsiteY3" fmla="*/ 31812 h 592490"/>
                      <a:gd name="connsiteX4" fmla="*/ 1065503 w 1269423"/>
                      <a:gd name="connsiteY4" fmla="*/ 50863 h 592490"/>
                      <a:gd name="connsiteX5" fmla="*/ 1269423 w 1269423"/>
                      <a:gd name="connsiteY5" fmla="*/ 40906 h 592490"/>
                      <a:gd name="connsiteX6" fmla="*/ 1121786 w 1269423"/>
                      <a:gd name="connsiteY6" fmla="*/ 592490 h 592490"/>
                      <a:gd name="connsiteX7" fmla="*/ 265402 w 1269423"/>
                      <a:gd name="connsiteY7" fmla="*/ 569975 h 592490"/>
                      <a:gd name="connsiteX8" fmla="*/ 0 w 1269423"/>
                      <a:gd name="connsiteY8" fmla="*/ 530578 h 592490"/>
                      <a:gd name="connsiteX9" fmla="*/ 123826 w 1269423"/>
                      <a:gd name="connsiteY9" fmla="*/ 45668 h 59249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65503 w 1269423"/>
                      <a:gd name="connsiteY4" fmla="*/ 4814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46453 w 1269423"/>
                      <a:gd name="connsiteY4" fmla="*/ 5766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67194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265402 w 1269423"/>
                      <a:gd name="connsiteY7" fmla="*/ 567256 h 589771"/>
                      <a:gd name="connsiteX8" fmla="*/ 0 w 1269423"/>
                      <a:gd name="connsiteY8" fmla="*/ 527859 h 589771"/>
                      <a:gd name="connsiteX9" fmla="*/ 123826 w 1269423"/>
                      <a:gd name="connsiteY9" fmla="*/ 42949 h 589771"/>
                      <a:gd name="connsiteX0" fmla="*/ 123826 w 1269423"/>
                      <a:gd name="connsiteY0" fmla="*/ 42949 h 621268"/>
                      <a:gd name="connsiteX1" fmla="*/ 465428 w 1269423"/>
                      <a:gd name="connsiteY1" fmla="*/ 519 h 621268"/>
                      <a:gd name="connsiteX2" fmla="*/ 679741 w 1269423"/>
                      <a:gd name="connsiteY2" fmla="*/ 67193 h 621268"/>
                      <a:gd name="connsiteX3" fmla="*/ 865479 w 1269423"/>
                      <a:gd name="connsiteY3" fmla="*/ 29093 h 621268"/>
                      <a:gd name="connsiteX4" fmla="*/ 1051215 w 1269423"/>
                      <a:gd name="connsiteY4" fmla="*/ 76719 h 621268"/>
                      <a:gd name="connsiteX5" fmla="*/ 1269423 w 1269423"/>
                      <a:gd name="connsiteY5" fmla="*/ 38187 h 621268"/>
                      <a:gd name="connsiteX6" fmla="*/ 1121786 w 1269423"/>
                      <a:gd name="connsiteY6" fmla="*/ 589771 h 621268"/>
                      <a:gd name="connsiteX7" fmla="*/ 446378 w 1269423"/>
                      <a:gd name="connsiteY7" fmla="*/ 543444 h 621268"/>
                      <a:gd name="connsiteX8" fmla="*/ 265402 w 1269423"/>
                      <a:gd name="connsiteY8" fmla="*/ 567256 h 621268"/>
                      <a:gd name="connsiteX9" fmla="*/ 0 w 1269423"/>
                      <a:gd name="connsiteY9" fmla="*/ 527859 h 621268"/>
                      <a:gd name="connsiteX10" fmla="*/ 123826 w 1269423"/>
                      <a:gd name="connsiteY10" fmla="*/ 42949 h 621268"/>
                      <a:gd name="connsiteX0" fmla="*/ 123826 w 1269423"/>
                      <a:gd name="connsiteY0" fmla="*/ 42949 h 619818"/>
                      <a:gd name="connsiteX1" fmla="*/ 465428 w 1269423"/>
                      <a:gd name="connsiteY1" fmla="*/ 519 h 619818"/>
                      <a:gd name="connsiteX2" fmla="*/ 679741 w 1269423"/>
                      <a:gd name="connsiteY2" fmla="*/ 67193 h 619818"/>
                      <a:gd name="connsiteX3" fmla="*/ 865479 w 1269423"/>
                      <a:gd name="connsiteY3" fmla="*/ 29093 h 619818"/>
                      <a:gd name="connsiteX4" fmla="*/ 1051215 w 1269423"/>
                      <a:gd name="connsiteY4" fmla="*/ 76719 h 619818"/>
                      <a:gd name="connsiteX5" fmla="*/ 1269423 w 1269423"/>
                      <a:gd name="connsiteY5" fmla="*/ 38187 h 619818"/>
                      <a:gd name="connsiteX6" fmla="*/ 1121786 w 1269423"/>
                      <a:gd name="connsiteY6" fmla="*/ 589771 h 619818"/>
                      <a:gd name="connsiteX7" fmla="*/ 470191 w 1269423"/>
                      <a:gd name="connsiteY7" fmla="*/ 533919 h 619818"/>
                      <a:gd name="connsiteX8" fmla="*/ 265402 w 1269423"/>
                      <a:gd name="connsiteY8" fmla="*/ 567256 h 619818"/>
                      <a:gd name="connsiteX9" fmla="*/ 0 w 1269423"/>
                      <a:gd name="connsiteY9" fmla="*/ 527859 h 619818"/>
                      <a:gd name="connsiteX10" fmla="*/ 123826 w 1269423"/>
                      <a:gd name="connsiteY10" fmla="*/ 42949 h 619818"/>
                      <a:gd name="connsiteX0" fmla="*/ 123826 w 1269423"/>
                      <a:gd name="connsiteY0" fmla="*/ 42949 h 620230"/>
                      <a:gd name="connsiteX1" fmla="*/ 465428 w 1269423"/>
                      <a:gd name="connsiteY1" fmla="*/ 519 h 620230"/>
                      <a:gd name="connsiteX2" fmla="*/ 679741 w 1269423"/>
                      <a:gd name="connsiteY2" fmla="*/ 67193 h 620230"/>
                      <a:gd name="connsiteX3" fmla="*/ 865479 w 1269423"/>
                      <a:gd name="connsiteY3" fmla="*/ 29093 h 620230"/>
                      <a:gd name="connsiteX4" fmla="*/ 1051215 w 1269423"/>
                      <a:gd name="connsiteY4" fmla="*/ 76719 h 620230"/>
                      <a:gd name="connsiteX5" fmla="*/ 1269423 w 1269423"/>
                      <a:gd name="connsiteY5" fmla="*/ 38187 h 620230"/>
                      <a:gd name="connsiteX6" fmla="*/ 1121786 w 1269423"/>
                      <a:gd name="connsiteY6" fmla="*/ 589771 h 620230"/>
                      <a:gd name="connsiteX7" fmla="*/ 755941 w 1269423"/>
                      <a:gd name="connsiteY7" fmla="*/ 533918 h 620230"/>
                      <a:gd name="connsiteX8" fmla="*/ 470191 w 1269423"/>
                      <a:gd name="connsiteY8" fmla="*/ 533919 h 620230"/>
                      <a:gd name="connsiteX9" fmla="*/ 265402 w 1269423"/>
                      <a:gd name="connsiteY9" fmla="*/ 567256 h 620230"/>
                      <a:gd name="connsiteX10" fmla="*/ 0 w 1269423"/>
                      <a:gd name="connsiteY10" fmla="*/ 527859 h 620230"/>
                      <a:gd name="connsiteX11" fmla="*/ 123826 w 1269423"/>
                      <a:gd name="connsiteY11" fmla="*/ 42949 h 620230"/>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27308"/>
                      <a:gd name="connsiteX1" fmla="*/ 465428 w 1269423"/>
                      <a:gd name="connsiteY1" fmla="*/ 519 h 627308"/>
                      <a:gd name="connsiteX2" fmla="*/ 679741 w 1269423"/>
                      <a:gd name="connsiteY2" fmla="*/ 67193 h 627308"/>
                      <a:gd name="connsiteX3" fmla="*/ 865479 w 1269423"/>
                      <a:gd name="connsiteY3" fmla="*/ 29093 h 627308"/>
                      <a:gd name="connsiteX4" fmla="*/ 1051215 w 1269423"/>
                      <a:gd name="connsiteY4" fmla="*/ 76719 h 627308"/>
                      <a:gd name="connsiteX5" fmla="*/ 1269423 w 1269423"/>
                      <a:gd name="connsiteY5" fmla="*/ 38187 h 627308"/>
                      <a:gd name="connsiteX6" fmla="*/ 1121786 w 1269423"/>
                      <a:gd name="connsiteY6" fmla="*/ 589771 h 627308"/>
                      <a:gd name="connsiteX7" fmla="*/ 755941 w 1269423"/>
                      <a:gd name="connsiteY7" fmla="*/ 572018 h 627308"/>
                      <a:gd name="connsiteX8" fmla="*/ 470191 w 1269423"/>
                      <a:gd name="connsiteY8" fmla="*/ 533919 h 627308"/>
                      <a:gd name="connsiteX9" fmla="*/ 265402 w 1269423"/>
                      <a:gd name="connsiteY9" fmla="*/ 567256 h 627308"/>
                      <a:gd name="connsiteX10" fmla="*/ 0 w 1269423"/>
                      <a:gd name="connsiteY10" fmla="*/ 527859 h 627308"/>
                      <a:gd name="connsiteX11" fmla="*/ 123826 w 1269423"/>
                      <a:gd name="connsiteY11" fmla="*/ 42949 h 627308"/>
                      <a:gd name="connsiteX0" fmla="*/ 123826 w 1269423"/>
                      <a:gd name="connsiteY0" fmla="*/ 42949 h 616060"/>
                      <a:gd name="connsiteX1" fmla="*/ 465428 w 1269423"/>
                      <a:gd name="connsiteY1" fmla="*/ 519 h 616060"/>
                      <a:gd name="connsiteX2" fmla="*/ 679741 w 1269423"/>
                      <a:gd name="connsiteY2" fmla="*/ 67193 h 616060"/>
                      <a:gd name="connsiteX3" fmla="*/ 865479 w 1269423"/>
                      <a:gd name="connsiteY3" fmla="*/ 29093 h 616060"/>
                      <a:gd name="connsiteX4" fmla="*/ 1051215 w 1269423"/>
                      <a:gd name="connsiteY4" fmla="*/ 76719 h 616060"/>
                      <a:gd name="connsiteX5" fmla="*/ 1269423 w 1269423"/>
                      <a:gd name="connsiteY5" fmla="*/ 38187 h 616060"/>
                      <a:gd name="connsiteX6" fmla="*/ 1121786 w 1269423"/>
                      <a:gd name="connsiteY6" fmla="*/ 589771 h 616060"/>
                      <a:gd name="connsiteX7" fmla="*/ 755941 w 1269423"/>
                      <a:gd name="connsiteY7" fmla="*/ 572018 h 616060"/>
                      <a:gd name="connsiteX8" fmla="*/ 470191 w 1269423"/>
                      <a:gd name="connsiteY8" fmla="*/ 533919 h 616060"/>
                      <a:gd name="connsiteX9" fmla="*/ 265402 w 1269423"/>
                      <a:gd name="connsiteY9" fmla="*/ 567256 h 616060"/>
                      <a:gd name="connsiteX10" fmla="*/ 0 w 1269423"/>
                      <a:gd name="connsiteY10" fmla="*/ 527859 h 616060"/>
                      <a:gd name="connsiteX11" fmla="*/ 123826 w 1269423"/>
                      <a:gd name="connsiteY11" fmla="*/ 42949 h 616060"/>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 name="connsiteX0" fmla="*/ 123826 w 1269423"/>
                      <a:gd name="connsiteY0" fmla="*/ 42949 h 589771"/>
                      <a:gd name="connsiteX1" fmla="*/ 465428 w 1269423"/>
                      <a:gd name="connsiteY1" fmla="*/ 519 h 589771"/>
                      <a:gd name="connsiteX2" fmla="*/ 679741 w 1269423"/>
                      <a:gd name="connsiteY2" fmla="*/ 67193 h 589771"/>
                      <a:gd name="connsiteX3" fmla="*/ 865479 w 1269423"/>
                      <a:gd name="connsiteY3" fmla="*/ 29093 h 589771"/>
                      <a:gd name="connsiteX4" fmla="*/ 1051215 w 1269423"/>
                      <a:gd name="connsiteY4" fmla="*/ 76719 h 589771"/>
                      <a:gd name="connsiteX5" fmla="*/ 1269423 w 1269423"/>
                      <a:gd name="connsiteY5" fmla="*/ 38187 h 589771"/>
                      <a:gd name="connsiteX6" fmla="*/ 1121786 w 1269423"/>
                      <a:gd name="connsiteY6" fmla="*/ 589771 h 589771"/>
                      <a:gd name="connsiteX7" fmla="*/ 755941 w 1269423"/>
                      <a:gd name="connsiteY7" fmla="*/ 572018 h 589771"/>
                      <a:gd name="connsiteX8" fmla="*/ 470191 w 1269423"/>
                      <a:gd name="connsiteY8" fmla="*/ 533919 h 589771"/>
                      <a:gd name="connsiteX9" fmla="*/ 265402 w 1269423"/>
                      <a:gd name="connsiteY9" fmla="*/ 567256 h 589771"/>
                      <a:gd name="connsiteX10" fmla="*/ 0 w 1269423"/>
                      <a:gd name="connsiteY10" fmla="*/ 527859 h 589771"/>
                      <a:gd name="connsiteX11" fmla="*/ 123826 w 1269423"/>
                      <a:gd name="connsiteY11" fmla="*/ 42949 h 58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9423" h="589771">
                        <a:moveTo>
                          <a:pt x="123826" y="42949"/>
                        </a:moveTo>
                        <a:cubicBezTo>
                          <a:pt x="210922" y="-17953"/>
                          <a:pt x="155433" y="99738"/>
                          <a:pt x="465428" y="519"/>
                        </a:cubicBezTo>
                        <a:cubicBezTo>
                          <a:pt x="545380" y="-6553"/>
                          <a:pt x="545742" y="60915"/>
                          <a:pt x="679741" y="67193"/>
                        </a:cubicBezTo>
                        <a:cubicBezTo>
                          <a:pt x="768641" y="68780"/>
                          <a:pt x="705142" y="51318"/>
                          <a:pt x="865479" y="29093"/>
                        </a:cubicBezTo>
                        <a:cubicBezTo>
                          <a:pt x="928185" y="17981"/>
                          <a:pt x="983891" y="75203"/>
                          <a:pt x="1051215" y="76719"/>
                        </a:cubicBezTo>
                        <a:cubicBezTo>
                          <a:pt x="1161401" y="82998"/>
                          <a:pt x="1177493" y="49515"/>
                          <a:pt x="1269423" y="38187"/>
                        </a:cubicBezTo>
                        <a:cubicBezTo>
                          <a:pt x="1220211" y="222048"/>
                          <a:pt x="1194810" y="410673"/>
                          <a:pt x="1121786" y="589771"/>
                        </a:cubicBezTo>
                        <a:cubicBezTo>
                          <a:pt x="987786" y="531900"/>
                          <a:pt x="897878" y="505127"/>
                          <a:pt x="755941" y="572018"/>
                        </a:cubicBezTo>
                        <a:cubicBezTo>
                          <a:pt x="547329" y="472222"/>
                          <a:pt x="541629" y="535506"/>
                          <a:pt x="470191" y="533919"/>
                        </a:cubicBezTo>
                        <a:cubicBezTo>
                          <a:pt x="398753" y="532332"/>
                          <a:pt x="339798" y="576203"/>
                          <a:pt x="265402" y="567256"/>
                        </a:cubicBezTo>
                        <a:cubicBezTo>
                          <a:pt x="108672" y="473161"/>
                          <a:pt x="85292" y="521942"/>
                          <a:pt x="0" y="527859"/>
                        </a:cubicBezTo>
                        <a:lnTo>
                          <a:pt x="123826" y="42949"/>
                        </a:lnTo>
                        <a:close/>
                      </a:path>
                    </a:pathLst>
                  </a:custGeom>
                  <a:solidFill>
                    <a:srgbClr val="F79B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p:cNvSpPr txBox="1"/>
                <p:nvPr/>
              </p:nvSpPr>
              <p:spPr>
                <a:xfrm>
                  <a:off x="2897915" y="1817956"/>
                  <a:ext cx="1377798" cy="257972"/>
                </a:xfrm>
                <a:prstGeom prst="rect">
                  <a:avLst/>
                </a:prstGeom>
                <a:noFill/>
              </p:spPr>
              <p:txBody>
                <a:bodyPr wrap="square" rtlCol="0">
                  <a:spAutoFit/>
                </a:bodyPr>
                <a:lstStyle/>
                <a:p>
                  <a:r>
                    <a:rPr lang="en-US" sz="2000" b="1" dirty="0" err="1" smtClean="0">
                      <a:latin typeface="UTM Avo" panose="02040603050506020204" pitchFamily="18" charset="0"/>
                    </a:rPr>
                    <a:t>Ghi</a:t>
                  </a:r>
                  <a:r>
                    <a:rPr lang="en-US" sz="2000" b="1" dirty="0" smtClean="0">
                      <a:latin typeface="UTM Avo" panose="02040603050506020204" pitchFamily="18" charset="0"/>
                    </a:rPr>
                    <a:t> </a:t>
                  </a:r>
                  <a:r>
                    <a:rPr lang="en-US" sz="2000" b="1" dirty="0" err="1" smtClean="0">
                      <a:latin typeface="UTM Avo" panose="02040603050506020204" pitchFamily="18" charset="0"/>
                    </a:rPr>
                    <a:t>nhớ</a:t>
                  </a:r>
                  <a:endParaRPr lang="en-US" sz="2000" b="1" dirty="0">
                    <a:latin typeface="UTM Avo" panose="02040603050506020204" pitchFamily="18" charset="0"/>
                  </a:endParaRPr>
                </a:p>
              </p:txBody>
            </p:sp>
          </p:grpSp>
        </p:grpSp>
        <p:sp>
          <p:nvSpPr>
            <p:cNvPr id="27" name="TextBox 26"/>
            <p:cNvSpPr txBox="1"/>
            <p:nvPr/>
          </p:nvSpPr>
          <p:spPr>
            <a:xfrm>
              <a:off x="13355894" y="1694218"/>
              <a:ext cx="5517255" cy="2308324"/>
            </a:xfrm>
            <a:prstGeom prst="rect">
              <a:avLst/>
            </a:prstGeom>
            <a:noFill/>
          </p:spPr>
          <p:txBody>
            <a:bodyPr wrap="square" rtlCol="0">
              <a:spAutoFit/>
            </a:bodyPr>
            <a:lstStyle/>
            <a:p>
              <a:pPr algn="just">
                <a:lnSpc>
                  <a:spcPct val="150000"/>
                </a:lnSpc>
              </a:pPr>
              <a:r>
                <a:rPr lang="en-US" sz="2400" dirty="0" err="1" smtClean="0"/>
                <a:t>Thận</a:t>
              </a:r>
              <a:r>
                <a:rPr lang="en-US" sz="2400" dirty="0" smtClean="0"/>
                <a:t> </a:t>
              </a:r>
              <a:r>
                <a:rPr lang="en-US" sz="2400" dirty="0" err="1" smtClean="0"/>
                <a:t>có</a:t>
              </a:r>
              <a:r>
                <a:rPr lang="en-US" sz="2400" dirty="0" smtClean="0"/>
                <a:t> </a:t>
              </a:r>
              <a:r>
                <a:rPr lang="en-US" sz="2400" dirty="0" err="1" smtClean="0"/>
                <a:t>chức</a:t>
              </a:r>
              <a:r>
                <a:rPr lang="en-US" sz="2400" dirty="0" smtClean="0"/>
                <a:t> </a:t>
              </a:r>
              <a:r>
                <a:rPr lang="en-US" sz="2400" dirty="0" err="1" smtClean="0"/>
                <a:t>năng</a:t>
              </a:r>
              <a:r>
                <a:rPr lang="en-US" sz="2400" dirty="0" smtClean="0"/>
                <a:t> </a:t>
              </a:r>
              <a:r>
                <a:rPr lang="en-US" sz="2400" dirty="0" err="1" smtClean="0"/>
                <a:t>lọc</a:t>
              </a:r>
              <a:r>
                <a:rPr lang="en-US" sz="2400" dirty="0" smtClean="0"/>
                <a:t> </a:t>
              </a:r>
              <a:r>
                <a:rPr lang="en-US" sz="2400" dirty="0" err="1" smtClean="0"/>
                <a:t>máu</a:t>
              </a:r>
              <a:r>
                <a:rPr lang="en-US" sz="2400" dirty="0" smtClean="0"/>
                <a:t>, </a:t>
              </a:r>
              <a:r>
                <a:rPr lang="en-US" sz="2400" dirty="0" err="1" smtClean="0"/>
                <a:t>tạo</a:t>
              </a:r>
              <a:r>
                <a:rPr lang="en-US" sz="2400" dirty="0" smtClean="0"/>
                <a:t> </a:t>
              </a:r>
              <a:r>
                <a:rPr lang="en-US" sz="2400" dirty="0" err="1" smtClean="0"/>
                <a:t>thành</a:t>
              </a:r>
              <a:r>
                <a:rPr lang="en-US" sz="2400" dirty="0" smtClean="0"/>
                <a:t> </a:t>
              </a:r>
              <a:r>
                <a:rPr lang="en-US" sz="2400" dirty="0" err="1" smtClean="0"/>
                <a:t>nước</a:t>
              </a:r>
              <a:r>
                <a:rPr lang="en-US" sz="2400" dirty="0" smtClean="0"/>
                <a:t> </a:t>
              </a:r>
              <a:r>
                <a:rPr lang="en-US" sz="2400" dirty="0" err="1" smtClean="0"/>
                <a:t>tiểu</a:t>
              </a:r>
              <a:r>
                <a:rPr lang="en-US" sz="2400" dirty="0" smtClean="0"/>
                <a:t>. </a:t>
              </a:r>
              <a:r>
                <a:rPr lang="en-US" sz="2400" dirty="0" err="1" smtClean="0"/>
                <a:t>Nước</a:t>
              </a:r>
              <a:r>
                <a:rPr lang="en-US" sz="2400" dirty="0" smtClean="0"/>
                <a:t> </a:t>
              </a:r>
              <a:r>
                <a:rPr lang="en-US" sz="2400" dirty="0" err="1" smtClean="0"/>
                <a:t>tiểu</a:t>
              </a:r>
              <a:r>
                <a:rPr lang="en-US" sz="2400" dirty="0" smtClean="0"/>
                <a:t> </a:t>
              </a:r>
              <a:r>
                <a:rPr lang="en-US" sz="2400" dirty="0" err="1" smtClean="0"/>
                <a:t>xuống</a:t>
              </a:r>
              <a:r>
                <a:rPr lang="en-US" sz="2400" dirty="0" smtClean="0"/>
                <a:t> </a:t>
              </a:r>
              <a:r>
                <a:rPr lang="en-US" sz="2400" dirty="0" err="1" smtClean="0"/>
                <a:t>bóng</a:t>
              </a:r>
              <a:r>
                <a:rPr lang="en-US" sz="2400" dirty="0" smtClean="0"/>
                <a:t> </a:t>
              </a:r>
              <a:r>
                <a:rPr lang="en-US" sz="2400" dirty="0" err="1" smtClean="0"/>
                <a:t>đái</a:t>
              </a:r>
              <a:r>
                <a:rPr lang="en-US" sz="2400" dirty="0" smtClean="0"/>
                <a:t> qua </a:t>
              </a:r>
              <a:r>
                <a:rPr lang="en-US" sz="2400" dirty="0" err="1" smtClean="0"/>
                <a:t>ống</a:t>
              </a:r>
              <a:r>
                <a:rPr lang="en-US" sz="2400" dirty="0" smtClean="0"/>
                <a:t> </a:t>
              </a:r>
              <a:r>
                <a:rPr lang="en-US" sz="2400" dirty="0" err="1" smtClean="0"/>
                <a:t>dẫn</a:t>
              </a:r>
              <a:r>
                <a:rPr lang="en-US" sz="2400" dirty="0" smtClean="0"/>
                <a:t> </a:t>
              </a:r>
              <a:r>
                <a:rPr lang="en-US" sz="2400" dirty="0" err="1" smtClean="0"/>
                <a:t>nước</a:t>
              </a:r>
              <a:r>
                <a:rPr lang="en-US" sz="2400" dirty="0" smtClean="0"/>
                <a:t> </a:t>
              </a:r>
              <a:r>
                <a:rPr lang="en-US" sz="2400" dirty="0" err="1" smtClean="0"/>
                <a:t>tiểu</a:t>
              </a:r>
              <a:r>
                <a:rPr lang="en-US" sz="2400" dirty="0" smtClean="0"/>
                <a:t> </a:t>
              </a:r>
              <a:r>
                <a:rPr lang="en-US" sz="2400" dirty="0" err="1" smtClean="0"/>
                <a:t>và</a:t>
              </a:r>
              <a:r>
                <a:rPr lang="en-US" sz="2400" dirty="0" smtClean="0"/>
                <a:t> </a:t>
              </a:r>
              <a:r>
                <a:rPr lang="en-US" sz="2400" dirty="0" err="1" smtClean="0"/>
                <a:t>thải</a:t>
              </a:r>
              <a:r>
                <a:rPr lang="en-US" sz="2400" dirty="0" smtClean="0"/>
                <a:t> </a:t>
              </a:r>
              <a:r>
                <a:rPr lang="en-US" sz="2400" dirty="0" err="1" smtClean="0"/>
                <a:t>ra</a:t>
              </a:r>
              <a:r>
                <a:rPr lang="en-US" sz="2400" dirty="0" smtClean="0"/>
                <a:t> </a:t>
              </a:r>
              <a:r>
                <a:rPr lang="en-US" sz="2400" dirty="0" err="1" smtClean="0"/>
                <a:t>ngoài</a:t>
              </a:r>
              <a:r>
                <a:rPr lang="en-US" sz="2400" dirty="0" smtClean="0"/>
                <a:t> qua </a:t>
              </a:r>
              <a:r>
                <a:rPr lang="en-US" sz="2400" dirty="0" err="1" smtClean="0"/>
                <a:t>ống</a:t>
              </a:r>
              <a:r>
                <a:rPr lang="en-US" sz="2400" dirty="0" smtClean="0"/>
                <a:t> </a:t>
              </a:r>
              <a:r>
                <a:rPr lang="en-US" sz="2400" dirty="0" err="1" smtClean="0"/>
                <a:t>đái</a:t>
              </a:r>
              <a:r>
                <a:rPr lang="en-US" sz="2400" dirty="0" smtClean="0"/>
                <a:t>.</a:t>
              </a:r>
              <a:endParaRPr lang="en-US" sz="2400" dirty="0"/>
            </a:p>
          </p:txBody>
        </p:sp>
      </p:grpSp>
    </p:spTree>
    <p:extLst>
      <p:ext uri="{BB962C8B-B14F-4D97-AF65-F5344CB8AC3E}">
        <p14:creationId xmlns:p14="http://schemas.microsoft.com/office/powerpoint/2010/main" val="106512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ODO DINO_ Chế tạo mô hình hệ bài tiết_ STEM - STEAM - Khoa học vui">
            <a:hlinkClick r:id="" action="ppaction://media"/>
          </p:cNvPr>
          <p:cNvPicPr>
            <a:picLocks noChangeAspect="1"/>
          </p:cNvPicPr>
          <p:nvPr>
            <a:videoFile r:link="rId1"/>
            <p:extLst>
              <p:ext uri="{DAA4B4D4-6D71-4841-9C94-3DE7FCFB9230}">
                <p14:media xmlns:p14="http://schemas.microsoft.com/office/powerpoint/2010/main" r:embed="rId2">
                  <p14:trim st="7590" end="14912"/>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820316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8719" y="1397725"/>
            <a:ext cx="10045338" cy="954107"/>
          </a:xfrm>
          <a:prstGeom prst="rect">
            <a:avLst/>
          </a:prstGeom>
          <a:noFill/>
        </p:spPr>
        <p:txBody>
          <a:bodyPr wrap="square" rtlCol="0">
            <a:spAutoFit/>
          </a:bodyPr>
          <a:lstStyle/>
          <a:p>
            <a:r>
              <a:rPr lang="en-US" sz="2800" dirty="0" err="1" smtClean="0"/>
              <a:t>Hãy</a:t>
            </a:r>
            <a:r>
              <a:rPr lang="en-US" sz="2800" dirty="0" smtClean="0"/>
              <a:t> </a:t>
            </a:r>
            <a:r>
              <a:rPr lang="en-US" sz="2800" dirty="0" err="1" smtClean="0"/>
              <a:t>nói</a:t>
            </a:r>
            <a:r>
              <a:rPr lang="en-US" sz="2800" dirty="0" smtClean="0"/>
              <a:t> </a:t>
            </a:r>
            <a:r>
              <a:rPr lang="en-US" sz="2800" dirty="0" err="1" smtClean="0"/>
              <a:t>cho</a:t>
            </a:r>
            <a:r>
              <a:rPr lang="en-US" sz="2800" dirty="0" smtClean="0"/>
              <a:t> </a:t>
            </a:r>
            <a:r>
              <a:rPr lang="en-US" sz="2800" dirty="0" err="1" smtClean="0"/>
              <a:t>các</a:t>
            </a:r>
            <a:r>
              <a:rPr lang="en-US" sz="2800" dirty="0" smtClean="0"/>
              <a:t> </a:t>
            </a:r>
            <a:r>
              <a:rPr lang="en-US" sz="2800" dirty="0" err="1" smtClean="0"/>
              <a:t>bạn</a:t>
            </a:r>
            <a:r>
              <a:rPr lang="en-US" sz="2800" dirty="0" smtClean="0"/>
              <a:t> </a:t>
            </a:r>
            <a:r>
              <a:rPr lang="en-US" sz="2800" dirty="0" err="1" smtClean="0"/>
              <a:t>thói</a:t>
            </a:r>
            <a:r>
              <a:rPr lang="en-US" sz="2800" dirty="0" smtClean="0"/>
              <a:t> </a:t>
            </a:r>
            <a:r>
              <a:rPr lang="en-US" sz="2800" dirty="0" err="1" smtClean="0"/>
              <a:t>quen</a:t>
            </a:r>
            <a:r>
              <a:rPr lang="en-US" sz="2800" dirty="0" smtClean="0"/>
              <a:t> </a:t>
            </a:r>
            <a:r>
              <a:rPr lang="en-US" sz="2800" dirty="0" err="1" smtClean="0"/>
              <a:t>uống</a:t>
            </a:r>
            <a:r>
              <a:rPr lang="en-US" sz="2800" dirty="0" smtClean="0"/>
              <a:t> </a:t>
            </a:r>
            <a:r>
              <a:rPr lang="en-US" sz="2800" dirty="0" err="1" smtClean="0"/>
              <a:t>nước</a:t>
            </a:r>
            <a:r>
              <a:rPr lang="en-US" sz="2800" dirty="0" smtClean="0"/>
              <a:t> </a:t>
            </a:r>
            <a:r>
              <a:rPr lang="en-US" sz="2800" dirty="0" err="1" smtClean="0"/>
              <a:t>và</a:t>
            </a:r>
            <a:r>
              <a:rPr lang="en-US" sz="2800" dirty="0" smtClean="0"/>
              <a:t> </a:t>
            </a:r>
            <a:r>
              <a:rPr lang="en-US" sz="2800" dirty="0" err="1" smtClean="0"/>
              <a:t>đi</a:t>
            </a:r>
            <a:r>
              <a:rPr lang="en-US" sz="2800" dirty="0" smtClean="0"/>
              <a:t> </a:t>
            </a:r>
            <a:r>
              <a:rPr lang="en-US" sz="2800" dirty="0" err="1" smtClean="0"/>
              <a:t>tiểu</a:t>
            </a:r>
            <a:r>
              <a:rPr lang="en-US" sz="2800" dirty="0" smtClean="0"/>
              <a:t> </a:t>
            </a:r>
            <a:r>
              <a:rPr lang="en-US" sz="2800" dirty="0" err="1" smtClean="0"/>
              <a:t>hàng</a:t>
            </a:r>
            <a:r>
              <a:rPr lang="en-US" sz="2800" dirty="0" smtClean="0"/>
              <a:t> </a:t>
            </a:r>
            <a:r>
              <a:rPr lang="en-US" sz="2800" dirty="0" err="1" smtClean="0"/>
              <a:t>ngày</a:t>
            </a:r>
            <a:r>
              <a:rPr lang="en-US" sz="2800" dirty="0" smtClean="0"/>
              <a:t> </a:t>
            </a:r>
            <a:r>
              <a:rPr lang="en-US" sz="2800" dirty="0" err="1" smtClean="0"/>
              <a:t>của</a:t>
            </a:r>
            <a:r>
              <a:rPr lang="en-US" sz="2800" dirty="0" smtClean="0"/>
              <a:t> </a:t>
            </a:r>
            <a:r>
              <a:rPr lang="en-US" sz="2800" dirty="0" err="1" smtClean="0"/>
              <a:t>em</a:t>
            </a:r>
            <a:endParaRPr lang="en-US" sz="2800" dirty="0"/>
          </a:p>
        </p:txBody>
      </p:sp>
      <p:pic>
        <p:nvPicPr>
          <p:cNvPr id="2050" name="Picture 2" descr="Premium Vector | Illustration cartoon of a little boy holding glass of water  and showing thumb up sign with girl drinking water."/>
          <p:cNvPicPr>
            <a:picLocks noChangeAspect="1" noChangeArrowheads="1"/>
          </p:cNvPicPr>
          <p:nvPr/>
        </p:nvPicPr>
        <p:blipFill rotWithShape="1">
          <a:blip r:embed="rId2">
            <a:extLst>
              <a:ext uri="{28A0092B-C50C-407E-A947-70E740481C1C}">
                <a14:useLocalDpi xmlns:a14="http://schemas.microsoft.com/office/drawing/2010/main" val="0"/>
              </a:ext>
            </a:extLst>
          </a:blip>
          <a:srcRect t="12353" b="10117"/>
          <a:stretch/>
        </p:blipFill>
        <p:spPr bwMode="auto">
          <a:xfrm>
            <a:off x="0" y="3149600"/>
            <a:ext cx="4783225" cy="37084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Boy going to toilet 296020 Vector Art at Vecteezy"/>
          <p:cNvPicPr>
            <a:picLocks noChangeAspect="1" noChangeArrowheads="1"/>
          </p:cNvPicPr>
          <p:nvPr/>
        </p:nvPicPr>
        <p:blipFill rotWithShape="1">
          <a:blip r:embed="rId3">
            <a:extLst>
              <a:ext uri="{28A0092B-C50C-407E-A947-70E740481C1C}">
                <a14:useLocalDpi xmlns:a14="http://schemas.microsoft.com/office/drawing/2010/main" val="0"/>
              </a:ext>
            </a:extLst>
          </a:blip>
          <a:srcRect t="14922" b="15644"/>
          <a:stretch/>
        </p:blipFill>
        <p:spPr bwMode="auto">
          <a:xfrm>
            <a:off x="4826000" y="3022168"/>
            <a:ext cx="7366000" cy="3835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241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5853" y="1599783"/>
            <a:ext cx="3506800" cy="1569660"/>
          </a:xfrm>
          <a:prstGeom prst="rect">
            <a:avLst/>
          </a:prstGeom>
          <a:noFill/>
        </p:spPr>
        <p:txBody>
          <a:bodyPr wrap="square" rtlCol="0">
            <a:spAutoFit/>
          </a:bodyPr>
          <a:lstStyle/>
          <a:p>
            <a:pPr algn="just"/>
            <a:r>
              <a:rPr lang="en-US" sz="2400" dirty="0" err="1" smtClean="0"/>
              <a:t>Quan</a:t>
            </a:r>
            <a:r>
              <a:rPr lang="en-US" sz="2400" dirty="0" smtClean="0"/>
              <a:t> </a:t>
            </a:r>
            <a:r>
              <a:rPr lang="en-US" sz="2400" dirty="0" err="1" smtClean="0"/>
              <a:t>sát</a:t>
            </a:r>
            <a:r>
              <a:rPr lang="en-US" sz="2400" dirty="0" smtClean="0"/>
              <a:t> </a:t>
            </a:r>
            <a:r>
              <a:rPr lang="en-US" sz="2400" dirty="0" err="1" smtClean="0"/>
              <a:t>hình</a:t>
            </a:r>
            <a:r>
              <a:rPr lang="en-US" sz="2400" dirty="0" smtClean="0"/>
              <a:t>, </a:t>
            </a:r>
            <a:r>
              <a:rPr lang="en-US" sz="2400" dirty="0" err="1" smtClean="0"/>
              <a:t>chỉ</a:t>
            </a:r>
            <a:r>
              <a:rPr lang="en-US" sz="2400" dirty="0" smtClean="0"/>
              <a:t> </a:t>
            </a:r>
            <a:r>
              <a:rPr lang="en-US" sz="2400" dirty="0" err="1" smtClean="0"/>
              <a:t>và</a:t>
            </a:r>
            <a:r>
              <a:rPr lang="en-US" sz="2400" dirty="0" smtClean="0"/>
              <a:t> </a:t>
            </a:r>
            <a:r>
              <a:rPr lang="en-US" sz="2400" dirty="0" err="1" smtClean="0"/>
              <a:t>nói</a:t>
            </a:r>
            <a:r>
              <a:rPr lang="en-US" sz="2400" dirty="0" smtClean="0"/>
              <a:t> </a:t>
            </a:r>
            <a:r>
              <a:rPr lang="en-US" sz="2400" dirty="0" err="1" smtClean="0"/>
              <a:t>tên</a:t>
            </a:r>
            <a:r>
              <a:rPr lang="en-US" sz="2400" dirty="0" smtClean="0"/>
              <a:t> </a:t>
            </a:r>
            <a:r>
              <a:rPr lang="en-US" sz="2400" dirty="0" err="1" smtClean="0"/>
              <a:t>các</a:t>
            </a:r>
            <a:r>
              <a:rPr lang="en-US" sz="2400" dirty="0" smtClean="0"/>
              <a:t> </a:t>
            </a:r>
            <a:r>
              <a:rPr lang="en-US" sz="2400" dirty="0" err="1" smtClean="0"/>
              <a:t>bộ</a:t>
            </a:r>
            <a:r>
              <a:rPr lang="en-US" sz="2400" dirty="0" smtClean="0"/>
              <a:t> </a:t>
            </a:r>
            <a:r>
              <a:rPr lang="en-US" sz="2400" dirty="0" err="1" smtClean="0"/>
              <a:t>phận</a:t>
            </a:r>
            <a:r>
              <a:rPr lang="en-US" sz="2400" dirty="0" smtClean="0"/>
              <a:t> </a:t>
            </a:r>
            <a:r>
              <a:rPr lang="en-US" sz="2400" dirty="0" err="1" smtClean="0"/>
              <a:t>của</a:t>
            </a:r>
            <a:r>
              <a:rPr lang="en-US" sz="2400" dirty="0" smtClean="0"/>
              <a:t> </a:t>
            </a:r>
            <a:r>
              <a:rPr lang="en-US" sz="2400" dirty="0" err="1" smtClean="0"/>
              <a:t>cơ</a:t>
            </a:r>
            <a:r>
              <a:rPr lang="en-US" sz="2400" dirty="0" smtClean="0"/>
              <a:t> </a:t>
            </a:r>
            <a:r>
              <a:rPr lang="en-US" sz="2400" dirty="0" err="1" smtClean="0"/>
              <a:t>quan</a:t>
            </a:r>
            <a:r>
              <a:rPr lang="en-US" sz="2400" dirty="0" smtClean="0"/>
              <a:t> </a:t>
            </a:r>
            <a:r>
              <a:rPr lang="en-US" sz="2400" dirty="0" err="1" smtClean="0"/>
              <a:t>bài</a:t>
            </a:r>
            <a:r>
              <a:rPr lang="en-US" sz="2400" dirty="0" smtClean="0"/>
              <a:t> </a:t>
            </a:r>
            <a:r>
              <a:rPr lang="en-US" sz="2400" dirty="0" err="1" smtClean="0"/>
              <a:t>tiết</a:t>
            </a:r>
            <a:r>
              <a:rPr lang="en-US" sz="2400" dirty="0" smtClean="0"/>
              <a:t> </a:t>
            </a:r>
            <a:r>
              <a:rPr lang="en-US" sz="2400" dirty="0" err="1" smtClean="0"/>
              <a:t>nước</a:t>
            </a:r>
            <a:r>
              <a:rPr lang="en-US" sz="2400" dirty="0" smtClean="0"/>
              <a:t> </a:t>
            </a:r>
            <a:r>
              <a:rPr lang="en-US" sz="2400" dirty="0" err="1" smtClean="0"/>
              <a:t>tiểu</a:t>
            </a:r>
            <a:r>
              <a:rPr lang="en-US" sz="2400" dirty="0" smtClean="0"/>
              <a:t>.</a:t>
            </a:r>
            <a:endParaRPr lang="en-US" sz="2400" dirty="0"/>
          </a:p>
        </p:txBody>
      </p:sp>
      <p:grpSp>
        <p:nvGrpSpPr>
          <p:cNvPr id="41" name="Group 40"/>
          <p:cNvGrpSpPr/>
          <p:nvPr/>
        </p:nvGrpSpPr>
        <p:grpSpPr>
          <a:xfrm>
            <a:off x="3969419" y="78377"/>
            <a:ext cx="6348548" cy="6858000"/>
            <a:chOff x="3955342" y="143691"/>
            <a:chExt cx="6348548" cy="6858000"/>
          </a:xfrm>
        </p:grpSpPr>
        <p:sp>
          <p:nvSpPr>
            <p:cNvPr id="32" name="Rectangle 31"/>
            <p:cNvSpPr/>
            <p:nvPr/>
          </p:nvSpPr>
          <p:spPr>
            <a:xfrm>
              <a:off x="3955342" y="143691"/>
              <a:ext cx="6348548" cy="6858000"/>
            </a:xfrm>
            <a:prstGeom prst="rect">
              <a:avLst/>
            </a:prstGeom>
            <a:solidFill>
              <a:srgbClr val="FFF9E7"/>
            </a:solidFill>
            <a:ln>
              <a:solidFill>
                <a:srgbClr val="FFF9E7"/>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652" t="45714" r="908"/>
            <a:stretch/>
          </p:blipFill>
          <p:spPr>
            <a:xfrm>
              <a:off x="4551444" y="855140"/>
              <a:ext cx="5123655" cy="5542298"/>
            </a:xfrm>
            <a:prstGeom prst="rect">
              <a:avLst/>
            </a:prstGeom>
          </p:spPr>
        </p:pic>
      </p:grpSp>
      <p:sp>
        <p:nvSpPr>
          <p:cNvPr id="33" name="Rounded Rectangle 32"/>
          <p:cNvSpPr/>
          <p:nvPr/>
        </p:nvSpPr>
        <p:spPr>
          <a:xfrm>
            <a:off x="2855280" y="3208727"/>
            <a:ext cx="1398494" cy="793376"/>
          </a:xfrm>
          <a:prstGeom prst="roundRect">
            <a:avLst/>
          </a:prstGeom>
          <a:solidFill>
            <a:srgbClr val="81C24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Thận</a:t>
            </a:r>
            <a:endParaRPr lang="en-US" sz="2400" dirty="0">
              <a:solidFill>
                <a:schemeClr val="tx1"/>
              </a:solidFill>
            </a:endParaRPr>
          </a:p>
        </p:txBody>
      </p:sp>
      <p:cxnSp>
        <p:nvCxnSpPr>
          <p:cNvPr id="35" name="Straight Connector 34"/>
          <p:cNvCxnSpPr/>
          <p:nvPr/>
        </p:nvCxnSpPr>
        <p:spPr>
          <a:xfrm flipH="1">
            <a:off x="5901397" y="3159741"/>
            <a:ext cx="521492" cy="67901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901397" y="3208727"/>
            <a:ext cx="2075448" cy="6300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endCxn id="33" idx="3"/>
          </p:cNvCxnSpPr>
          <p:nvPr/>
        </p:nvCxnSpPr>
        <p:spPr>
          <a:xfrm flipH="1" flipV="1">
            <a:off x="4253774" y="3605415"/>
            <a:ext cx="1627543" cy="2228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9682336" y="3063149"/>
            <a:ext cx="1728195" cy="793376"/>
          </a:xfrm>
          <a:prstGeom prst="roundRect">
            <a:avLst/>
          </a:prstGeom>
          <a:solidFill>
            <a:srgbClr val="81C24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Ống</a:t>
            </a:r>
            <a:r>
              <a:rPr lang="en-US" sz="2400" dirty="0" smtClean="0">
                <a:solidFill>
                  <a:schemeClr val="tx1"/>
                </a:solidFill>
              </a:rPr>
              <a:t> </a:t>
            </a:r>
            <a:r>
              <a:rPr lang="en-US" sz="2400" dirty="0" err="1" smtClean="0">
                <a:solidFill>
                  <a:schemeClr val="tx1"/>
                </a:solidFill>
              </a:rPr>
              <a:t>dẫn</a:t>
            </a:r>
            <a:r>
              <a:rPr lang="en-US" sz="2400" dirty="0" smtClean="0">
                <a:solidFill>
                  <a:schemeClr val="tx1"/>
                </a:solidFill>
              </a:rPr>
              <a:t> </a:t>
            </a:r>
            <a:r>
              <a:rPr lang="en-US" sz="2400" dirty="0" err="1" smtClean="0">
                <a:solidFill>
                  <a:schemeClr val="tx1"/>
                </a:solidFill>
              </a:rPr>
              <a:t>nước</a:t>
            </a:r>
            <a:r>
              <a:rPr lang="en-US" sz="2400" dirty="0" smtClean="0">
                <a:solidFill>
                  <a:schemeClr val="tx1"/>
                </a:solidFill>
              </a:rPr>
              <a:t> </a:t>
            </a:r>
            <a:r>
              <a:rPr lang="en-US" sz="2400" dirty="0" err="1" smtClean="0">
                <a:solidFill>
                  <a:schemeClr val="tx1"/>
                </a:solidFill>
              </a:rPr>
              <a:t>tiểu</a:t>
            </a:r>
            <a:endParaRPr lang="en-US" sz="2400" dirty="0">
              <a:solidFill>
                <a:schemeClr val="tx1"/>
              </a:solidFill>
            </a:endParaRPr>
          </a:p>
        </p:txBody>
      </p:sp>
      <p:cxnSp>
        <p:nvCxnSpPr>
          <p:cNvPr id="45" name="Straight Connector 44"/>
          <p:cNvCxnSpPr/>
          <p:nvPr/>
        </p:nvCxnSpPr>
        <p:spPr>
          <a:xfrm flipV="1">
            <a:off x="6766320" y="3838756"/>
            <a:ext cx="1055606" cy="55507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7650216" y="3838756"/>
            <a:ext cx="171710" cy="51483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endCxn id="44" idx="1"/>
          </p:cNvCxnSpPr>
          <p:nvPr/>
        </p:nvCxnSpPr>
        <p:spPr>
          <a:xfrm flipV="1">
            <a:off x="7821926" y="3459837"/>
            <a:ext cx="1860410" cy="3640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ounded Rectangle 54"/>
          <p:cNvSpPr/>
          <p:nvPr/>
        </p:nvSpPr>
        <p:spPr>
          <a:xfrm>
            <a:off x="2784092" y="4588938"/>
            <a:ext cx="1649828" cy="793376"/>
          </a:xfrm>
          <a:prstGeom prst="roundRect">
            <a:avLst/>
          </a:prstGeom>
          <a:solidFill>
            <a:srgbClr val="81C24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Bóng</a:t>
            </a:r>
            <a:r>
              <a:rPr lang="en-US" sz="2400" dirty="0" smtClean="0">
                <a:solidFill>
                  <a:schemeClr val="tx1"/>
                </a:solidFill>
              </a:rPr>
              <a:t> </a:t>
            </a:r>
            <a:r>
              <a:rPr lang="en-US" sz="2400" dirty="0" err="1" smtClean="0">
                <a:solidFill>
                  <a:schemeClr val="tx1"/>
                </a:solidFill>
              </a:rPr>
              <a:t>đái</a:t>
            </a:r>
            <a:endParaRPr lang="en-US" sz="2400" dirty="0">
              <a:solidFill>
                <a:schemeClr val="tx1"/>
              </a:solidFill>
            </a:endParaRPr>
          </a:p>
        </p:txBody>
      </p:sp>
      <p:cxnSp>
        <p:nvCxnSpPr>
          <p:cNvPr id="56" name="Straight Connector 55"/>
          <p:cNvCxnSpPr>
            <a:endCxn id="55" idx="3"/>
          </p:cNvCxnSpPr>
          <p:nvPr/>
        </p:nvCxnSpPr>
        <p:spPr>
          <a:xfrm flipH="1">
            <a:off x="4433920" y="4790514"/>
            <a:ext cx="2633086" cy="1951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9756152" y="4681308"/>
            <a:ext cx="1728195" cy="793376"/>
          </a:xfrm>
          <a:prstGeom prst="roundRect">
            <a:avLst/>
          </a:prstGeom>
          <a:solidFill>
            <a:srgbClr val="81C24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Ống</a:t>
            </a:r>
            <a:r>
              <a:rPr lang="en-US" sz="2400" dirty="0" smtClean="0">
                <a:solidFill>
                  <a:schemeClr val="tx1"/>
                </a:solidFill>
              </a:rPr>
              <a:t> </a:t>
            </a:r>
            <a:r>
              <a:rPr lang="en-US" sz="2400" dirty="0" err="1" smtClean="0">
                <a:solidFill>
                  <a:schemeClr val="tx1"/>
                </a:solidFill>
              </a:rPr>
              <a:t>đái</a:t>
            </a:r>
            <a:endParaRPr lang="en-US" sz="2400" dirty="0">
              <a:solidFill>
                <a:schemeClr val="tx1"/>
              </a:solidFill>
            </a:endParaRPr>
          </a:p>
        </p:txBody>
      </p:sp>
      <p:cxnSp>
        <p:nvCxnSpPr>
          <p:cNvPr id="60" name="Straight Connector 59"/>
          <p:cNvCxnSpPr>
            <a:endCxn id="59" idx="1"/>
          </p:cNvCxnSpPr>
          <p:nvPr/>
        </p:nvCxnSpPr>
        <p:spPr>
          <a:xfrm flipV="1">
            <a:off x="7165624" y="5077996"/>
            <a:ext cx="2590528" cy="754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0998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down)">
                                      <p:cBhvr>
                                        <p:cTn id="17" dur="500"/>
                                        <p:tgtEl>
                                          <p:spTgt spid="38"/>
                                        </p:tgtEl>
                                      </p:cBhvr>
                                    </p:animEffect>
                                  </p:childTnLst>
                                </p:cTn>
                              </p:par>
                              <p:par>
                                <p:cTn id="18" presetID="22" presetClass="entr" presetSubtype="4"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down)">
                                      <p:cBhvr>
                                        <p:cTn id="20" dur="500"/>
                                        <p:tgtEl>
                                          <p:spTgt spid="35"/>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right)">
                                      <p:cBhvr>
                                        <p:cTn id="24" dur="500"/>
                                        <p:tgtEl>
                                          <p:spTgt spid="4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down)">
                                      <p:cBhvr>
                                        <p:cTn id="33" dur="500"/>
                                        <p:tgtEl>
                                          <p:spTgt spid="46"/>
                                        </p:tgtEl>
                                      </p:cBhvr>
                                    </p:animEffect>
                                  </p:childTnLst>
                                </p:cTn>
                              </p:par>
                              <p:par>
                                <p:cTn id="34" presetID="22" presetClass="entr" presetSubtype="4"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down)">
                                      <p:cBhvr>
                                        <p:cTn id="36" dur="500"/>
                                        <p:tgtEl>
                                          <p:spTgt spid="45"/>
                                        </p:tgtEl>
                                      </p:cBhvr>
                                    </p:animEffect>
                                  </p:childTnLst>
                                </p:cTn>
                              </p:par>
                            </p:childTnLst>
                          </p:cTn>
                        </p:par>
                        <p:par>
                          <p:cTn id="37" fill="hold">
                            <p:stCondLst>
                              <p:cond delay="500"/>
                            </p:stCondLst>
                            <p:childTnLst>
                              <p:par>
                                <p:cTn id="38" presetID="22" presetClass="entr" presetSubtype="8"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nodeType="click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right)">
                                      <p:cBhvr>
                                        <p:cTn id="49" dur="500"/>
                                        <p:tgtEl>
                                          <p:spTgt spid="56"/>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500"/>
                                        <p:tgtEl>
                                          <p:spTgt spid="5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500"/>
                                        <p:tgtEl>
                                          <p:spTgt spid="60"/>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animBg="1"/>
      <p:bldP spid="44" grpId="0" animBg="1"/>
      <p:bldP spid="55" grpId="0" animBg="1"/>
      <p:bldP spid="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hận và cách hoạt động của thận trong cơ thể">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9854628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7132938" cy="6876884"/>
          </a:xfrm>
          <a:prstGeom prst="rect">
            <a:avLst/>
          </a:prstGeom>
        </p:spPr>
      </p:pic>
      <p:sp>
        <p:nvSpPr>
          <p:cNvPr id="3" name="Cloud 2"/>
          <p:cNvSpPr/>
          <p:nvPr/>
        </p:nvSpPr>
        <p:spPr>
          <a:xfrm>
            <a:off x="5908766" y="2037807"/>
            <a:ext cx="6984274" cy="459812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dirty="0" smtClean="0">
                <a:latin typeface="Times New Roman" panose="02020603050405020304" pitchFamily="18" charset="0"/>
                <a:cs typeface="Times New Roman" panose="02020603050405020304" pitchFamily="18" charset="0"/>
              </a:rPr>
              <a:t>Thảo luận nhóm 4</a:t>
            </a:r>
          </a:p>
          <a:p>
            <a:pPr marL="342900" indent="-342900">
              <a:buAutoNum type="arabicPeriod"/>
            </a:pPr>
            <a:r>
              <a:rPr lang="vi-VN" sz="3200" b="1" dirty="0" smtClean="0">
                <a:latin typeface="Times New Roman" panose="02020603050405020304" pitchFamily="18" charset="0"/>
                <a:cs typeface="Times New Roman" panose="02020603050405020304" pitchFamily="18" charset="0"/>
              </a:rPr>
              <a:t>Thận có chức năng gì?</a:t>
            </a:r>
          </a:p>
          <a:p>
            <a:pPr marL="342900" indent="-342900">
              <a:buAutoNum type="arabicPeriod"/>
            </a:pPr>
            <a:r>
              <a:rPr lang="vi-VN" sz="3200" b="1" dirty="0">
                <a:latin typeface="Times New Roman" panose="02020603050405020304" pitchFamily="18" charset="0"/>
                <a:cs typeface="Times New Roman" panose="02020603050405020304" pitchFamily="18" charset="0"/>
              </a:rPr>
              <a:t> </a:t>
            </a:r>
            <a:r>
              <a:rPr lang="vi-VN" sz="3200" b="1" dirty="0" smtClean="0">
                <a:latin typeface="Times New Roman" panose="02020603050405020304" pitchFamily="18" charset="0"/>
                <a:cs typeface="Times New Roman" panose="02020603050405020304" pitchFamily="18" charset="0"/>
              </a:rPr>
              <a:t>Nước tiểu được thải ra ngoài như thế nào?</a:t>
            </a:r>
            <a:endParaRPr lang="vi-VN"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4584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20210409092016_wm_shs-tu-nhien-va-xa-hoi-2"/>
          <p:cNvPicPr>
            <a:picLocks noChangeAspect="1" noChangeArrowheads="1"/>
          </p:cNvPicPr>
          <p:nvPr/>
        </p:nvPicPr>
        <p:blipFill rotWithShape="1">
          <a:blip r:embed="rId2">
            <a:extLst>
              <a:ext uri="{28A0092B-C50C-407E-A947-70E740481C1C}">
                <a14:useLocalDpi xmlns:a14="http://schemas.microsoft.com/office/drawing/2010/main" val="0"/>
              </a:ext>
            </a:extLst>
          </a:blip>
          <a:srcRect t="18001" b="13290"/>
          <a:stretch/>
        </p:blipFill>
        <p:spPr bwMode="auto">
          <a:xfrm>
            <a:off x="0" y="0"/>
            <a:ext cx="7130128" cy="687591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641771" y="431075"/>
            <a:ext cx="4004622" cy="3462486"/>
          </a:xfrm>
          <a:prstGeom prst="rect">
            <a:avLst/>
          </a:prstGeom>
          <a:noFill/>
        </p:spPr>
        <p:txBody>
          <a:bodyPr wrap="none" rtlCol="0">
            <a:spAutoFit/>
          </a:bodyPr>
          <a:lstStyle/>
          <a:p>
            <a:r>
              <a:rPr lang="en-US" sz="2400" b="1" dirty="0" err="1" smtClean="0">
                <a:solidFill>
                  <a:srgbClr val="FF5D5D"/>
                </a:solidFill>
              </a:rPr>
              <a:t>Chức</a:t>
            </a:r>
            <a:r>
              <a:rPr lang="en-US" sz="2400" b="1" dirty="0" smtClean="0">
                <a:solidFill>
                  <a:srgbClr val="FF5D5D"/>
                </a:solidFill>
              </a:rPr>
              <a:t> </a:t>
            </a:r>
            <a:r>
              <a:rPr lang="en-US" sz="2400" b="1" dirty="0" err="1" smtClean="0">
                <a:solidFill>
                  <a:srgbClr val="FF5D5D"/>
                </a:solidFill>
              </a:rPr>
              <a:t>năng</a:t>
            </a:r>
            <a:r>
              <a:rPr lang="en-US" sz="2400" b="1" dirty="0" smtClean="0">
                <a:solidFill>
                  <a:srgbClr val="FF5D5D"/>
                </a:solidFill>
              </a:rPr>
              <a:t> </a:t>
            </a:r>
            <a:r>
              <a:rPr lang="en-US" sz="2400" b="1" dirty="0" err="1" smtClean="0">
                <a:solidFill>
                  <a:srgbClr val="FF5D5D"/>
                </a:solidFill>
              </a:rPr>
              <a:t>của</a:t>
            </a:r>
            <a:r>
              <a:rPr lang="en-US" sz="2400" b="1" dirty="0" smtClean="0">
                <a:solidFill>
                  <a:srgbClr val="FF5D5D"/>
                </a:solidFill>
              </a:rPr>
              <a:t> </a:t>
            </a:r>
            <a:r>
              <a:rPr lang="en-US" sz="2400" b="1" dirty="0" err="1" smtClean="0">
                <a:solidFill>
                  <a:srgbClr val="FF5D5D"/>
                </a:solidFill>
              </a:rPr>
              <a:t>thận</a:t>
            </a:r>
            <a:r>
              <a:rPr lang="en-US" sz="2400" b="1" dirty="0" smtClean="0">
                <a:solidFill>
                  <a:srgbClr val="FF5D5D"/>
                </a:solidFill>
              </a:rPr>
              <a:t>:</a:t>
            </a:r>
          </a:p>
          <a:p>
            <a:pPr marL="342900" indent="-342900">
              <a:lnSpc>
                <a:spcPct val="150000"/>
              </a:lnSpc>
              <a:buFontTx/>
              <a:buChar char="-"/>
            </a:pPr>
            <a:r>
              <a:rPr lang="en-US" sz="2400" dirty="0" err="1" smtClean="0"/>
              <a:t>Lọc</a:t>
            </a:r>
            <a:r>
              <a:rPr lang="en-US" sz="2400" dirty="0" smtClean="0"/>
              <a:t> </a:t>
            </a:r>
            <a:r>
              <a:rPr lang="en-US" sz="2400" dirty="0" err="1" smtClean="0"/>
              <a:t>máu</a:t>
            </a:r>
            <a:endParaRPr lang="en-US" sz="2400" dirty="0" smtClean="0"/>
          </a:p>
          <a:p>
            <a:pPr marL="342900" indent="-342900">
              <a:lnSpc>
                <a:spcPct val="150000"/>
              </a:lnSpc>
              <a:buFontTx/>
              <a:buChar char="-"/>
            </a:pPr>
            <a:r>
              <a:rPr lang="en-US" sz="2400" dirty="0" err="1" smtClean="0"/>
              <a:t>Loại</a:t>
            </a:r>
            <a:r>
              <a:rPr lang="en-US" sz="2400" dirty="0" smtClean="0"/>
              <a:t> </a:t>
            </a:r>
            <a:r>
              <a:rPr lang="en-US" sz="2400" dirty="0" err="1" smtClean="0"/>
              <a:t>bỏ</a:t>
            </a:r>
            <a:r>
              <a:rPr lang="en-US" sz="2400" dirty="0" smtClean="0"/>
              <a:t> </a:t>
            </a:r>
            <a:r>
              <a:rPr lang="en-US" sz="2400" dirty="0" err="1" smtClean="0"/>
              <a:t>chất</a:t>
            </a:r>
            <a:r>
              <a:rPr lang="en-US" sz="2400" dirty="0" smtClean="0"/>
              <a:t> </a:t>
            </a:r>
            <a:r>
              <a:rPr lang="en-US" sz="2400" dirty="0" err="1" smtClean="0"/>
              <a:t>thải</a:t>
            </a:r>
            <a:endParaRPr lang="en-US" sz="2400" dirty="0" smtClean="0"/>
          </a:p>
          <a:p>
            <a:pPr marL="342900" indent="-342900">
              <a:lnSpc>
                <a:spcPct val="150000"/>
              </a:lnSpc>
              <a:buFontTx/>
              <a:buChar char="-"/>
            </a:pPr>
            <a:r>
              <a:rPr lang="en-US" sz="2400" dirty="0" err="1" smtClean="0"/>
              <a:t>Tạo</a:t>
            </a:r>
            <a:r>
              <a:rPr lang="en-US" sz="2400" dirty="0" smtClean="0"/>
              <a:t> </a:t>
            </a:r>
            <a:r>
              <a:rPr lang="en-US" sz="2400" dirty="0" err="1" smtClean="0"/>
              <a:t>nước</a:t>
            </a:r>
            <a:r>
              <a:rPr lang="en-US" sz="2400" dirty="0" smtClean="0"/>
              <a:t> </a:t>
            </a:r>
            <a:r>
              <a:rPr lang="en-US" sz="2400" dirty="0" err="1" smtClean="0"/>
              <a:t>tiểu</a:t>
            </a:r>
            <a:endParaRPr lang="en-US" sz="2400" dirty="0" smtClean="0"/>
          </a:p>
          <a:p>
            <a:pPr>
              <a:lnSpc>
                <a:spcPct val="150000"/>
              </a:lnSpc>
            </a:pPr>
            <a:endParaRPr lang="en-US" sz="1400" dirty="0" smtClean="0"/>
          </a:p>
          <a:p>
            <a:pPr>
              <a:lnSpc>
                <a:spcPct val="150000"/>
              </a:lnSpc>
            </a:pPr>
            <a:r>
              <a:rPr lang="en-US" sz="2400" b="1" dirty="0" err="1" smtClean="0">
                <a:solidFill>
                  <a:srgbClr val="FF5D5D"/>
                </a:solidFill>
              </a:rPr>
              <a:t>Đường</a:t>
            </a:r>
            <a:r>
              <a:rPr lang="en-US" sz="2400" b="1" dirty="0" smtClean="0">
                <a:solidFill>
                  <a:srgbClr val="FF5D5D"/>
                </a:solidFill>
              </a:rPr>
              <a:t> </a:t>
            </a:r>
            <a:r>
              <a:rPr lang="en-US" sz="2400" b="1" dirty="0" err="1" smtClean="0">
                <a:solidFill>
                  <a:srgbClr val="FF5D5D"/>
                </a:solidFill>
              </a:rPr>
              <a:t>đi</a:t>
            </a:r>
            <a:r>
              <a:rPr lang="en-US" sz="2400" b="1" dirty="0" smtClean="0">
                <a:solidFill>
                  <a:srgbClr val="FF5D5D"/>
                </a:solidFill>
              </a:rPr>
              <a:t> </a:t>
            </a:r>
            <a:r>
              <a:rPr lang="en-US" sz="2400" b="1" dirty="0" err="1" smtClean="0">
                <a:solidFill>
                  <a:srgbClr val="FF5D5D"/>
                </a:solidFill>
              </a:rPr>
              <a:t>của</a:t>
            </a:r>
            <a:r>
              <a:rPr lang="en-US" sz="2400" b="1" dirty="0" smtClean="0">
                <a:solidFill>
                  <a:srgbClr val="FF5D5D"/>
                </a:solidFill>
              </a:rPr>
              <a:t> </a:t>
            </a:r>
            <a:r>
              <a:rPr lang="en-US" sz="2400" b="1" dirty="0" err="1" smtClean="0">
                <a:solidFill>
                  <a:srgbClr val="FF5D5D"/>
                </a:solidFill>
              </a:rPr>
              <a:t>nước</a:t>
            </a:r>
            <a:r>
              <a:rPr lang="en-US" sz="2400" b="1" dirty="0" smtClean="0">
                <a:solidFill>
                  <a:srgbClr val="FF5D5D"/>
                </a:solidFill>
              </a:rPr>
              <a:t> </a:t>
            </a:r>
            <a:r>
              <a:rPr lang="en-US" sz="2400" b="1" dirty="0" err="1" smtClean="0">
                <a:solidFill>
                  <a:srgbClr val="FF5D5D"/>
                </a:solidFill>
              </a:rPr>
              <a:t>tiểu</a:t>
            </a:r>
            <a:r>
              <a:rPr lang="en-US" sz="2400" b="1" dirty="0">
                <a:solidFill>
                  <a:srgbClr val="FF5D5D"/>
                </a:solidFill>
              </a:rPr>
              <a:t>:</a:t>
            </a:r>
            <a:endParaRPr lang="en-US" sz="2400" b="1" dirty="0" smtClean="0">
              <a:solidFill>
                <a:srgbClr val="FF5D5D"/>
              </a:solidFill>
            </a:endParaRPr>
          </a:p>
          <a:p>
            <a:endParaRPr lang="en-US" sz="2400" b="1" dirty="0">
              <a:solidFill>
                <a:srgbClr val="FF5D5D"/>
              </a:solidFill>
            </a:endParaRPr>
          </a:p>
        </p:txBody>
      </p:sp>
      <p:graphicFrame>
        <p:nvGraphicFramePr>
          <p:cNvPr id="2" name="Diagram 1"/>
          <p:cNvGraphicFramePr/>
          <p:nvPr>
            <p:extLst>
              <p:ext uri="{D42A27DB-BD31-4B8C-83A1-F6EECF244321}">
                <p14:modId xmlns:p14="http://schemas.microsoft.com/office/powerpoint/2010/main" val="331012662"/>
              </p:ext>
            </p:extLst>
          </p:nvPr>
        </p:nvGraphicFramePr>
        <p:xfrm>
          <a:off x="6355806" y="3437956"/>
          <a:ext cx="6275977" cy="32346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382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
                                            <p:graphicEl>
                                              <a:dgm id="{AAB5C4B1-2234-464C-A2AA-22A92666E3B1}"/>
                                            </p:graphicEl>
                                          </p:spTgt>
                                        </p:tgtEl>
                                        <p:attrNameLst>
                                          <p:attrName>style.visibility</p:attrName>
                                        </p:attrNameLst>
                                      </p:cBhvr>
                                      <p:to>
                                        <p:strVal val="visible"/>
                                      </p:to>
                                    </p:set>
                                    <p:animEffect transition="in" filter="wipe(up)">
                                      <p:cBhvr>
                                        <p:cTn id="32" dur="500"/>
                                        <p:tgtEl>
                                          <p:spTgt spid="2">
                                            <p:graphicEl>
                                              <a:dgm id="{AAB5C4B1-2234-464C-A2AA-22A92666E3B1}"/>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
                                            <p:graphicEl>
                                              <a:dgm id="{58FDDADB-39EF-4A53-8C35-34D724B9865D}"/>
                                            </p:graphicEl>
                                          </p:spTgt>
                                        </p:tgtEl>
                                        <p:attrNameLst>
                                          <p:attrName>style.visibility</p:attrName>
                                        </p:attrNameLst>
                                      </p:cBhvr>
                                      <p:to>
                                        <p:strVal val="visible"/>
                                      </p:to>
                                    </p:set>
                                    <p:animEffect transition="in" filter="wipe(up)">
                                      <p:cBhvr>
                                        <p:cTn id="37" dur="500"/>
                                        <p:tgtEl>
                                          <p:spTgt spid="2">
                                            <p:graphicEl>
                                              <a:dgm id="{58FDDADB-39EF-4A53-8C35-34D724B9865D}"/>
                                            </p:graphic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
                                            <p:graphicEl>
                                              <a:dgm id="{0290AD66-B3AA-4A0E-B4EB-F8C388F0D163}"/>
                                            </p:graphicEl>
                                          </p:spTgt>
                                        </p:tgtEl>
                                        <p:attrNameLst>
                                          <p:attrName>style.visibility</p:attrName>
                                        </p:attrNameLst>
                                      </p:cBhvr>
                                      <p:to>
                                        <p:strVal val="visible"/>
                                      </p:to>
                                    </p:set>
                                    <p:animEffect transition="in" filter="wipe(up)">
                                      <p:cBhvr>
                                        <p:cTn id="40" dur="500"/>
                                        <p:tgtEl>
                                          <p:spTgt spid="2">
                                            <p:graphicEl>
                                              <a:dgm id="{0290AD66-B3AA-4A0E-B4EB-F8C388F0D163}"/>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
                                            <p:graphicEl>
                                              <a:dgm id="{B7113144-DBEC-4962-96A1-FCA7D3566587}"/>
                                            </p:graphicEl>
                                          </p:spTgt>
                                        </p:tgtEl>
                                        <p:attrNameLst>
                                          <p:attrName>style.visibility</p:attrName>
                                        </p:attrNameLst>
                                      </p:cBhvr>
                                      <p:to>
                                        <p:strVal val="visible"/>
                                      </p:to>
                                    </p:set>
                                    <p:animEffect transition="in" filter="wipe(up)">
                                      <p:cBhvr>
                                        <p:cTn id="45" dur="500"/>
                                        <p:tgtEl>
                                          <p:spTgt spid="2">
                                            <p:graphicEl>
                                              <a:dgm id="{B7113144-DBEC-4962-96A1-FCA7D3566587}"/>
                                            </p:graphicEl>
                                          </p:spTgt>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
                                            <p:graphicEl>
                                              <a:dgm id="{148064A9-3648-486F-9600-ABB067AD7379}"/>
                                            </p:graphicEl>
                                          </p:spTgt>
                                        </p:tgtEl>
                                        <p:attrNameLst>
                                          <p:attrName>style.visibility</p:attrName>
                                        </p:attrNameLst>
                                      </p:cBhvr>
                                      <p:to>
                                        <p:strVal val="visible"/>
                                      </p:to>
                                    </p:set>
                                    <p:animEffect transition="in" filter="wipe(up)">
                                      <p:cBhvr>
                                        <p:cTn id="48" dur="500"/>
                                        <p:tgtEl>
                                          <p:spTgt spid="2">
                                            <p:graphicEl>
                                              <a:dgm id="{148064A9-3648-486F-9600-ABB067AD737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2" grpId="0" uiExpand="1">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9382" y="313509"/>
            <a:ext cx="5747657" cy="523220"/>
          </a:xfrm>
          <a:prstGeom prst="rect">
            <a:avLst/>
          </a:prstGeom>
          <a:noFill/>
        </p:spPr>
        <p:txBody>
          <a:bodyPr wrap="square" rtlCol="0">
            <a:spAutoFit/>
          </a:bodyPr>
          <a:lstStyle/>
          <a:p>
            <a:r>
              <a:rPr lang="en-US" sz="2800" b="1" dirty="0" smtClean="0">
                <a:ln>
                  <a:solidFill>
                    <a:schemeClr val="accent2">
                      <a:lumMod val="75000"/>
                    </a:schemeClr>
                  </a:solidFill>
                </a:ln>
                <a:solidFill>
                  <a:srgbClr val="FA7E26"/>
                </a:solidFill>
              </a:rPr>
              <a:t>Bộ phận nào? Chức năng gì?</a:t>
            </a:r>
            <a:endParaRPr lang="en-US" sz="2800" b="1" dirty="0">
              <a:ln>
                <a:solidFill>
                  <a:schemeClr val="accent2">
                    <a:lumMod val="75000"/>
                  </a:schemeClr>
                </a:solidFill>
              </a:ln>
              <a:solidFill>
                <a:srgbClr val="FA7E26"/>
              </a:solidFill>
            </a:endParaRPr>
          </a:p>
        </p:txBody>
      </p:sp>
      <p:sp>
        <p:nvSpPr>
          <p:cNvPr id="2" name="Rectangle 1"/>
          <p:cNvSpPr/>
          <p:nvPr/>
        </p:nvSpPr>
        <p:spPr>
          <a:xfrm>
            <a:off x="0" y="5722374"/>
            <a:ext cx="12192000" cy="11356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20210409092016_wm_shs-tu-nhien-va-xa-hoi-2"/>
          <p:cNvPicPr>
            <a:picLocks noChangeAspect="1" noChangeArrowheads="1"/>
          </p:cNvPicPr>
          <p:nvPr/>
        </p:nvPicPr>
        <p:blipFill rotWithShape="1">
          <a:blip r:embed="rId2">
            <a:extLst>
              <a:ext uri="{28A0092B-C50C-407E-A947-70E740481C1C}">
                <a14:useLocalDpi xmlns:a14="http://schemas.microsoft.com/office/drawing/2010/main" val="0"/>
              </a:ext>
            </a:extLst>
          </a:blip>
          <a:srcRect t="38368" b="12660"/>
          <a:stretch/>
        </p:blipFill>
        <p:spPr bwMode="auto">
          <a:xfrm>
            <a:off x="3317787" y="1120506"/>
            <a:ext cx="8315413" cy="5737494"/>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52386" y="2106613"/>
            <a:ext cx="2576514" cy="762000"/>
            <a:chOff x="2171700" y="2603500"/>
            <a:chExt cx="1333500" cy="762000"/>
          </a:xfrm>
        </p:grpSpPr>
        <p:sp>
          <p:nvSpPr>
            <p:cNvPr id="3" name="Rounded Rectangle 2"/>
            <p:cNvSpPr/>
            <p:nvPr/>
          </p:nvSpPr>
          <p:spPr>
            <a:xfrm>
              <a:off x="2171700" y="2603500"/>
              <a:ext cx="1333500" cy="762000"/>
            </a:xfrm>
            <a:prstGeom prst="roundRect">
              <a:avLst/>
            </a:prstGeom>
            <a:solidFill>
              <a:srgbClr val="8DC73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t>Chứa</a:t>
              </a:r>
              <a:r>
                <a:rPr lang="en-US" sz="2400" dirty="0" smtClean="0"/>
                <a:t> </a:t>
              </a:r>
              <a:r>
                <a:rPr lang="en-US" sz="2400" dirty="0" err="1" smtClean="0"/>
                <a:t>nước</a:t>
              </a:r>
              <a:r>
                <a:rPr lang="en-US" sz="2400" dirty="0" smtClean="0"/>
                <a:t> </a:t>
              </a:r>
              <a:r>
                <a:rPr lang="en-US" sz="2400" dirty="0" err="1" smtClean="0"/>
                <a:t>tiểu</a:t>
              </a:r>
              <a:endParaRPr lang="en-US" sz="2400" dirty="0"/>
            </a:p>
          </p:txBody>
        </p:sp>
        <p:sp>
          <p:nvSpPr>
            <p:cNvPr id="5" name="Rounded Rectangle 4"/>
            <p:cNvSpPr/>
            <p:nvPr/>
          </p:nvSpPr>
          <p:spPr>
            <a:xfrm>
              <a:off x="2198813" y="2638425"/>
              <a:ext cx="1274857" cy="681038"/>
            </a:xfrm>
            <a:prstGeom prst="roundRect">
              <a:avLst>
                <a:gd name="adj" fmla="val 22261"/>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2" name="Group 11"/>
          <p:cNvGrpSpPr/>
          <p:nvPr/>
        </p:nvGrpSpPr>
        <p:grpSpPr>
          <a:xfrm>
            <a:off x="52385" y="3040440"/>
            <a:ext cx="2846301" cy="998160"/>
            <a:chOff x="2171700" y="2603500"/>
            <a:chExt cx="1333500" cy="762000"/>
          </a:xfrm>
        </p:grpSpPr>
        <p:sp>
          <p:nvSpPr>
            <p:cNvPr id="13" name="Rounded Rectangle 12"/>
            <p:cNvSpPr/>
            <p:nvPr/>
          </p:nvSpPr>
          <p:spPr>
            <a:xfrm>
              <a:off x="2171700" y="2603500"/>
              <a:ext cx="1333500" cy="762000"/>
            </a:xfrm>
            <a:prstGeom prst="roundRect">
              <a:avLst/>
            </a:prstGeom>
            <a:solidFill>
              <a:srgbClr val="8DC73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t>Lọc</a:t>
              </a:r>
              <a:r>
                <a:rPr lang="en-US" sz="2400" dirty="0" smtClean="0"/>
                <a:t> </a:t>
              </a:r>
              <a:r>
                <a:rPr lang="en-US" sz="2400" dirty="0" err="1" smtClean="0"/>
                <a:t>máu</a:t>
              </a:r>
              <a:r>
                <a:rPr lang="en-US" sz="2400" dirty="0" smtClean="0"/>
                <a:t> </a:t>
              </a:r>
              <a:r>
                <a:rPr lang="en-US" sz="2400" dirty="0" err="1" smtClean="0"/>
                <a:t>tạo</a:t>
              </a:r>
              <a:r>
                <a:rPr lang="en-US" sz="2400" dirty="0" smtClean="0"/>
                <a:t> </a:t>
              </a:r>
              <a:r>
                <a:rPr lang="en-US" sz="2400" dirty="0" err="1" smtClean="0"/>
                <a:t>thành</a:t>
              </a:r>
              <a:r>
                <a:rPr lang="en-US" sz="2400" dirty="0" smtClean="0"/>
                <a:t> </a:t>
              </a:r>
              <a:r>
                <a:rPr lang="en-US" sz="2400" dirty="0" err="1" smtClean="0"/>
                <a:t>nước</a:t>
              </a:r>
              <a:r>
                <a:rPr lang="en-US" sz="2400" dirty="0" smtClean="0"/>
                <a:t> </a:t>
              </a:r>
              <a:r>
                <a:rPr lang="en-US" sz="2400" dirty="0" err="1" smtClean="0"/>
                <a:t>tiểu</a:t>
              </a:r>
              <a:endParaRPr lang="en-US" sz="2400" dirty="0"/>
            </a:p>
          </p:txBody>
        </p:sp>
        <p:sp>
          <p:nvSpPr>
            <p:cNvPr id="14" name="Rounded Rectangle 13"/>
            <p:cNvSpPr/>
            <p:nvPr/>
          </p:nvSpPr>
          <p:spPr>
            <a:xfrm>
              <a:off x="2202193" y="2638425"/>
              <a:ext cx="1270856" cy="681038"/>
            </a:xfrm>
            <a:prstGeom prst="roundRect">
              <a:avLst>
                <a:gd name="adj" fmla="val 22261"/>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5" name="Group 14"/>
          <p:cNvGrpSpPr/>
          <p:nvPr/>
        </p:nvGrpSpPr>
        <p:grpSpPr>
          <a:xfrm>
            <a:off x="52385" y="4259640"/>
            <a:ext cx="2846301" cy="998160"/>
            <a:chOff x="2171700" y="2603500"/>
            <a:chExt cx="1333500" cy="762000"/>
          </a:xfrm>
        </p:grpSpPr>
        <p:sp>
          <p:nvSpPr>
            <p:cNvPr id="16" name="Rounded Rectangle 15"/>
            <p:cNvSpPr/>
            <p:nvPr/>
          </p:nvSpPr>
          <p:spPr>
            <a:xfrm>
              <a:off x="2171700" y="2603500"/>
              <a:ext cx="1333500" cy="762000"/>
            </a:xfrm>
            <a:prstGeom prst="roundRect">
              <a:avLst/>
            </a:prstGeom>
            <a:solidFill>
              <a:srgbClr val="8DC73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t>Thải</a:t>
              </a:r>
              <a:r>
                <a:rPr lang="en-US" sz="2400" dirty="0" smtClean="0"/>
                <a:t> </a:t>
              </a:r>
              <a:r>
                <a:rPr lang="en-US" sz="2400" dirty="0" err="1" smtClean="0"/>
                <a:t>nước</a:t>
              </a:r>
              <a:r>
                <a:rPr lang="en-US" sz="2400" dirty="0" smtClean="0"/>
                <a:t> </a:t>
              </a:r>
              <a:r>
                <a:rPr lang="en-US" sz="2400" dirty="0" err="1" smtClean="0"/>
                <a:t>tiểu</a:t>
              </a:r>
              <a:r>
                <a:rPr lang="en-US" sz="2400" dirty="0" smtClean="0"/>
                <a:t> </a:t>
              </a:r>
              <a:r>
                <a:rPr lang="en-US" sz="2400" dirty="0" err="1" smtClean="0"/>
                <a:t>ra</a:t>
              </a:r>
              <a:r>
                <a:rPr lang="en-US" sz="2400" dirty="0" smtClean="0"/>
                <a:t> </a:t>
              </a:r>
              <a:r>
                <a:rPr lang="en-US" sz="2400" dirty="0" err="1" smtClean="0"/>
                <a:t>ngoài</a:t>
              </a:r>
              <a:endParaRPr lang="en-US" sz="2400" dirty="0"/>
            </a:p>
          </p:txBody>
        </p:sp>
        <p:sp>
          <p:nvSpPr>
            <p:cNvPr id="17" name="Rounded Rectangle 16"/>
            <p:cNvSpPr/>
            <p:nvPr/>
          </p:nvSpPr>
          <p:spPr>
            <a:xfrm>
              <a:off x="2202193" y="2638425"/>
              <a:ext cx="1270856" cy="681038"/>
            </a:xfrm>
            <a:prstGeom prst="roundRect">
              <a:avLst>
                <a:gd name="adj" fmla="val 22261"/>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18" name="Group 17"/>
          <p:cNvGrpSpPr/>
          <p:nvPr/>
        </p:nvGrpSpPr>
        <p:grpSpPr>
          <a:xfrm>
            <a:off x="52385" y="5459454"/>
            <a:ext cx="2846301" cy="998160"/>
            <a:chOff x="2171700" y="2603500"/>
            <a:chExt cx="1333500" cy="762000"/>
          </a:xfrm>
        </p:grpSpPr>
        <p:sp>
          <p:nvSpPr>
            <p:cNvPr id="19" name="Rounded Rectangle 18"/>
            <p:cNvSpPr/>
            <p:nvPr/>
          </p:nvSpPr>
          <p:spPr>
            <a:xfrm>
              <a:off x="2171700" y="2603500"/>
              <a:ext cx="1333500" cy="762000"/>
            </a:xfrm>
            <a:prstGeom prst="roundRect">
              <a:avLst/>
            </a:prstGeom>
            <a:solidFill>
              <a:srgbClr val="8DC73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t>Dẫn</a:t>
              </a:r>
              <a:r>
                <a:rPr lang="en-US" sz="2400" dirty="0" smtClean="0"/>
                <a:t> </a:t>
              </a:r>
              <a:r>
                <a:rPr lang="en-US" sz="2400" dirty="0" err="1" smtClean="0"/>
                <a:t>nước</a:t>
              </a:r>
              <a:r>
                <a:rPr lang="en-US" sz="2400" dirty="0" smtClean="0"/>
                <a:t> </a:t>
              </a:r>
              <a:r>
                <a:rPr lang="en-US" sz="2400" dirty="0" err="1" smtClean="0"/>
                <a:t>tiểu</a:t>
              </a:r>
              <a:r>
                <a:rPr lang="en-US" sz="2400" dirty="0" smtClean="0"/>
                <a:t> </a:t>
              </a:r>
              <a:r>
                <a:rPr lang="en-US" sz="2400" dirty="0" err="1" smtClean="0"/>
                <a:t>xuống</a:t>
              </a:r>
              <a:r>
                <a:rPr lang="en-US" sz="2400" dirty="0" smtClean="0"/>
                <a:t> </a:t>
              </a:r>
              <a:r>
                <a:rPr lang="en-US" sz="2400" dirty="0" err="1" smtClean="0"/>
                <a:t>bóng</a:t>
              </a:r>
              <a:r>
                <a:rPr lang="en-US" sz="2400" dirty="0" smtClean="0"/>
                <a:t> </a:t>
              </a:r>
              <a:r>
                <a:rPr lang="en-US" sz="2400" dirty="0" err="1" smtClean="0"/>
                <a:t>đái</a:t>
              </a:r>
              <a:endParaRPr lang="en-US" sz="2400" dirty="0"/>
            </a:p>
          </p:txBody>
        </p:sp>
        <p:sp>
          <p:nvSpPr>
            <p:cNvPr id="20" name="Rounded Rectangle 19"/>
            <p:cNvSpPr/>
            <p:nvPr/>
          </p:nvSpPr>
          <p:spPr>
            <a:xfrm>
              <a:off x="2202193" y="2638425"/>
              <a:ext cx="1270856" cy="681038"/>
            </a:xfrm>
            <a:prstGeom prst="roundRect">
              <a:avLst>
                <a:gd name="adj" fmla="val 22261"/>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0" name="Rectangle 9"/>
          <p:cNvSpPr/>
          <p:nvPr/>
        </p:nvSpPr>
        <p:spPr>
          <a:xfrm>
            <a:off x="361773" y="3582262"/>
            <a:ext cx="3829227" cy="1244600"/>
          </a:xfrm>
          <a:prstGeom prst="rect">
            <a:avLst/>
          </a:prstGeom>
          <a:solidFill>
            <a:schemeClr val="bg1"/>
          </a:solidFill>
          <a:ln w="76200" cmpd="thickThin">
            <a:solidFill>
              <a:srgbClr val="F79B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Chức</a:t>
            </a:r>
            <a:r>
              <a:rPr lang="en-US" sz="2400" b="1" dirty="0" smtClean="0">
                <a:solidFill>
                  <a:schemeClr val="tx1"/>
                </a:solidFill>
              </a:rPr>
              <a:t> </a:t>
            </a:r>
            <a:r>
              <a:rPr lang="en-US" sz="2400" b="1" dirty="0" err="1" smtClean="0">
                <a:solidFill>
                  <a:schemeClr val="tx1"/>
                </a:solidFill>
              </a:rPr>
              <a:t>năng</a:t>
            </a:r>
            <a:r>
              <a:rPr lang="en-US" sz="2400" b="1" dirty="0" smtClean="0">
                <a:solidFill>
                  <a:schemeClr val="tx1"/>
                </a:solidFill>
              </a:rPr>
              <a:t> </a:t>
            </a:r>
            <a:r>
              <a:rPr lang="en-US" sz="2400" b="1" dirty="0" err="1" smtClean="0">
                <a:solidFill>
                  <a:schemeClr val="tx1"/>
                </a:solidFill>
              </a:rPr>
              <a:t>của</a:t>
            </a:r>
            <a:r>
              <a:rPr lang="en-US" sz="2400" b="1" dirty="0" smtClean="0">
                <a:solidFill>
                  <a:schemeClr val="tx1"/>
                </a:solidFill>
              </a:rPr>
              <a:t> </a:t>
            </a:r>
            <a:r>
              <a:rPr lang="en-US" sz="2400" b="1" dirty="0" err="1" smtClean="0">
                <a:solidFill>
                  <a:schemeClr val="tx1"/>
                </a:solidFill>
              </a:rPr>
              <a:t>các</a:t>
            </a:r>
            <a:r>
              <a:rPr lang="en-US" sz="2400" b="1" dirty="0" smtClean="0">
                <a:solidFill>
                  <a:schemeClr val="tx1"/>
                </a:solidFill>
              </a:rPr>
              <a:t> </a:t>
            </a:r>
            <a:r>
              <a:rPr lang="en-US" sz="2400" b="1" dirty="0" err="1" smtClean="0">
                <a:solidFill>
                  <a:schemeClr val="tx1"/>
                </a:solidFill>
              </a:rPr>
              <a:t>cơ</a:t>
            </a:r>
            <a:r>
              <a:rPr lang="en-US" sz="2400" b="1" dirty="0" smtClean="0">
                <a:solidFill>
                  <a:schemeClr val="tx1"/>
                </a:solidFill>
              </a:rPr>
              <a:t> </a:t>
            </a:r>
            <a:r>
              <a:rPr lang="en-US" sz="2400" b="1" dirty="0" err="1" smtClean="0">
                <a:solidFill>
                  <a:schemeClr val="tx1"/>
                </a:solidFill>
              </a:rPr>
              <a:t>quan</a:t>
            </a:r>
            <a:r>
              <a:rPr lang="en-US" sz="2400" b="1" dirty="0" smtClean="0">
                <a:solidFill>
                  <a:schemeClr val="tx1"/>
                </a:solidFill>
              </a:rPr>
              <a:t> </a:t>
            </a:r>
            <a:r>
              <a:rPr lang="en-US" sz="2400" b="1" dirty="0" err="1" smtClean="0">
                <a:solidFill>
                  <a:schemeClr val="tx1"/>
                </a:solidFill>
              </a:rPr>
              <a:t>bài</a:t>
            </a:r>
            <a:r>
              <a:rPr lang="en-US" sz="2400" b="1" dirty="0" smtClean="0">
                <a:solidFill>
                  <a:schemeClr val="tx1"/>
                </a:solidFill>
              </a:rPr>
              <a:t> </a:t>
            </a:r>
            <a:r>
              <a:rPr lang="en-US" sz="2400" b="1" dirty="0" err="1" smtClean="0">
                <a:solidFill>
                  <a:schemeClr val="tx1"/>
                </a:solidFill>
              </a:rPr>
              <a:t>tiết</a:t>
            </a:r>
            <a:r>
              <a:rPr lang="en-US" sz="2400" b="1" dirty="0" smtClean="0">
                <a:solidFill>
                  <a:schemeClr val="tx1"/>
                </a:solidFill>
              </a:rPr>
              <a:t> </a:t>
            </a:r>
            <a:r>
              <a:rPr lang="en-US" sz="2400" b="1" dirty="0" err="1" smtClean="0">
                <a:solidFill>
                  <a:schemeClr val="tx1"/>
                </a:solidFill>
              </a:rPr>
              <a:t>nước</a:t>
            </a:r>
            <a:r>
              <a:rPr lang="en-US" sz="2400" b="1" dirty="0" smtClean="0">
                <a:solidFill>
                  <a:schemeClr val="tx1"/>
                </a:solidFill>
              </a:rPr>
              <a:t> </a:t>
            </a:r>
            <a:r>
              <a:rPr lang="en-US" sz="2400" b="1" dirty="0" err="1" smtClean="0">
                <a:solidFill>
                  <a:schemeClr val="tx1"/>
                </a:solidFill>
              </a:rPr>
              <a:t>tiểu</a:t>
            </a:r>
            <a:endParaRPr lang="en-US" sz="2400" b="1" dirty="0">
              <a:solidFill>
                <a:schemeClr val="tx1"/>
              </a:solidFill>
            </a:endParaRPr>
          </a:p>
        </p:txBody>
      </p:sp>
    </p:spTree>
    <p:extLst>
      <p:ext uri="{BB962C8B-B14F-4D97-AF65-F5344CB8AC3E}">
        <p14:creationId xmlns:p14="http://schemas.microsoft.com/office/powerpoint/2010/main" val="73520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childTnLst>
                                </p:cTn>
                              </p:par>
                            </p:childTnLst>
                          </p:cTn>
                        </p:par>
                        <p:par>
                          <p:cTn id="18" fill="hold">
                            <p:stCondLst>
                              <p:cond delay="25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50"/>
                                        <p:tgtEl>
                                          <p:spTgt spid="12"/>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childTnLst>
                                </p:cTn>
                              </p:par>
                            </p:childTnLst>
                          </p:cTn>
                        </p:par>
                        <p:par>
                          <p:cTn id="26" fill="hold">
                            <p:stCondLst>
                              <p:cond delay="750"/>
                            </p:stCondLst>
                            <p:childTnLst>
                              <p:par>
                                <p:cTn id="27" presetID="10"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nodeType="clickEffect">
                                  <p:stCondLst>
                                    <p:cond delay="0"/>
                                  </p:stCondLst>
                                  <p:childTnLst>
                                    <p:animMotion origin="layout" path="M 4.16667E-6 -1.48148E-6 L 0.23593 0.5206 " pathEditMode="relative" rAng="0" ptsTypes="AA">
                                      <p:cBhvr>
                                        <p:cTn id="33" dur="2000" fill="hold"/>
                                        <p:tgtEl>
                                          <p:spTgt spid="9"/>
                                        </p:tgtEl>
                                        <p:attrNameLst>
                                          <p:attrName>ppt_x</p:attrName>
                                          <p:attrName>ppt_y</p:attrName>
                                        </p:attrNameLst>
                                      </p:cBhvr>
                                      <p:rCtr x="11797" y="26019"/>
                                    </p:animMotion>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nodeType="clickEffect">
                                  <p:stCondLst>
                                    <p:cond delay="0"/>
                                  </p:stCondLst>
                                  <p:childTnLst>
                                    <p:animMotion origin="layout" path="M -3.54167E-6 -2.22222E-6 L 0.21237 -0.13102 " pathEditMode="relative" rAng="0" ptsTypes="AA">
                                      <p:cBhvr>
                                        <p:cTn id="37" dur="2000" fill="hold"/>
                                        <p:tgtEl>
                                          <p:spTgt spid="12"/>
                                        </p:tgtEl>
                                        <p:attrNameLst>
                                          <p:attrName>ppt_x</p:attrName>
                                          <p:attrName>ppt_y</p:attrName>
                                        </p:attrNameLst>
                                      </p:cBhvr>
                                      <p:rCtr x="10612" y="-6551"/>
                                    </p:animMotion>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nodeType="clickEffect">
                                  <p:stCondLst>
                                    <p:cond delay="0"/>
                                  </p:stCondLst>
                                  <p:childTnLst>
                                    <p:animMotion origin="layout" path="M -3.54167E-6 2.22045E-16 L 0.75092 0.22106 " pathEditMode="relative" rAng="0" ptsTypes="AA">
                                      <p:cBhvr>
                                        <p:cTn id="41" dur="2000" fill="hold"/>
                                        <p:tgtEl>
                                          <p:spTgt spid="15"/>
                                        </p:tgtEl>
                                        <p:attrNameLst>
                                          <p:attrName>ppt_x</p:attrName>
                                          <p:attrName>ppt_y</p:attrName>
                                        </p:attrNameLst>
                                      </p:cBhvr>
                                      <p:rCtr x="37539" y="11042"/>
                                    </p:animMotion>
                                  </p:childTnLst>
                                </p:cTn>
                              </p:par>
                            </p:childTnLst>
                          </p:cTn>
                        </p:par>
                      </p:childTnLst>
                    </p:cTn>
                  </p:par>
                  <p:par>
                    <p:cTn id="42" fill="hold">
                      <p:stCondLst>
                        <p:cond delay="indefinite"/>
                      </p:stCondLst>
                      <p:childTnLst>
                        <p:par>
                          <p:cTn id="43" fill="hold">
                            <p:stCondLst>
                              <p:cond delay="0"/>
                            </p:stCondLst>
                            <p:childTnLst>
                              <p:par>
                                <p:cTn id="44" presetID="42" presetClass="path" presetSubtype="0" accel="50000" decel="50000" fill="hold" nodeType="clickEffect">
                                  <p:stCondLst>
                                    <p:cond delay="0"/>
                                  </p:stCondLst>
                                  <p:childTnLst>
                                    <p:animMotion origin="layout" path="M -3.54167E-6 1.11022E-16 L 0.75821 -0.28866 " pathEditMode="relative" rAng="0" ptsTypes="AA">
                                      <p:cBhvr>
                                        <p:cTn id="45" dur="2000" fill="hold"/>
                                        <p:tgtEl>
                                          <p:spTgt spid="18"/>
                                        </p:tgtEl>
                                        <p:attrNameLst>
                                          <p:attrName>ppt_x</p:attrName>
                                          <p:attrName>ppt_y</p:attrName>
                                        </p:attrNameLst>
                                      </p:cBhvr>
                                      <p:rCtr x="37904" y="-14444"/>
                                    </p:animMotion>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0-#ppt_w/2"/>
                                          </p:val>
                                        </p:tav>
                                        <p:tav tm="100000">
                                          <p:val>
                                            <p:strVal val="#ppt_x"/>
                                          </p:val>
                                        </p:tav>
                                      </p:tavLst>
                                    </p:anim>
                                    <p:anim calcmode="lin" valueType="num">
                                      <p:cBhvr additive="base">
                                        <p:cTn id="5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8916" y="-221890"/>
            <a:ext cx="10413485" cy="7289440"/>
          </a:xfrm>
          <a:prstGeom prst="rect">
            <a:avLst/>
          </a:prstGeom>
        </p:spPr>
      </p:pic>
      <p:sp>
        <p:nvSpPr>
          <p:cNvPr id="18" name="TextBox 17"/>
          <p:cNvSpPr txBox="1"/>
          <p:nvPr/>
        </p:nvSpPr>
        <p:spPr>
          <a:xfrm>
            <a:off x="3929496" y="4427994"/>
            <a:ext cx="5252605"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Tiết</a:t>
            </a:r>
            <a:r>
              <a:rPr kumimoji="0" lang="en-US" sz="8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2</a:t>
            </a:r>
          </a:p>
        </p:txBody>
      </p:sp>
    </p:spTree>
    <p:extLst>
      <p:ext uri="{BB962C8B-B14F-4D97-AF65-F5344CB8AC3E}">
        <p14:creationId xmlns:p14="http://schemas.microsoft.com/office/powerpoint/2010/main" val="2824664050"/>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Conector recto"/>
          <p:cNvCxnSpPr/>
          <p:nvPr/>
        </p:nvCxnSpPr>
        <p:spPr>
          <a:xfrm flipH="1">
            <a:off x="6061880" y="5053169"/>
            <a:ext cx="32590" cy="17992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05" t="2331" r="1" b="53511"/>
          <a:stretch>
            <a:fillRect/>
          </a:stretch>
        </p:blipFill>
        <p:spPr>
          <a:xfrm>
            <a:off x="-68240" y="0"/>
            <a:ext cx="12260240" cy="5053169"/>
          </a:xfrm>
          <a:prstGeom prst="rect">
            <a:avLst/>
          </a:prstGeom>
          <a:ln>
            <a:noFill/>
          </a:ln>
          <a:effectLst>
            <a:softEdge rad="112500"/>
          </a:effectLst>
        </p:spPr>
      </p:pic>
      <p:sp>
        <p:nvSpPr>
          <p:cNvPr id="24" name="Rectangle 23"/>
          <p:cNvSpPr/>
          <p:nvPr/>
        </p:nvSpPr>
        <p:spPr>
          <a:xfrm>
            <a:off x="2341699" y="1928040"/>
            <a:ext cx="7714741" cy="1323439"/>
          </a:xfrm>
          <a:prstGeom prst="rect">
            <a:avLst/>
          </a:prstGeom>
          <a:noFill/>
        </p:spPr>
        <p:txBody>
          <a:bodyPr wrap="none" lIns="91440" tIns="45720" rIns="91440" bIns="45720">
            <a:spAutoFit/>
            <a:scene3d>
              <a:camera prst="orthographicFront"/>
              <a:lightRig rig="threePt" dir="t"/>
            </a:scene3d>
            <a:sp3d extrusionH="57150">
              <a:bevelT w="82550" h="38100" prst="coolSlan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0"/>
                <a:solidFill>
                  <a:srgbClr val="FFFF00"/>
                </a:solidFill>
                <a:effectLst/>
                <a:uLnTx/>
                <a:uFillTx/>
                <a:latin typeface="Times New Roman" panose="02020603050405020304" pitchFamily="18" charset="0"/>
                <a:ea typeface="+mn-ea"/>
                <a:cs typeface="Times New Roman" panose="02020603050405020304" pitchFamily="18" charset="0"/>
              </a:rPr>
              <a:t>Trò</a:t>
            </a:r>
            <a:r>
              <a:rPr kumimoji="0" lang="en-US" sz="8000" b="1" i="0" u="none" strike="noStrike" kern="1200" cap="none" spc="0" normalizeH="0" baseline="0" noProof="0" dirty="0">
                <a:ln w="0"/>
                <a:solidFill>
                  <a:srgbClr val="FFFF00"/>
                </a:solidFill>
                <a:effectLst/>
                <a:uLnTx/>
                <a:uFillTx/>
                <a:latin typeface="Times New Roman" panose="02020603050405020304" pitchFamily="18" charset="0"/>
                <a:ea typeface="+mn-ea"/>
                <a:cs typeface="Times New Roman" panose="02020603050405020304" pitchFamily="18" charset="0"/>
              </a:rPr>
              <a:t> </a:t>
            </a:r>
            <a:r>
              <a:rPr kumimoji="0" lang="en-US" sz="8000" b="1" i="0" u="none" strike="noStrike" kern="1200" cap="none" spc="0" normalizeH="0" baseline="0" noProof="0" dirty="0" err="1">
                <a:ln w="0"/>
                <a:solidFill>
                  <a:srgbClr val="FFFF00"/>
                </a:solidFill>
                <a:effectLst/>
                <a:uLnTx/>
                <a:uFillTx/>
                <a:latin typeface="Times New Roman" panose="02020603050405020304" pitchFamily="18" charset="0"/>
                <a:ea typeface="+mn-ea"/>
                <a:cs typeface="Times New Roman" panose="02020603050405020304" pitchFamily="18" charset="0"/>
              </a:rPr>
              <a:t>Chơi</a:t>
            </a:r>
            <a:r>
              <a:rPr kumimoji="0" lang="en-US" sz="8000" b="1" i="0" u="none" strike="noStrike" kern="1200" cap="none" spc="0" normalizeH="0" baseline="0" noProof="0" dirty="0">
                <a:ln w="0"/>
                <a:solidFill>
                  <a:srgbClr val="FFFF00"/>
                </a:solidFill>
                <a:effectLst/>
                <a:uLnTx/>
                <a:uFillTx/>
                <a:latin typeface="Times New Roman" panose="02020603050405020304" pitchFamily="18" charset="0"/>
                <a:ea typeface="+mn-ea"/>
                <a:cs typeface="Times New Roman" panose="02020603050405020304" pitchFamily="18" charset="0"/>
              </a:rPr>
              <a:t> </a:t>
            </a:r>
            <a:r>
              <a:rPr kumimoji="0" lang="en-US" sz="8000" b="1" i="0" u="none" strike="noStrike" kern="1200" cap="none" spc="0" normalizeH="0" baseline="0" noProof="0" dirty="0" err="1">
                <a:ln w="0"/>
                <a:solidFill>
                  <a:srgbClr val="FFFF00"/>
                </a:solidFill>
                <a:effectLst/>
                <a:uLnTx/>
                <a:uFillTx/>
                <a:latin typeface="Times New Roman" panose="02020603050405020304" pitchFamily="18" charset="0"/>
                <a:ea typeface="+mn-ea"/>
                <a:cs typeface="Times New Roman" panose="02020603050405020304" pitchFamily="18" charset="0"/>
              </a:rPr>
              <a:t>Kéo</a:t>
            </a:r>
            <a:r>
              <a:rPr kumimoji="0" lang="en-US" sz="8000" b="1" i="0" u="none" strike="noStrike" kern="1200" cap="none" spc="0" normalizeH="0" baseline="0" noProof="0" dirty="0">
                <a:ln w="0"/>
                <a:solidFill>
                  <a:srgbClr val="FFFF00"/>
                </a:solidFill>
                <a:effectLst/>
                <a:uLnTx/>
                <a:uFillTx/>
                <a:latin typeface="Times New Roman" panose="02020603050405020304" pitchFamily="18" charset="0"/>
                <a:ea typeface="+mn-ea"/>
                <a:cs typeface="Times New Roman" panose="02020603050405020304" pitchFamily="18" charset="0"/>
              </a:rPr>
              <a:t> Co</a:t>
            </a:r>
          </a:p>
        </p:txBody>
      </p:sp>
      <p:pic>
        <p:nvPicPr>
          <p:cNvPr id="25" name="Coupe">
            <a:hlinkClick r:id="" action="ppaction://media"/>
          </p:cNvPr>
          <p:cNvPicPr>
            <a:picLocks noChangeAspect="1"/>
          </p:cNvPicPr>
          <p:nvPr>
            <a:audioFile r:link="rId1"/>
            <p:extLst>
              <p:ext uri="{DAA4B4D4-6D71-4841-9C94-3DE7FCFB9230}">
                <p14:media xmlns:p14="http://schemas.microsoft.com/office/powerpoint/2010/main" r:embed="rId2">
                  <p14:trim st="2057"/>
                </p14:media>
              </p:ext>
            </p:extLst>
          </p:nvPr>
        </p:nvPicPr>
        <p:blipFill>
          <a:blip r:embed="rId5"/>
          <a:stretch>
            <a:fillRect/>
          </a:stretch>
        </p:blipFill>
        <p:spPr>
          <a:xfrm>
            <a:off x="6261202" y="-609600"/>
            <a:ext cx="609600" cy="609600"/>
          </a:xfrm>
          <a:prstGeom prst="rect">
            <a:avLst/>
          </a:prstGeom>
        </p:spPr>
      </p:pic>
      <p:pic>
        <p:nvPicPr>
          <p:cNvPr id="29" name="9 Image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1763" y="3803414"/>
            <a:ext cx="9682490" cy="2752209"/>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3713489871"/>
      </p:ext>
    </p:extLst>
  </p:cSld>
  <p:clrMapOvr>
    <a:masterClrMapping/>
  </p:clrMapOvr>
  <mc:AlternateContent xmlns:mc="http://schemas.openxmlformats.org/markup-compatibility/2006" xmlns:p14="http://schemas.microsoft.com/office/powerpoint/2010/main">
    <mc:Choice Requires="p14">
      <p:transition spd="slow" p14:dur="800" advClick="0">
        <p:circle/>
      </p:transition>
    </mc:Choice>
    <mc:Fallback xmlns="">
      <p:transition spd="slow" advClick="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4001" fill="hold"/>
                                        <p:tgtEl>
                                          <p:spTgt spid="25"/>
                                        </p:tgtEl>
                                      </p:cBhvr>
                                    </p:cmd>
                                  </p:childTnLst>
                                </p:cTn>
                              </p:par>
                              <p:par>
                                <p:cTn id="7"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8" dur="1000" accel="50000" decel="50000" autoRev="1" fill="hold">
                                          <p:stCondLst>
                                            <p:cond delay="0"/>
                                          </p:stCondLst>
                                        </p:cTn>
                                        <p:tgtEl>
                                          <p:spTgt spid="24"/>
                                        </p:tgtEl>
                                        <p:attrNameLst>
                                          <p:attrName>ppt_x</p:attrName>
                                          <p:attrName>ppt_y</p:attrName>
                                        </p:attrNameLst>
                                      </p:cBhvr>
                                    </p:animMotion>
                                    <p:animRot by="1500000">
                                      <p:cBhvr>
                                        <p:cTn id="9" dur="500" fill="hold">
                                          <p:stCondLst>
                                            <p:cond delay="0"/>
                                          </p:stCondLst>
                                        </p:cTn>
                                        <p:tgtEl>
                                          <p:spTgt spid="24"/>
                                        </p:tgtEl>
                                        <p:attrNameLst>
                                          <p:attrName>r</p:attrName>
                                        </p:attrNameLst>
                                      </p:cBhvr>
                                    </p:animRot>
                                    <p:animRot by="-1500000">
                                      <p:cBhvr>
                                        <p:cTn id="10" dur="500" fill="hold">
                                          <p:stCondLst>
                                            <p:cond delay="500"/>
                                          </p:stCondLst>
                                        </p:cTn>
                                        <p:tgtEl>
                                          <p:spTgt spid="24"/>
                                        </p:tgtEl>
                                        <p:attrNameLst>
                                          <p:attrName>r</p:attrName>
                                        </p:attrNameLst>
                                      </p:cBhvr>
                                    </p:animRot>
                                    <p:animRot by="-1500000">
                                      <p:cBhvr>
                                        <p:cTn id="11" dur="500" fill="hold">
                                          <p:stCondLst>
                                            <p:cond delay="1000"/>
                                          </p:stCondLst>
                                        </p:cTn>
                                        <p:tgtEl>
                                          <p:spTgt spid="24"/>
                                        </p:tgtEl>
                                        <p:attrNameLst>
                                          <p:attrName>r</p:attrName>
                                        </p:attrNameLst>
                                      </p:cBhvr>
                                    </p:animRot>
                                    <p:animRot by="1500000">
                                      <p:cBhvr>
                                        <p:cTn id="12" dur="500" fill="hold">
                                          <p:stCondLst>
                                            <p:cond delay="1500"/>
                                          </p:stCondLst>
                                        </p:cTn>
                                        <p:tgtEl>
                                          <p:spTgt spid="24"/>
                                        </p:tgtEl>
                                        <p:attrNameLst>
                                          <p:attrName>r</p:attrName>
                                        </p:attrNameLst>
                                      </p:cBhvr>
                                    </p:animRot>
                                  </p:childTnLst>
                                </p:cTn>
                              </p:par>
                              <p:par>
                                <p:cTn id="13" presetID="12" presetClass="path" presetSubtype="0" repeatCount="indefinite" accel="50000" decel="50000" fill="hold" nodeType="withEffect">
                                  <p:stCondLst>
                                    <p:cond delay="0"/>
                                  </p:stCondLst>
                                  <p:childTnLst>
                                    <p:animMotion origin="layout" path="M -0.03464 0.00926 C -0.02409 0.00487 -0.00729 0.00232 0.01107 0.00232 C 0.02955 0.00232 0.04609 0.00487 0.05742 0.00926 C 0.04609 0.01366 0.02955 0.0169 0.01107 0.0169 C -0.00729 0.0169 -0.02409 0.01366 -0.03464 0.00926 Z " pathEditMode="relative" rAng="0" ptsTypes="AAAAA">
                                      <p:cBhvr>
                                        <p:cTn id="14" dur="2000" fill="hold"/>
                                        <p:tgtEl>
                                          <p:spTgt spid="29"/>
                                        </p:tgtEl>
                                        <p:attrNameLst>
                                          <p:attrName>ppt_x</p:attrName>
                                          <p:attrName>ppt_y</p:attrName>
                                        </p:attrNameLst>
                                      </p:cBhvr>
                                      <p:rCtr x="4596" y="23"/>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5"/>
                </p:tgtEl>
              </p:cMediaNode>
            </p:audio>
          </p:childTnLst>
        </p:cTn>
      </p:par>
    </p:tnLst>
    <p:bldLst>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0.0&quot;&gt;&lt;object type=&quot;1&quot; unique_id=&quot;10001&quot;&gt;&lt;object type=&quot;2&quot; unique_id=&quot;10002&quot;&gt;&lt;object type=&quot;3&quot; unique_id=&quot;10003&quot;&gt;&lt;property id=&quot;20148&quot; value=&quot;5&quot;/&gt;&lt;property id=&quot;20300&quot; value=&quot;Slide 1&quot;/&gt;&lt;property id=&quot;20307&quot; value=&quot;256&quot;/&gt;&lt;/object&gt;&lt;object type=&quot;3&quot; unique_id=&quot;10004&quot;&gt;&lt;property id=&quot;20148&quot; value=&quot;5&quot;/&gt;&lt;property id=&quot;20300&quot; value=&quot;Slide 2&quot;/&gt;&lt;property id=&quot;20307&quot; value=&quot;257&quot;/&gt;&lt;/object&gt;&lt;object type=&quot;3&quot; unique_id=&quot;10005&quot;&gt;&lt;property id=&quot;20148&quot; value=&quot;5&quot;/&gt;&lt;property id=&quot;20300&quot; value=&quot;Slide 3&quot;/&gt;&lt;property id=&quot;20307&quot; value=&quot;259&quot;/&gt;&lt;/object&gt;&lt;object type=&quot;3&quot; unique_id=&quot;10006&quot;&gt;&lt;property id=&quot;20148&quot; value=&quot;5&quot;/&gt;&lt;property id=&quot;20300&quot; value=&quot;Slide 4&quot;/&gt;&lt;property id=&quot;20307&quot; value=&quot;274&quot;/&gt;&lt;/object&gt;&lt;object type=&quot;3&quot; unique_id=&quot;10007&quot;&gt;&lt;property id=&quot;20148&quot; value=&quot;5&quot;/&gt;&lt;property id=&quot;20300&quot; value=&quot;Slide 5&quot;/&gt;&lt;property id=&quot;20307&quot; value=&quot;276&quot;/&gt;&lt;/object&gt;&lt;object type=&quot;3&quot; unique_id=&quot;10008&quot;&gt;&lt;property id=&quot;20148&quot; value=&quot;5&quot;/&gt;&lt;property id=&quot;20300&quot; value=&quot;Slide 6&quot;/&gt;&lt;property id=&quot;20307&quot; value=&quot;267&quot;/&gt;&lt;/object&gt;&lt;object type=&quot;3&quot; unique_id=&quot;10009&quot;&gt;&lt;property id=&quot;20148&quot; value=&quot;5&quot;/&gt;&lt;property id=&quot;20300&quot; value=&quot;Slide 7&quot;/&gt;&lt;property id=&quot;20307&quot; value=&quot;260&quot;/&gt;&lt;/object&gt;&lt;object type=&quot;3&quot; unique_id=&quot;10010&quot;&gt;&lt;property id=&quot;20148&quot; value=&quot;5&quot;/&gt;&lt;property id=&quot;20300&quot; value=&quot;Slide 8&quot;/&gt;&lt;property id=&quot;20307&quot; value=&quot;275&quot;/&gt;&lt;/object&gt;&lt;object type=&quot;3&quot; unique_id=&quot;10011&quot;&gt;&lt;property id=&quot;20148&quot; value=&quot;5&quot;/&gt;&lt;property id=&quot;20300&quot; value=&quot;Slide 9&quot;/&gt;&lt;property id=&quot;20307&quot; value=&quot;269&quot;/&gt;&lt;/object&gt;&lt;object type=&quot;3&quot; unique_id=&quot;10012&quot;&gt;&lt;property id=&quot;20148&quot; value=&quot;5&quot;/&gt;&lt;property id=&quot;20300&quot; value=&quot;Slide 10&quot;/&gt;&lt;property id=&quot;20307&quot; value=&quot;270&quot;/&gt;&lt;/object&gt;&lt;object type=&quot;3&quot; unique_id=&quot;10013&quot;&gt;&lt;property id=&quot;20148&quot; value=&quot;5&quot;/&gt;&lt;property id=&quot;20300&quot; value=&quot;Slide 11&quot;/&gt;&lt;property id=&quot;20307&quot; value=&quot;271&quot;/&gt;&lt;/object&gt;&lt;object type=&quot;3&quot; unique_id=&quot;10014&quot;&gt;&lt;property id=&quot;20148&quot; value=&quot;5&quot;/&gt;&lt;property id=&quot;20300&quot; value=&quot;Slide 12&quot;/&gt;&lt;property id=&quot;20307&quot; value=&quot;272&quot;/&gt;&lt;/object&gt;&lt;object type=&quot;3&quot; unique_id=&quot;10015&quot;&gt;&lt;property id=&quot;20148&quot; value=&quot;5&quot;/&gt;&lt;property id=&quot;20300&quot; value=&quot;Slide 13&quot;/&gt;&lt;property id=&quot;20307&quot; value=&quot;273&quot;/&gt;&lt;/object&gt;&lt;object type=&quot;3&quot; unique_id=&quot;10016&quot;&gt;&lt;property id=&quot;20148&quot; value=&quot;5&quot;/&gt;&lt;property id=&quot;20300&quot; value=&quot;Slide 14&quot;/&gt;&lt;property id=&quot;20307&quot; value=&quot;261&quot;/&gt;&lt;/object&gt;&lt;object type=&quot;3&quot; unique_id=&quot;10017&quot;&gt;&lt;property id=&quot;20148&quot; value=&quot;5&quot;/&gt;&lt;property id=&quot;20300&quot; value=&quot;Slide 15&quot;/&gt;&lt;property id=&quot;20307&quot; value=&quot;266&quot;/&gt;&lt;/object&gt;&lt;object type=&quot;3&quot; unique_id=&quot;10018&quot;&gt;&lt;property id=&quot;20148&quot; value=&quot;5&quot;/&gt;&lt;property id=&quot;20300&quot; value=&quot;Slide 16&quot;/&gt;&lt;property id=&quot;20307&quot; value=&quot;268&quot;/&gt;&lt;/object&gt;&lt;/object&gt;&lt;object type=&quot;8&quot; unique_id=&quot;10036&quot;&gt;&lt;/object&gt;&lt;/object&gt;&lt;/database&gt;"/>
  <p:tag name="MMPROD_NEXTUNIQUEID" val="10009"/>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3">
      <a:majorFont>
        <a:latin typeface="UTM Cookies"/>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te Sticker by Slidesgo">
  <a:themeElements>
    <a:clrScheme name="Simple Light">
      <a:dk1>
        <a:srgbClr val="EA4F46"/>
      </a:dk1>
      <a:lt1>
        <a:srgbClr val="F7D538"/>
      </a:lt1>
      <a:dk2>
        <a:srgbClr val="472C18"/>
      </a:dk2>
      <a:lt2>
        <a:srgbClr val="B2DEEE"/>
      </a:lt2>
      <a:accent1>
        <a:srgbClr val="A2CF9D"/>
      </a:accent1>
      <a:accent2>
        <a:srgbClr val="FFFFFF"/>
      </a:accent2>
      <a:accent3>
        <a:srgbClr val="EF786D"/>
      </a:accent3>
      <a:accent4>
        <a:srgbClr val="7A4934"/>
      </a:accent4>
      <a:accent5>
        <a:srgbClr val="D43733"/>
      </a:accent5>
      <a:accent6>
        <a:srgbClr val="D3AC09"/>
      </a:accent6>
      <a:hlink>
        <a:srgbClr val="F7D538"/>
      </a:hlink>
      <a:folHlink>
        <a:srgbClr val="0097A7"/>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TotalTime>
  <Words>505</Words>
  <Application>Microsoft Office PowerPoint</Application>
  <PresentationFormat>Widescreen</PresentationFormat>
  <Paragraphs>112</Paragraphs>
  <Slides>16</Slides>
  <Notes>1</Notes>
  <HiddenSlides>0</HiddenSlides>
  <MMClips>7</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16</vt:i4>
      </vt:variant>
    </vt:vector>
  </HeadingPairs>
  <TitlesOfParts>
    <vt:vector size="29" baseType="lpstr">
      <vt:lpstr>.VnBlack</vt:lpstr>
      <vt:lpstr>Arial</vt:lpstr>
      <vt:lpstr>Calibri</vt:lpstr>
      <vt:lpstr>Calibri Light</vt:lpstr>
      <vt:lpstr>等线</vt:lpstr>
      <vt:lpstr>Times New Roman</vt:lpstr>
      <vt:lpstr>UTM Avo</vt:lpstr>
      <vt:lpstr>UTM Cookies</vt:lpstr>
      <vt:lpstr>Wingdings</vt:lpstr>
      <vt:lpstr>Office Theme</vt:lpstr>
      <vt:lpstr>1_Tema de Office</vt:lpstr>
      <vt:lpstr>Office 主题</vt:lpstr>
      <vt:lpstr>Cute Sticker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Thanh Hằng (ADAS – GV)</dc:creator>
  <cp:lastModifiedBy>Huyen</cp:lastModifiedBy>
  <cp:revision>46</cp:revision>
  <dcterms:created xsi:type="dcterms:W3CDTF">2021-06-02T02:35:09Z</dcterms:created>
  <dcterms:modified xsi:type="dcterms:W3CDTF">2022-03-17T04:06:48Z</dcterms:modified>
</cp:coreProperties>
</file>