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42" r:id="rId2"/>
    <p:sldId id="288" r:id="rId3"/>
    <p:sldId id="521" r:id="rId4"/>
    <p:sldId id="257" r:id="rId5"/>
    <p:sldId id="259" r:id="rId6"/>
    <p:sldId id="278" r:id="rId7"/>
    <p:sldId id="283" r:id="rId8"/>
    <p:sldId id="284" r:id="rId9"/>
    <p:sldId id="279" r:id="rId10"/>
    <p:sldId id="54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47B298"/>
    <a:srgbClr val="08C5FC"/>
    <a:srgbClr val="9F5FCF"/>
    <a:srgbClr val="F79B8E"/>
    <a:srgbClr val="FF5D5D"/>
    <a:srgbClr val="9148C8"/>
    <a:srgbClr val="64CEA4"/>
    <a:srgbClr val="F7F2BC"/>
    <a:srgbClr val="FA7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2647" autoAdjust="0"/>
  </p:normalViewPr>
  <p:slideViewPr>
    <p:cSldViewPr snapToGrid="0">
      <p:cViewPr varScale="1">
        <p:scale>
          <a:sx n="84" d="100"/>
          <a:sy n="84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10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  <a:contourClr>
                <a:srgbClr val="000000"/>
              </a:contourClr>
            </a:sp3d>
          </a:bodyPr>
          <a:lstStyle/>
          <a:p>
            <a:pPr algn="ctr"/>
            <a:endParaRPr lang="en-US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WordArt 12"/>
          <p:cNvSpPr>
            <a:spLocks noChangeArrowheads="1" noChangeShapeType="1" noTextEdit="1"/>
          </p:cNvSpPr>
          <p:nvPr/>
        </p:nvSpPr>
        <p:spPr bwMode="auto">
          <a:xfrm>
            <a:off x="2908300" y="2785533"/>
            <a:ext cx="6174317" cy="7217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</a:t>
            </a:r>
          </a:p>
        </p:txBody>
      </p:sp>
      <p:grpSp>
        <p:nvGrpSpPr>
          <p:cNvPr id="23556" name="Group 13"/>
          <p:cNvGrpSpPr>
            <a:grpSpLocks/>
          </p:cNvGrpSpPr>
          <p:nvPr/>
        </p:nvGrpSpPr>
        <p:grpSpPr bwMode="auto">
          <a:xfrm>
            <a:off x="1" y="-14818"/>
            <a:ext cx="12257617" cy="6836835"/>
            <a:chOff x="14" y="-9"/>
            <a:chExt cx="5781" cy="4329"/>
          </a:xfrm>
        </p:grpSpPr>
        <p:pic>
          <p:nvPicPr>
            <p:cNvPr id="23562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7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026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5800"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580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5800"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5800"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23558" name="TextBox 14"/>
          <p:cNvSpPr txBox="1">
            <a:spLocks noChangeArrowheads="1"/>
          </p:cNvSpPr>
          <p:nvPr/>
        </p:nvSpPr>
        <p:spPr bwMode="auto">
          <a:xfrm>
            <a:off x="1976967" y="4144434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5800"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580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5800"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5800"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sp>
        <p:nvSpPr>
          <p:cNvPr id="23559" name="TextBox 14"/>
          <p:cNvSpPr txBox="1">
            <a:spLocks noChangeArrowheads="1"/>
          </p:cNvSpPr>
          <p:nvPr/>
        </p:nvSpPr>
        <p:spPr bwMode="auto">
          <a:xfrm>
            <a:off x="300567" y="4976285"/>
            <a:ext cx="11578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5800"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580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5800"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5800"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alt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cơ quan hô hấp (T1)</a:t>
            </a:r>
            <a:r>
              <a:rPr lang="vi-VN" alt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78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7CB727-4584-420C-B56E-94004AEF9AAE}"/>
              </a:ext>
            </a:extLst>
          </p:cNvPr>
          <p:cNvSpPr/>
          <p:nvPr/>
        </p:nvSpPr>
        <p:spPr>
          <a:xfrm>
            <a:off x="9687984" y="6419851"/>
            <a:ext cx="1699683" cy="230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93458" y="4293355"/>
            <a:ext cx="9850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0F4D-97CC-D940-978E-4AAD6AA5F547}"/>
              </a:ext>
            </a:extLst>
          </p:cNvPr>
          <p:cNvSpPr txBox="1"/>
          <p:nvPr/>
        </p:nvSpPr>
        <p:spPr>
          <a:xfrm>
            <a:off x="1482811" y="2659559"/>
            <a:ext cx="196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TIẾT 1 </a:t>
            </a:r>
          </a:p>
        </p:txBody>
      </p:sp>
      <p:pic>
        <p:nvPicPr>
          <p:cNvPr id="4" name="Picture 2" descr="Hệ hô hấp - Wikiwand">
            <a:extLst>
              <a:ext uri="{FF2B5EF4-FFF2-40B4-BE49-F238E27FC236}">
                <a16:creationId xmlns:a16="http://schemas.microsoft.com/office/drawing/2014/main" id="{386B8041-2CC0-8D4F-B6DC-454E3BCC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2" y="244971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  <p:sp>
        <p:nvSpPr>
          <p:cNvPr id="5" name="Rectangle 4"/>
          <p:cNvSpPr/>
          <p:nvPr/>
        </p:nvSpPr>
        <p:spPr>
          <a:xfrm>
            <a:off x="9772650" y="6400800"/>
            <a:ext cx="1668780" cy="36576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9772650" y="6400800"/>
            <a:ext cx="1668780" cy="365760"/>
          </a:xfrm>
          <a:prstGeom prst="rect">
            <a:avLst/>
          </a:prstGeom>
          <a:solidFill>
            <a:srgbClr val="47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772650" y="6566058"/>
            <a:ext cx="1668780" cy="200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i="1" dirty="0"/>
          </a:p>
        </p:txBody>
      </p:sp>
      <p:sp>
        <p:nvSpPr>
          <p:cNvPr id="5" name="Rectangle 4"/>
          <p:cNvSpPr/>
          <p:nvPr/>
        </p:nvSpPr>
        <p:spPr>
          <a:xfrm>
            <a:off x="9772650" y="6400800"/>
            <a:ext cx="1668780" cy="365760"/>
          </a:xfrm>
          <a:prstGeom prst="rect">
            <a:avLst/>
          </a:prstGeom>
          <a:solidFill>
            <a:srgbClr val="08C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Hình nào thể hiện hoạt động hít vào? Hình nào thể hiện hoạt động thở ra? Vì sao em biết?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Cơ quan hô hấp có chức năng gì?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772650" y="6400800"/>
            <a:ext cx="1668780" cy="365760"/>
          </a:xfrm>
          <a:prstGeom prst="rect">
            <a:avLst/>
          </a:prstGeom>
          <a:solidFill>
            <a:srgbClr val="08C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72650" y="6400800"/>
            <a:ext cx="1668780" cy="365760"/>
          </a:xfrm>
          <a:prstGeom prst="rect">
            <a:avLst/>
          </a:prstGeom>
          <a:solidFill>
            <a:srgbClr val="9F5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2650" y="6400800"/>
            <a:ext cx="1668780" cy="365760"/>
          </a:xfrm>
          <a:prstGeom prst="rect">
            <a:avLst/>
          </a:prstGeom>
          <a:solidFill>
            <a:srgbClr val="47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300</Words>
  <Application>Microsoft Office PowerPoint</Application>
  <PresentationFormat>Widescreen</PresentationFormat>
  <Paragraphs>34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MV Boli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55</cp:revision>
  <dcterms:created xsi:type="dcterms:W3CDTF">2021-06-02T02:35:09Z</dcterms:created>
  <dcterms:modified xsi:type="dcterms:W3CDTF">2022-03-04T09:33:29Z</dcterms:modified>
</cp:coreProperties>
</file>