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9"/>
  </p:notesMasterIdLst>
  <p:sldIdLst>
    <p:sldId id="312" r:id="rId3"/>
    <p:sldId id="306" r:id="rId4"/>
    <p:sldId id="308" r:id="rId5"/>
    <p:sldId id="309" r:id="rId6"/>
    <p:sldId id="310" r:id="rId7"/>
    <p:sldId id="311" r:id="rId8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Pangolin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Wingdings 3" panose="05040102010807070707" pitchFamily="18" charset="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9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49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7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7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6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6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90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0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6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2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8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8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1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3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7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12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28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6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02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45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2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7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47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58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73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02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756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26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19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49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4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8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87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69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927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52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68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95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183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62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47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65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419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317293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1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9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8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59" Type="http://schemas.openxmlformats.org/officeDocument/2006/relationships/image" Target="../media/image1.jpeg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2022/3/17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>
              <a:buClrTx/>
            </a:pPr>
            <a:fld id="{565CE74E-AB26-4998-AD42-012C4C1AD076}" type="slidenum">
              <a:rPr lang="zh-CN" altLang="en-US" kern="1200" smtClean="0">
                <a:solidFill>
                  <a:srgbClr val="90C226"/>
                </a:solidFill>
                <a:latin typeface="Trebuchet MS" panose="020B0603020202020204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srgbClr val="90C226"/>
              </a:solidFill>
              <a:latin typeface="Trebuchet MS" panose="020B0603020202020204"/>
              <a:cs typeface="+mn-cs"/>
            </a:endParaRPr>
          </a:p>
        </p:txBody>
      </p:sp>
      <p:pic>
        <p:nvPicPr>
          <p:cNvPr id="18" name="图片 6"/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  <p:sldLayoutId id="2147483739" r:id="rId53"/>
    <p:sldLayoutId id="2147483740" r:id="rId54"/>
    <p:sldLayoutId id="2147483741" r:id="rId55"/>
    <p:sldLayoutId id="2147483742" r:id="rId56"/>
    <p:sldLayoutId id="2147483743" r:id="rId5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49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8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4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2"/>
            <a:ext cx="6998277" cy="10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49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buClrTx/>
              <a:defRPr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Cảnh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đẹp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quê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em</a:t>
            </a:r>
            <a:r>
              <a:rPr lang="vi-VN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.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2" y="133719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 smtClean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 smtClean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 smtClean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94068" y="796834"/>
            <a:ext cx="4349931" cy="3616366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047" y="862250"/>
            <a:ext cx="454398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173</Words>
  <Application>Microsoft Office PowerPoint</Application>
  <PresentationFormat>On-screen Show (16:9)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Trebuchet MS</vt:lpstr>
      <vt:lpstr>Pangolin</vt:lpstr>
      <vt:lpstr>UTM Cookies</vt:lpstr>
      <vt:lpstr>Baloo 2</vt:lpstr>
      <vt:lpstr>Wingdings 3</vt:lpstr>
      <vt:lpstr>Times New Roman</vt:lpstr>
      <vt:lpstr>UTM Androgyne</vt:lpstr>
      <vt:lpstr>Arial</vt:lpstr>
      <vt:lpstr>English Vocabulary Workshop by Slidesgo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24</cp:revision>
  <dcterms:modified xsi:type="dcterms:W3CDTF">2022-03-17T04:20:51Z</dcterms:modified>
</cp:coreProperties>
</file>