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0" r:id="rId1"/>
  </p:sldMasterIdLst>
  <p:notesMasterIdLst>
    <p:notesMasterId r:id="rId19"/>
  </p:notesMasterIdLst>
  <p:sldIdLst>
    <p:sldId id="326" r:id="rId2"/>
    <p:sldId id="301" r:id="rId3"/>
    <p:sldId id="319" r:id="rId4"/>
    <p:sldId id="302" r:id="rId5"/>
    <p:sldId id="317" r:id="rId6"/>
    <p:sldId id="303" r:id="rId7"/>
    <p:sldId id="318" r:id="rId8"/>
    <p:sldId id="323" r:id="rId9"/>
    <p:sldId id="304" r:id="rId10"/>
    <p:sldId id="315" r:id="rId11"/>
    <p:sldId id="320" r:id="rId12"/>
    <p:sldId id="316" r:id="rId13"/>
    <p:sldId id="321" r:id="rId14"/>
    <p:sldId id="325" r:id="rId15"/>
    <p:sldId id="324" r:id="rId16"/>
    <p:sldId id="309" r:id="rId17"/>
    <p:sldId id="310" r:id="rId18"/>
  </p:sldIdLst>
  <p:sldSz cx="9144000" cy="5143500" type="screen16x9"/>
  <p:notesSz cx="6858000" cy="9144000"/>
  <p:embeddedFontLst>
    <p:embeddedFont>
      <p:font typeface="Baloo 2" panose="020B0604020202020204" charset="0"/>
      <p:regular r:id="rId20"/>
      <p:bold r:id="rId21"/>
    </p:embeddedFont>
    <p:embeddedFont>
      <p:font typeface="Pangolin" panose="020B0604020202020204" charset="0"/>
      <p:regular r:id="rId2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AD5E6"/>
    <a:srgbClr val="AC98C9"/>
    <a:srgbClr val="A165AB"/>
    <a:srgbClr val="FEEAB6"/>
    <a:srgbClr val="62BB47"/>
    <a:srgbClr val="00A651"/>
    <a:srgbClr val="1A8C54"/>
    <a:srgbClr val="E5E1EE"/>
    <a:srgbClr val="BDD6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8CEC710F-8ECD-4C85-BF59-EB7B87D8E4C5}">
  <a:tblStyle styleId="{8CEC710F-8ECD-4C85-BF59-EB7B87D8E4C5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1" autoAdjust="0"/>
    <p:restoredTop sz="94673"/>
  </p:normalViewPr>
  <p:slideViewPr>
    <p:cSldViewPr snapToGrid="0">
      <p:cViewPr varScale="1">
        <p:scale>
          <a:sx n="114" d="100"/>
          <a:sy n="114" d="100"/>
        </p:scale>
        <p:origin x="67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/Relationships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diagrams/_rels/drawing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0110D4F-4E86-485D-8EE8-C1DEDB91D6D2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72C9046-57B5-426A-BB43-917800DB0958}">
      <dgm:prSet phldrT="[Text]"/>
      <dgm:spPr/>
      <dgm:t>
        <a:bodyPr/>
        <a:lstStyle/>
        <a:p>
          <a:pPr algn="l"/>
          <a:r>
            <a:rPr lang="en-US" dirty="0" smtClean="0">
              <a:solidFill>
                <a:srgbClr val="002060"/>
              </a:solidFill>
            </a:rPr>
            <a:t>-  </a:t>
          </a:r>
          <a:r>
            <a:rPr lang="en-US" dirty="0" err="1" smtClean="0">
              <a:solidFill>
                <a:srgbClr val="002060"/>
              </a:solidFill>
            </a:rPr>
            <a:t>Trải</a:t>
          </a:r>
          <a:r>
            <a:rPr lang="en-US" dirty="0" smtClean="0">
              <a:solidFill>
                <a:srgbClr val="002060"/>
              </a:solidFill>
            </a:rPr>
            <a:t> </a:t>
          </a:r>
          <a:r>
            <a:rPr lang="en-US" dirty="0" err="1" smtClean="0">
              <a:solidFill>
                <a:srgbClr val="002060"/>
              </a:solidFill>
            </a:rPr>
            <a:t>nghiệm</a:t>
          </a:r>
          <a:r>
            <a:rPr lang="en-US" dirty="0" smtClean="0">
              <a:solidFill>
                <a:srgbClr val="002060"/>
              </a:solidFill>
            </a:rPr>
            <a:t> </a:t>
          </a:r>
          <a:r>
            <a:rPr lang="en-US" dirty="0" err="1" smtClean="0">
              <a:solidFill>
                <a:srgbClr val="002060"/>
              </a:solidFill>
            </a:rPr>
            <a:t>làm</a:t>
          </a:r>
          <a:r>
            <a:rPr lang="en-US" dirty="0" smtClean="0">
              <a:solidFill>
                <a:srgbClr val="002060"/>
              </a:solidFill>
            </a:rPr>
            <a:t> </a:t>
          </a:r>
          <a:r>
            <a:rPr lang="en-US" dirty="0" err="1" smtClean="0">
              <a:solidFill>
                <a:srgbClr val="002060"/>
              </a:solidFill>
            </a:rPr>
            <a:t>quen</a:t>
          </a:r>
          <a:r>
            <a:rPr lang="en-US" dirty="0" smtClean="0">
              <a:solidFill>
                <a:srgbClr val="002060"/>
              </a:solidFill>
            </a:rPr>
            <a:t> </a:t>
          </a:r>
          <a:r>
            <a:rPr lang="en-US" dirty="0" err="1" smtClean="0">
              <a:solidFill>
                <a:srgbClr val="002060"/>
              </a:solidFill>
            </a:rPr>
            <a:t>được</a:t>
          </a:r>
          <a:r>
            <a:rPr lang="en-US" dirty="0" smtClean="0">
              <a:solidFill>
                <a:srgbClr val="002060"/>
              </a:solidFill>
            </a:rPr>
            <a:t> </a:t>
          </a:r>
          <a:r>
            <a:rPr lang="en-US" dirty="0" err="1" smtClean="0">
              <a:solidFill>
                <a:srgbClr val="002060"/>
              </a:solidFill>
            </a:rPr>
            <a:t>với</a:t>
          </a:r>
          <a:r>
            <a:rPr lang="en-US" dirty="0" smtClean="0">
              <a:solidFill>
                <a:srgbClr val="002060"/>
              </a:solidFill>
            </a:rPr>
            <a:t> </a:t>
          </a:r>
          <a:r>
            <a:rPr lang="en-US" dirty="0" err="1" smtClean="0">
              <a:solidFill>
                <a:srgbClr val="002060"/>
              </a:solidFill>
            </a:rPr>
            <a:t>những</a:t>
          </a:r>
          <a:r>
            <a:rPr lang="en-US" dirty="0" smtClean="0">
              <a:solidFill>
                <a:srgbClr val="002060"/>
              </a:solidFill>
            </a:rPr>
            <a:t> </a:t>
          </a:r>
          <a:r>
            <a:rPr lang="en-US" dirty="0" err="1" smtClean="0">
              <a:solidFill>
                <a:srgbClr val="002060"/>
              </a:solidFill>
            </a:rPr>
            <a:t>người</a:t>
          </a:r>
          <a:r>
            <a:rPr lang="en-US" dirty="0" smtClean="0">
              <a:solidFill>
                <a:srgbClr val="002060"/>
              </a:solidFill>
            </a:rPr>
            <a:t> </a:t>
          </a:r>
          <a:r>
            <a:rPr lang="en-US" dirty="0" err="1" smtClean="0">
              <a:solidFill>
                <a:srgbClr val="002060"/>
              </a:solidFill>
            </a:rPr>
            <a:t>bạn</a:t>
          </a:r>
          <a:r>
            <a:rPr lang="en-US" dirty="0" smtClean="0">
              <a:solidFill>
                <a:srgbClr val="002060"/>
              </a:solidFill>
            </a:rPr>
            <a:t> </a:t>
          </a:r>
          <a:r>
            <a:rPr lang="en-US" dirty="0" err="1" smtClean="0">
              <a:solidFill>
                <a:srgbClr val="002060"/>
              </a:solidFill>
            </a:rPr>
            <a:t>hàng</a:t>
          </a:r>
          <a:r>
            <a:rPr lang="en-US" dirty="0" smtClean="0">
              <a:solidFill>
                <a:srgbClr val="002060"/>
              </a:solidFill>
            </a:rPr>
            <a:t> </a:t>
          </a:r>
          <a:r>
            <a:rPr lang="en-US" dirty="0" err="1" smtClean="0">
              <a:solidFill>
                <a:srgbClr val="002060"/>
              </a:solidFill>
            </a:rPr>
            <a:t>xóm</a:t>
          </a:r>
          <a:r>
            <a:rPr lang="en-US" dirty="0" smtClean="0">
              <a:solidFill>
                <a:srgbClr val="002060"/>
              </a:solidFill>
            </a:rPr>
            <a:t>.</a:t>
          </a:r>
          <a:endParaRPr lang="en-US" dirty="0">
            <a:solidFill>
              <a:srgbClr val="002060"/>
            </a:solidFill>
          </a:endParaRPr>
        </a:p>
      </dgm:t>
    </dgm:pt>
    <dgm:pt modelId="{75AAB777-55CC-46CA-B447-1615A55D1A2E}" type="parTrans" cxnId="{81F3FAC6-FCA5-49F2-AE1B-1E19C91C5D23}">
      <dgm:prSet/>
      <dgm:spPr/>
      <dgm:t>
        <a:bodyPr/>
        <a:lstStyle/>
        <a:p>
          <a:endParaRPr lang="en-US"/>
        </a:p>
      </dgm:t>
    </dgm:pt>
    <dgm:pt modelId="{C95638B2-8D87-4963-904D-91A31E60031E}" type="sibTrans" cxnId="{81F3FAC6-FCA5-49F2-AE1B-1E19C91C5D23}">
      <dgm:prSet/>
      <dgm:spPr/>
      <dgm:t>
        <a:bodyPr/>
        <a:lstStyle/>
        <a:p>
          <a:endParaRPr lang="en-US"/>
        </a:p>
      </dgm:t>
    </dgm:pt>
    <dgm:pt modelId="{40F9C008-9470-48C2-B032-A41D7A37442C}">
      <dgm:prSet phldrT="[Text]"/>
      <dgm:spPr/>
      <dgm:t>
        <a:bodyPr/>
        <a:lstStyle/>
        <a:p>
          <a:r>
            <a:rPr lang="en-US" dirty="0" smtClean="0">
              <a:solidFill>
                <a:srgbClr val="002060"/>
              </a:solidFill>
            </a:rPr>
            <a:t>- </a:t>
          </a:r>
          <a:r>
            <a:rPr lang="en-US" dirty="0" err="1" smtClean="0">
              <a:solidFill>
                <a:srgbClr val="002060"/>
              </a:solidFill>
            </a:rPr>
            <a:t>Tạo</a:t>
          </a:r>
          <a:r>
            <a:rPr lang="en-US" dirty="0" smtClean="0">
              <a:solidFill>
                <a:srgbClr val="002060"/>
              </a:solidFill>
            </a:rPr>
            <a:t> </a:t>
          </a:r>
          <a:r>
            <a:rPr lang="en-US" dirty="0" err="1" smtClean="0">
              <a:solidFill>
                <a:srgbClr val="002060"/>
              </a:solidFill>
            </a:rPr>
            <a:t>được</a:t>
          </a:r>
          <a:r>
            <a:rPr lang="en-US" dirty="0" smtClean="0">
              <a:solidFill>
                <a:srgbClr val="002060"/>
              </a:solidFill>
            </a:rPr>
            <a:t> </a:t>
          </a:r>
          <a:r>
            <a:rPr lang="en-US" dirty="0" err="1" smtClean="0">
              <a:solidFill>
                <a:srgbClr val="002060"/>
              </a:solidFill>
            </a:rPr>
            <a:t>quan</a:t>
          </a:r>
          <a:r>
            <a:rPr lang="en-US" dirty="0" smtClean="0">
              <a:solidFill>
                <a:srgbClr val="002060"/>
              </a:solidFill>
            </a:rPr>
            <a:t> </a:t>
          </a:r>
          <a:r>
            <a:rPr lang="en-US" dirty="0" err="1" smtClean="0">
              <a:solidFill>
                <a:srgbClr val="002060"/>
              </a:solidFill>
            </a:rPr>
            <a:t>hệ</a:t>
          </a:r>
          <a:r>
            <a:rPr lang="en-US" dirty="0" smtClean="0">
              <a:solidFill>
                <a:srgbClr val="002060"/>
              </a:solidFill>
            </a:rPr>
            <a:t> </a:t>
          </a:r>
          <a:r>
            <a:rPr lang="en-US" dirty="0" err="1" smtClean="0">
              <a:solidFill>
                <a:srgbClr val="002060"/>
              </a:solidFill>
            </a:rPr>
            <a:t>gần</a:t>
          </a:r>
          <a:r>
            <a:rPr lang="en-US" dirty="0" smtClean="0">
              <a:solidFill>
                <a:srgbClr val="002060"/>
              </a:solidFill>
            </a:rPr>
            <a:t> </a:t>
          </a:r>
          <a:r>
            <a:rPr lang="en-US" dirty="0" err="1" smtClean="0">
              <a:solidFill>
                <a:srgbClr val="002060"/>
              </a:solidFill>
            </a:rPr>
            <a:t>gũi</a:t>
          </a:r>
          <a:r>
            <a:rPr lang="en-US" dirty="0" smtClean="0">
              <a:solidFill>
                <a:srgbClr val="002060"/>
              </a:solidFill>
            </a:rPr>
            <a:t> </a:t>
          </a:r>
          <a:r>
            <a:rPr lang="en-US" dirty="0" err="1" smtClean="0">
              <a:solidFill>
                <a:srgbClr val="002060"/>
              </a:solidFill>
            </a:rPr>
            <a:t>với</a:t>
          </a:r>
          <a:r>
            <a:rPr lang="en-US" dirty="0" smtClean="0">
              <a:solidFill>
                <a:srgbClr val="002060"/>
              </a:solidFill>
            </a:rPr>
            <a:t> </a:t>
          </a:r>
          <a:r>
            <a:rPr lang="en-US" dirty="0" err="1" smtClean="0">
              <a:solidFill>
                <a:srgbClr val="002060"/>
              </a:solidFill>
            </a:rPr>
            <a:t>những</a:t>
          </a:r>
          <a:r>
            <a:rPr lang="en-US" dirty="0" smtClean="0">
              <a:solidFill>
                <a:srgbClr val="002060"/>
              </a:solidFill>
            </a:rPr>
            <a:t> </a:t>
          </a:r>
          <a:r>
            <a:rPr lang="en-US" dirty="0" err="1" smtClean="0">
              <a:solidFill>
                <a:srgbClr val="002060"/>
              </a:solidFill>
            </a:rPr>
            <a:t>người</a:t>
          </a:r>
          <a:r>
            <a:rPr lang="en-US" dirty="0" smtClean="0">
              <a:solidFill>
                <a:srgbClr val="002060"/>
              </a:solidFill>
            </a:rPr>
            <a:t> </a:t>
          </a:r>
          <a:r>
            <a:rPr lang="en-US" dirty="0" err="1" smtClean="0">
              <a:solidFill>
                <a:srgbClr val="002060"/>
              </a:solidFill>
            </a:rPr>
            <a:t>bạn</a:t>
          </a:r>
          <a:r>
            <a:rPr lang="en-US" dirty="0" smtClean="0">
              <a:solidFill>
                <a:srgbClr val="002060"/>
              </a:solidFill>
            </a:rPr>
            <a:t> </a:t>
          </a:r>
          <a:r>
            <a:rPr lang="en-US" dirty="0" err="1" smtClean="0">
              <a:solidFill>
                <a:srgbClr val="002060"/>
              </a:solidFill>
            </a:rPr>
            <a:t>hàng</a:t>
          </a:r>
          <a:r>
            <a:rPr lang="en-US" dirty="0" smtClean="0">
              <a:solidFill>
                <a:srgbClr val="002060"/>
              </a:solidFill>
            </a:rPr>
            <a:t> </a:t>
          </a:r>
          <a:r>
            <a:rPr lang="en-US" dirty="0" err="1" smtClean="0">
              <a:solidFill>
                <a:srgbClr val="002060"/>
              </a:solidFill>
            </a:rPr>
            <a:t>xóm</a:t>
          </a:r>
          <a:r>
            <a:rPr lang="en-US" dirty="0" smtClean="0">
              <a:solidFill>
                <a:srgbClr val="002060"/>
              </a:solidFill>
            </a:rPr>
            <a:t>, </a:t>
          </a:r>
          <a:r>
            <a:rPr lang="en-US" dirty="0" err="1" smtClean="0">
              <a:solidFill>
                <a:srgbClr val="002060"/>
              </a:solidFill>
            </a:rPr>
            <a:t>thân</a:t>
          </a:r>
          <a:r>
            <a:rPr lang="en-US" dirty="0" smtClean="0">
              <a:solidFill>
                <a:srgbClr val="002060"/>
              </a:solidFill>
            </a:rPr>
            <a:t> </a:t>
          </a:r>
          <a:r>
            <a:rPr lang="en-US" dirty="0" err="1" smtClean="0">
              <a:solidFill>
                <a:srgbClr val="002060"/>
              </a:solidFill>
            </a:rPr>
            <a:t>thiện</a:t>
          </a:r>
          <a:r>
            <a:rPr lang="en-US" dirty="0" smtClean="0">
              <a:solidFill>
                <a:srgbClr val="002060"/>
              </a:solidFill>
            </a:rPr>
            <a:t> </a:t>
          </a:r>
          <a:r>
            <a:rPr lang="en-US" dirty="0" err="1" smtClean="0">
              <a:solidFill>
                <a:srgbClr val="002060"/>
              </a:solidFill>
            </a:rPr>
            <a:t>trong</a:t>
          </a:r>
          <a:r>
            <a:rPr lang="en-US" dirty="0" smtClean="0">
              <a:solidFill>
                <a:srgbClr val="002060"/>
              </a:solidFill>
            </a:rPr>
            <a:t> </a:t>
          </a:r>
          <a:r>
            <a:rPr lang="en-US" dirty="0" err="1" smtClean="0">
              <a:solidFill>
                <a:srgbClr val="002060"/>
              </a:solidFill>
            </a:rPr>
            <a:t>cộng</a:t>
          </a:r>
          <a:r>
            <a:rPr lang="en-US" dirty="0" smtClean="0">
              <a:solidFill>
                <a:srgbClr val="002060"/>
              </a:solidFill>
            </a:rPr>
            <a:t> </a:t>
          </a:r>
          <a:r>
            <a:rPr lang="en-US" dirty="0" err="1" smtClean="0">
              <a:solidFill>
                <a:srgbClr val="002060"/>
              </a:solidFill>
            </a:rPr>
            <a:t>đồng</a:t>
          </a:r>
          <a:r>
            <a:rPr lang="en-US" dirty="0" smtClean="0">
              <a:solidFill>
                <a:srgbClr val="002060"/>
              </a:solidFill>
            </a:rPr>
            <a:t>.</a:t>
          </a:r>
          <a:endParaRPr lang="en-US" dirty="0">
            <a:solidFill>
              <a:srgbClr val="002060"/>
            </a:solidFill>
          </a:endParaRPr>
        </a:p>
      </dgm:t>
    </dgm:pt>
    <dgm:pt modelId="{4FD1A81E-4D18-422B-81C5-BBA049443278}" type="parTrans" cxnId="{FA4B226E-3579-4682-9BF8-2D4FCD2555B8}">
      <dgm:prSet/>
      <dgm:spPr/>
      <dgm:t>
        <a:bodyPr/>
        <a:lstStyle/>
        <a:p>
          <a:endParaRPr lang="en-US"/>
        </a:p>
      </dgm:t>
    </dgm:pt>
    <dgm:pt modelId="{416EED55-B64D-4A27-9438-A24281C4110E}" type="sibTrans" cxnId="{FA4B226E-3579-4682-9BF8-2D4FCD2555B8}">
      <dgm:prSet/>
      <dgm:spPr/>
      <dgm:t>
        <a:bodyPr/>
        <a:lstStyle/>
        <a:p>
          <a:endParaRPr lang="en-US"/>
        </a:p>
      </dgm:t>
    </dgm:pt>
    <dgm:pt modelId="{CF80C5D7-DD22-40D2-B92A-0091EC17E2FF}" type="pres">
      <dgm:prSet presAssocID="{E0110D4F-4E86-485D-8EE8-C1DEDB91D6D2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8B0D13C-E1F6-474A-8414-2FF364AB12C1}" type="pres">
      <dgm:prSet presAssocID="{372C9046-57B5-426A-BB43-917800DB0958}" presName="composite" presStyleCnt="0"/>
      <dgm:spPr/>
    </dgm:pt>
    <dgm:pt modelId="{3669AA09-1798-499F-92B9-4E613B49C579}" type="pres">
      <dgm:prSet presAssocID="{372C9046-57B5-426A-BB43-917800DB0958}" presName="imgShp" presStyleLbl="fgImgPlace1" presStyleIdx="0" presStyleCnt="2" custLinFactNeighborX="-13500" custLinFactNeighborY="-4500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1000" r="-11000"/>
          </a:stretch>
        </a:blipFill>
      </dgm:spPr>
    </dgm:pt>
    <dgm:pt modelId="{EF6802B4-EDD6-43CF-8F50-8354B70CC896}" type="pres">
      <dgm:prSet presAssocID="{372C9046-57B5-426A-BB43-917800DB0958}" presName="txShp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18D6900-0DA9-4BD2-B34B-F54BA07BD761}" type="pres">
      <dgm:prSet presAssocID="{C95638B2-8D87-4963-904D-91A31E60031E}" presName="spacing" presStyleCnt="0"/>
      <dgm:spPr/>
    </dgm:pt>
    <dgm:pt modelId="{9F2F09F7-D30F-43FC-BBDA-D069B6730033}" type="pres">
      <dgm:prSet presAssocID="{40F9C008-9470-48C2-B032-A41D7A37442C}" presName="composite" presStyleCnt="0"/>
      <dgm:spPr/>
    </dgm:pt>
    <dgm:pt modelId="{2ED1387E-645B-4ED5-9FA4-AAED3F205197}" type="pres">
      <dgm:prSet presAssocID="{40F9C008-9470-48C2-B032-A41D7A37442C}" presName="imgShp" presStyleLbl="fgImgPlace1" presStyleIdx="1" presStyleCnt="2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1000" b="-11000"/>
          </a:stretch>
        </a:blipFill>
      </dgm:spPr>
    </dgm:pt>
    <dgm:pt modelId="{040AE694-09E9-496B-BA93-60165F01C756}" type="pres">
      <dgm:prSet presAssocID="{40F9C008-9470-48C2-B032-A41D7A37442C}" presName="txShp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A4B226E-3579-4682-9BF8-2D4FCD2555B8}" srcId="{E0110D4F-4E86-485D-8EE8-C1DEDB91D6D2}" destId="{40F9C008-9470-48C2-B032-A41D7A37442C}" srcOrd="1" destOrd="0" parTransId="{4FD1A81E-4D18-422B-81C5-BBA049443278}" sibTransId="{416EED55-B64D-4A27-9438-A24281C4110E}"/>
    <dgm:cxn modelId="{81F3FAC6-FCA5-49F2-AE1B-1E19C91C5D23}" srcId="{E0110D4F-4E86-485D-8EE8-C1DEDB91D6D2}" destId="{372C9046-57B5-426A-BB43-917800DB0958}" srcOrd="0" destOrd="0" parTransId="{75AAB777-55CC-46CA-B447-1615A55D1A2E}" sibTransId="{C95638B2-8D87-4963-904D-91A31E60031E}"/>
    <dgm:cxn modelId="{F025A4EC-B86D-4B0E-A089-5C45688EF073}" type="presOf" srcId="{40F9C008-9470-48C2-B032-A41D7A37442C}" destId="{040AE694-09E9-496B-BA93-60165F01C756}" srcOrd="0" destOrd="0" presId="urn:microsoft.com/office/officeart/2005/8/layout/vList3"/>
    <dgm:cxn modelId="{E756FA23-6CA6-475C-8110-3EE8797F5835}" type="presOf" srcId="{372C9046-57B5-426A-BB43-917800DB0958}" destId="{EF6802B4-EDD6-43CF-8F50-8354B70CC896}" srcOrd="0" destOrd="0" presId="urn:microsoft.com/office/officeart/2005/8/layout/vList3"/>
    <dgm:cxn modelId="{0B3F65EC-C1DF-41E5-9C9E-2B2287DEC24D}" type="presOf" srcId="{E0110D4F-4E86-485D-8EE8-C1DEDB91D6D2}" destId="{CF80C5D7-DD22-40D2-B92A-0091EC17E2FF}" srcOrd="0" destOrd="0" presId="urn:microsoft.com/office/officeart/2005/8/layout/vList3"/>
    <dgm:cxn modelId="{6E06296D-46B3-4317-B718-AE2C884F52D3}" type="presParOf" srcId="{CF80C5D7-DD22-40D2-B92A-0091EC17E2FF}" destId="{88B0D13C-E1F6-474A-8414-2FF364AB12C1}" srcOrd="0" destOrd="0" presId="urn:microsoft.com/office/officeart/2005/8/layout/vList3"/>
    <dgm:cxn modelId="{07563E59-1F99-44A1-A40F-5B949376F20C}" type="presParOf" srcId="{88B0D13C-E1F6-474A-8414-2FF364AB12C1}" destId="{3669AA09-1798-499F-92B9-4E613B49C579}" srcOrd="0" destOrd="0" presId="urn:microsoft.com/office/officeart/2005/8/layout/vList3"/>
    <dgm:cxn modelId="{0106F227-710E-461B-B2B0-A1F46DD2D358}" type="presParOf" srcId="{88B0D13C-E1F6-474A-8414-2FF364AB12C1}" destId="{EF6802B4-EDD6-43CF-8F50-8354B70CC896}" srcOrd="1" destOrd="0" presId="urn:microsoft.com/office/officeart/2005/8/layout/vList3"/>
    <dgm:cxn modelId="{9799595D-11C8-4AA2-97A7-85151319047F}" type="presParOf" srcId="{CF80C5D7-DD22-40D2-B92A-0091EC17E2FF}" destId="{118D6900-0DA9-4BD2-B34B-F54BA07BD761}" srcOrd="1" destOrd="0" presId="urn:microsoft.com/office/officeart/2005/8/layout/vList3"/>
    <dgm:cxn modelId="{328C1F85-6768-4DBA-8852-5C427FDB5959}" type="presParOf" srcId="{CF80C5D7-DD22-40D2-B92A-0091EC17E2FF}" destId="{9F2F09F7-D30F-43FC-BBDA-D069B6730033}" srcOrd="2" destOrd="0" presId="urn:microsoft.com/office/officeart/2005/8/layout/vList3"/>
    <dgm:cxn modelId="{1E86EA98-1CB6-409B-A7B4-943E2EDB865A}" type="presParOf" srcId="{9F2F09F7-D30F-43FC-BBDA-D069B6730033}" destId="{2ED1387E-645B-4ED5-9FA4-AAED3F205197}" srcOrd="0" destOrd="0" presId="urn:microsoft.com/office/officeart/2005/8/layout/vList3"/>
    <dgm:cxn modelId="{B576BC00-7830-402D-9CA5-F6BCE8D167CE}" type="presParOf" srcId="{9F2F09F7-D30F-43FC-BBDA-D069B6730033}" destId="{040AE694-09E9-496B-BA93-60165F01C756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F6802B4-EDD6-43CF-8F50-8354B70CC896}">
      <dsp:nvSpPr>
        <dsp:cNvPr id="0" name=""/>
        <dsp:cNvSpPr/>
      </dsp:nvSpPr>
      <dsp:spPr>
        <a:xfrm rot="10800000">
          <a:off x="1823614" y="317"/>
          <a:ext cx="6094115" cy="1154520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9111" tIns="91440" rIns="170688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solidFill>
                <a:srgbClr val="002060"/>
              </a:solidFill>
            </a:rPr>
            <a:t>-  </a:t>
          </a:r>
          <a:r>
            <a:rPr lang="en-US" sz="2400" kern="1200" dirty="0" err="1" smtClean="0">
              <a:solidFill>
                <a:srgbClr val="002060"/>
              </a:solidFill>
            </a:rPr>
            <a:t>Trải</a:t>
          </a:r>
          <a:r>
            <a:rPr lang="en-US" sz="2400" kern="1200" dirty="0" smtClean="0">
              <a:solidFill>
                <a:srgbClr val="002060"/>
              </a:solidFill>
            </a:rPr>
            <a:t> </a:t>
          </a:r>
          <a:r>
            <a:rPr lang="en-US" sz="2400" kern="1200" dirty="0" err="1" smtClean="0">
              <a:solidFill>
                <a:srgbClr val="002060"/>
              </a:solidFill>
            </a:rPr>
            <a:t>nghiệm</a:t>
          </a:r>
          <a:r>
            <a:rPr lang="en-US" sz="2400" kern="1200" dirty="0" smtClean="0">
              <a:solidFill>
                <a:srgbClr val="002060"/>
              </a:solidFill>
            </a:rPr>
            <a:t> </a:t>
          </a:r>
          <a:r>
            <a:rPr lang="en-US" sz="2400" kern="1200" dirty="0" err="1" smtClean="0">
              <a:solidFill>
                <a:srgbClr val="002060"/>
              </a:solidFill>
            </a:rPr>
            <a:t>làm</a:t>
          </a:r>
          <a:r>
            <a:rPr lang="en-US" sz="2400" kern="1200" dirty="0" smtClean="0">
              <a:solidFill>
                <a:srgbClr val="002060"/>
              </a:solidFill>
            </a:rPr>
            <a:t> </a:t>
          </a:r>
          <a:r>
            <a:rPr lang="en-US" sz="2400" kern="1200" dirty="0" err="1" smtClean="0">
              <a:solidFill>
                <a:srgbClr val="002060"/>
              </a:solidFill>
            </a:rPr>
            <a:t>quen</a:t>
          </a:r>
          <a:r>
            <a:rPr lang="en-US" sz="2400" kern="1200" dirty="0" smtClean="0">
              <a:solidFill>
                <a:srgbClr val="002060"/>
              </a:solidFill>
            </a:rPr>
            <a:t> </a:t>
          </a:r>
          <a:r>
            <a:rPr lang="en-US" sz="2400" kern="1200" dirty="0" err="1" smtClean="0">
              <a:solidFill>
                <a:srgbClr val="002060"/>
              </a:solidFill>
            </a:rPr>
            <a:t>được</a:t>
          </a:r>
          <a:r>
            <a:rPr lang="en-US" sz="2400" kern="1200" dirty="0" smtClean="0">
              <a:solidFill>
                <a:srgbClr val="002060"/>
              </a:solidFill>
            </a:rPr>
            <a:t> </a:t>
          </a:r>
          <a:r>
            <a:rPr lang="en-US" sz="2400" kern="1200" dirty="0" err="1" smtClean="0">
              <a:solidFill>
                <a:srgbClr val="002060"/>
              </a:solidFill>
            </a:rPr>
            <a:t>với</a:t>
          </a:r>
          <a:r>
            <a:rPr lang="en-US" sz="2400" kern="1200" dirty="0" smtClean="0">
              <a:solidFill>
                <a:srgbClr val="002060"/>
              </a:solidFill>
            </a:rPr>
            <a:t> </a:t>
          </a:r>
          <a:r>
            <a:rPr lang="en-US" sz="2400" kern="1200" dirty="0" err="1" smtClean="0">
              <a:solidFill>
                <a:srgbClr val="002060"/>
              </a:solidFill>
            </a:rPr>
            <a:t>những</a:t>
          </a:r>
          <a:r>
            <a:rPr lang="en-US" sz="2400" kern="1200" dirty="0" smtClean="0">
              <a:solidFill>
                <a:srgbClr val="002060"/>
              </a:solidFill>
            </a:rPr>
            <a:t> </a:t>
          </a:r>
          <a:r>
            <a:rPr lang="en-US" sz="2400" kern="1200" dirty="0" err="1" smtClean="0">
              <a:solidFill>
                <a:srgbClr val="002060"/>
              </a:solidFill>
            </a:rPr>
            <a:t>người</a:t>
          </a:r>
          <a:r>
            <a:rPr lang="en-US" sz="2400" kern="1200" dirty="0" smtClean="0">
              <a:solidFill>
                <a:srgbClr val="002060"/>
              </a:solidFill>
            </a:rPr>
            <a:t> </a:t>
          </a:r>
          <a:r>
            <a:rPr lang="en-US" sz="2400" kern="1200" dirty="0" err="1" smtClean="0">
              <a:solidFill>
                <a:srgbClr val="002060"/>
              </a:solidFill>
            </a:rPr>
            <a:t>bạn</a:t>
          </a:r>
          <a:r>
            <a:rPr lang="en-US" sz="2400" kern="1200" dirty="0" smtClean="0">
              <a:solidFill>
                <a:srgbClr val="002060"/>
              </a:solidFill>
            </a:rPr>
            <a:t> </a:t>
          </a:r>
          <a:r>
            <a:rPr lang="en-US" sz="2400" kern="1200" dirty="0" err="1" smtClean="0">
              <a:solidFill>
                <a:srgbClr val="002060"/>
              </a:solidFill>
            </a:rPr>
            <a:t>hàng</a:t>
          </a:r>
          <a:r>
            <a:rPr lang="en-US" sz="2400" kern="1200" dirty="0" smtClean="0">
              <a:solidFill>
                <a:srgbClr val="002060"/>
              </a:solidFill>
            </a:rPr>
            <a:t> </a:t>
          </a:r>
          <a:r>
            <a:rPr lang="en-US" sz="2400" kern="1200" dirty="0" err="1" smtClean="0">
              <a:solidFill>
                <a:srgbClr val="002060"/>
              </a:solidFill>
            </a:rPr>
            <a:t>xóm</a:t>
          </a:r>
          <a:r>
            <a:rPr lang="en-US" sz="2400" kern="1200" dirty="0" smtClean="0">
              <a:solidFill>
                <a:srgbClr val="002060"/>
              </a:solidFill>
            </a:rPr>
            <a:t>.</a:t>
          </a:r>
          <a:endParaRPr lang="en-US" sz="2400" kern="1200" dirty="0">
            <a:solidFill>
              <a:srgbClr val="002060"/>
            </a:solidFill>
          </a:endParaRPr>
        </a:p>
      </dsp:txBody>
      <dsp:txXfrm rot="10800000">
        <a:off x="2112244" y="317"/>
        <a:ext cx="5805485" cy="1154520"/>
      </dsp:txXfrm>
    </dsp:sp>
    <dsp:sp modelId="{3669AA09-1798-499F-92B9-4E613B49C579}">
      <dsp:nvSpPr>
        <dsp:cNvPr id="0" name=""/>
        <dsp:cNvSpPr/>
      </dsp:nvSpPr>
      <dsp:spPr>
        <a:xfrm>
          <a:off x="1090493" y="0"/>
          <a:ext cx="1154520" cy="1154520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1000" r="-11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40AE694-09E9-496B-BA93-60165F01C756}">
      <dsp:nvSpPr>
        <dsp:cNvPr id="0" name=""/>
        <dsp:cNvSpPr/>
      </dsp:nvSpPr>
      <dsp:spPr>
        <a:xfrm rot="10800000">
          <a:off x="1823614" y="1443467"/>
          <a:ext cx="6094115" cy="1154520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9111" tIns="91440" rIns="170688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solidFill>
                <a:srgbClr val="002060"/>
              </a:solidFill>
            </a:rPr>
            <a:t>- </a:t>
          </a:r>
          <a:r>
            <a:rPr lang="en-US" sz="2400" kern="1200" dirty="0" err="1" smtClean="0">
              <a:solidFill>
                <a:srgbClr val="002060"/>
              </a:solidFill>
            </a:rPr>
            <a:t>Tạo</a:t>
          </a:r>
          <a:r>
            <a:rPr lang="en-US" sz="2400" kern="1200" dirty="0" smtClean="0">
              <a:solidFill>
                <a:srgbClr val="002060"/>
              </a:solidFill>
            </a:rPr>
            <a:t> </a:t>
          </a:r>
          <a:r>
            <a:rPr lang="en-US" sz="2400" kern="1200" dirty="0" err="1" smtClean="0">
              <a:solidFill>
                <a:srgbClr val="002060"/>
              </a:solidFill>
            </a:rPr>
            <a:t>được</a:t>
          </a:r>
          <a:r>
            <a:rPr lang="en-US" sz="2400" kern="1200" dirty="0" smtClean="0">
              <a:solidFill>
                <a:srgbClr val="002060"/>
              </a:solidFill>
            </a:rPr>
            <a:t> </a:t>
          </a:r>
          <a:r>
            <a:rPr lang="en-US" sz="2400" kern="1200" dirty="0" err="1" smtClean="0">
              <a:solidFill>
                <a:srgbClr val="002060"/>
              </a:solidFill>
            </a:rPr>
            <a:t>quan</a:t>
          </a:r>
          <a:r>
            <a:rPr lang="en-US" sz="2400" kern="1200" dirty="0" smtClean="0">
              <a:solidFill>
                <a:srgbClr val="002060"/>
              </a:solidFill>
            </a:rPr>
            <a:t> </a:t>
          </a:r>
          <a:r>
            <a:rPr lang="en-US" sz="2400" kern="1200" dirty="0" err="1" smtClean="0">
              <a:solidFill>
                <a:srgbClr val="002060"/>
              </a:solidFill>
            </a:rPr>
            <a:t>hệ</a:t>
          </a:r>
          <a:r>
            <a:rPr lang="en-US" sz="2400" kern="1200" dirty="0" smtClean="0">
              <a:solidFill>
                <a:srgbClr val="002060"/>
              </a:solidFill>
            </a:rPr>
            <a:t> </a:t>
          </a:r>
          <a:r>
            <a:rPr lang="en-US" sz="2400" kern="1200" dirty="0" err="1" smtClean="0">
              <a:solidFill>
                <a:srgbClr val="002060"/>
              </a:solidFill>
            </a:rPr>
            <a:t>gần</a:t>
          </a:r>
          <a:r>
            <a:rPr lang="en-US" sz="2400" kern="1200" dirty="0" smtClean="0">
              <a:solidFill>
                <a:srgbClr val="002060"/>
              </a:solidFill>
            </a:rPr>
            <a:t> </a:t>
          </a:r>
          <a:r>
            <a:rPr lang="en-US" sz="2400" kern="1200" dirty="0" err="1" smtClean="0">
              <a:solidFill>
                <a:srgbClr val="002060"/>
              </a:solidFill>
            </a:rPr>
            <a:t>gũi</a:t>
          </a:r>
          <a:r>
            <a:rPr lang="en-US" sz="2400" kern="1200" dirty="0" smtClean="0">
              <a:solidFill>
                <a:srgbClr val="002060"/>
              </a:solidFill>
            </a:rPr>
            <a:t> </a:t>
          </a:r>
          <a:r>
            <a:rPr lang="en-US" sz="2400" kern="1200" dirty="0" err="1" smtClean="0">
              <a:solidFill>
                <a:srgbClr val="002060"/>
              </a:solidFill>
            </a:rPr>
            <a:t>với</a:t>
          </a:r>
          <a:r>
            <a:rPr lang="en-US" sz="2400" kern="1200" dirty="0" smtClean="0">
              <a:solidFill>
                <a:srgbClr val="002060"/>
              </a:solidFill>
            </a:rPr>
            <a:t> </a:t>
          </a:r>
          <a:r>
            <a:rPr lang="en-US" sz="2400" kern="1200" dirty="0" err="1" smtClean="0">
              <a:solidFill>
                <a:srgbClr val="002060"/>
              </a:solidFill>
            </a:rPr>
            <a:t>những</a:t>
          </a:r>
          <a:r>
            <a:rPr lang="en-US" sz="2400" kern="1200" dirty="0" smtClean="0">
              <a:solidFill>
                <a:srgbClr val="002060"/>
              </a:solidFill>
            </a:rPr>
            <a:t> </a:t>
          </a:r>
          <a:r>
            <a:rPr lang="en-US" sz="2400" kern="1200" dirty="0" err="1" smtClean="0">
              <a:solidFill>
                <a:srgbClr val="002060"/>
              </a:solidFill>
            </a:rPr>
            <a:t>người</a:t>
          </a:r>
          <a:r>
            <a:rPr lang="en-US" sz="2400" kern="1200" dirty="0" smtClean="0">
              <a:solidFill>
                <a:srgbClr val="002060"/>
              </a:solidFill>
            </a:rPr>
            <a:t> </a:t>
          </a:r>
          <a:r>
            <a:rPr lang="en-US" sz="2400" kern="1200" dirty="0" err="1" smtClean="0">
              <a:solidFill>
                <a:srgbClr val="002060"/>
              </a:solidFill>
            </a:rPr>
            <a:t>bạn</a:t>
          </a:r>
          <a:r>
            <a:rPr lang="en-US" sz="2400" kern="1200" dirty="0" smtClean="0">
              <a:solidFill>
                <a:srgbClr val="002060"/>
              </a:solidFill>
            </a:rPr>
            <a:t> </a:t>
          </a:r>
          <a:r>
            <a:rPr lang="en-US" sz="2400" kern="1200" dirty="0" err="1" smtClean="0">
              <a:solidFill>
                <a:srgbClr val="002060"/>
              </a:solidFill>
            </a:rPr>
            <a:t>hàng</a:t>
          </a:r>
          <a:r>
            <a:rPr lang="en-US" sz="2400" kern="1200" dirty="0" smtClean="0">
              <a:solidFill>
                <a:srgbClr val="002060"/>
              </a:solidFill>
            </a:rPr>
            <a:t> </a:t>
          </a:r>
          <a:r>
            <a:rPr lang="en-US" sz="2400" kern="1200" dirty="0" err="1" smtClean="0">
              <a:solidFill>
                <a:srgbClr val="002060"/>
              </a:solidFill>
            </a:rPr>
            <a:t>xóm</a:t>
          </a:r>
          <a:r>
            <a:rPr lang="en-US" sz="2400" kern="1200" dirty="0" smtClean="0">
              <a:solidFill>
                <a:srgbClr val="002060"/>
              </a:solidFill>
            </a:rPr>
            <a:t>, </a:t>
          </a:r>
          <a:r>
            <a:rPr lang="en-US" sz="2400" kern="1200" dirty="0" err="1" smtClean="0">
              <a:solidFill>
                <a:srgbClr val="002060"/>
              </a:solidFill>
            </a:rPr>
            <a:t>thân</a:t>
          </a:r>
          <a:r>
            <a:rPr lang="en-US" sz="2400" kern="1200" dirty="0" smtClean="0">
              <a:solidFill>
                <a:srgbClr val="002060"/>
              </a:solidFill>
            </a:rPr>
            <a:t> </a:t>
          </a:r>
          <a:r>
            <a:rPr lang="en-US" sz="2400" kern="1200" dirty="0" err="1" smtClean="0">
              <a:solidFill>
                <a:srgbClr val="002060"/>
              </a:solidFill>
            </a:rPr>
            <a:t>thiện</a:t>
          </a:r>
          <a:r>
            <a:rPr lang="en-US" sz="2400" kern="1200" dirty="0" smtClean="0">
              <a:solidFill>
                <a:srgbClr val="002060"/>
              </a:solidFill>
            </a:rPr>
            <a:t> </a:t>
          </a:r>
          <a:r>
            <a:rPr lang="en-US" sz="2400" kern="1200" dirty="0" err="1" smtClean="0">
              <a:solidFill>
                <a:srgbClr val="002060"/>
              </a:solidFill>
            </a:rPr>
            <a:t>trong</a:t>
          </a:r>
          <a:r>
            <a:rPr lang="en-US" sz="2400" kern="1200" dirty="0" smtClean="0">
              <a:solidFill>
                <a:srgbClr val="002060"/>
              </a:solidFill>
            </a:rPr>
            <a:t> </a:t>
          </a:r>
          <a:r>
            <a:rPr lang="en-US" sz="2400" kern="1200" dirty="0" err="1" smtClean="0">
              <a:solidFill>
                <a:srgbClr val="002060"/>
              </a:solidFill>
            </a:rPr>
            <a:t>cộng</a:t>
          </a:r>
          <a:r>
            <a:rPr lang="en-US" sz="2400" kern="1200" dirty="0" smtClean="0">
              <a:solidFill>
                <a:srgbClr val="002060"/>
              </a:solidFill>
            </a:rPr>
            <a:t> </a:t>
          </a:r>
          <a:r>
            <a:rPr lang="en-US" sz="2400" kern="1200" dirty="0" err="1" smtClean="0">
              <a:solidFill>
                <a:srgbClr val="002060"/>
              </a:solidFill>
            </a:rPr>
            <a:t>đồng</a:t>
          </a:r>
          <a:r>
            <a:rPr lang="en-US" sz="2400" kern="1200" dirty="0" smtClean="0">
              <a:solidFill>
                <a:srgbClr val="002060"/>
              </a:solidFill>
            </a:rPr>
            <a:t>.</a:t>
          </a:r>
          <a:endParaRPr lang="en-US" sz="2400" kern="1200" dirty="0">
            <a:solidFill>
              <a:srgbClr val="002060"/>
            </a:solidFill>
          </a:endParaRPr>
        </a:p>
      </dsp:txBody>
      <dsp:txXfrm rot="10800000">
        <a:off x="2112244" y="1443467"/>
        <a:ext cx="5805485" cy="1154520"/>
      </dsp:txXfrm>
    </dsp:sp>
    <dsp:sp modelId="{2ED1387E-645B-4ED5-9FA4-AAED3F205197}">
      <dsp:nvSpPr>
        <dsp:cNvPr id="0" name=""/>
        <dsp:cNvSpPr/>
      </dsp:nvSpPr>
      <dsp:spPr>
        <a:xfrm>
          <a:off x="1246353" y="1443467"/>
          <a:ext cx="1154520" cy="1154520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1000" b="-11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VN" dirty="0"/>
          </a:p>
        </p:txBody>
      </p:sp>
    </p:spTree>
    <p:extLst>
      <p:ext uri="{BB962C8B-B14F-4D97-AF65-F5344CB8AC3E}">
        <p14:creationId xmlns:p14="http://schemas.microsoft.com/office/powerpoint/2010/main" val="22912735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1_Blank">
    <p:bg>
      <p:bgPr>
        <a:solidFill>
          <a:srgbClr val="FAD5E6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;p2"/>
          <p:cNvSpPr/>
          <p:nvPr userDrawn="1"/>
        </p:nvSpPr>
        <p:spPr>
          <a:xfrm>
            <a:off x="506350" y="849896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rgbClr val="BA8C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" name="Google Shape;13;p2"/>
          <p:cNvGrpSpPr/>
          <p:nvPr userDrawn="1"/>
        </p:nvGrpSpPr>
        <p:grpSpPr>
          <a:xfrm rot="10800000" flipH="1">
            <a:off x="0" y="1662988"/>
            <a:ext cx="10175022" cy="3480512"/>
            <a:chOff x="1367050" y="3059225"/>
            <a:chExt cx="1407100" cy="848450"/>
          </a:xfrm>
        </p:grpSpPr>
        <p:sp>
          <p:nvSpPr>
            <p:cNvPr id="5" name="Google Shape;14;p2"/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15;p2"/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" name="Google Shape;11;p2"/>
          <p:cNvSpPr/>
          <p:nvPr userDrawn="1"/>
        </p:nvSpPr>
        <p:spPr>
          <a:xfrm flipH="1">
            <a:off x="1566733" y="10313"/>
            <a:ext cx="7578093" cy="370548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rgbClr val="A165A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165AB"/>
              </a:solidFill>
            </a:endParaRPr>
          </a:p>
        </p:txBody>
      </p:sp>
      <p:grpSp>
        <p:nvGrpSpPr>
          <p:cNvPr id="8" name="Google Shape;267;p25"/>
          <p:cNvGrpSpPr/>
          <p:nvPr userDrawn="1"/>
        </p:nvGrpSpPr>
        <p:grpSpPr>
          <a:xfrm rot="1093143">
            <a:off x="7684861" y="3602545"/>
            <a:ext cx="975516" cy="936649"/>
            <a:chOff x="3885600" y="2960625"/>
            <a:chExt cx="470600" cy="451850"/>
          </a:xfrm>
        </p:grpSpPr>
        <p:sp>
          <p:nvSpPr>
            <p:cNvPr id="9" name="Google Shape;268;p25"/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269;p25"/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270;p25"/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271;p25"/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272;p25"/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9;p2"/>
          <p:cNvSpPr/>
          <p:nvPr userDrawn="1"/>
        </p:nvSpPr>
        <p:spPr>
          <a:xfrm>
            <a:off x="1002625" y="1175971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2;p2"/>
          <p:cNvSpPr/>
          <p:nvPr userDrawn="1"/>
        </p:nvSpPr>
        <p:spPr>
          <a:xfrm flipH="1">
            <a:off x="1802668" y="-30325"/>
            <a:ext cx="7369282" cy="348040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chemeClr val="bg2">
                <a:lumMod val="60000"/>
                <a:lumOff val="40000"/>
              </a:schemeClr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619050" y="2590575"/>
            <a:ext cx="3657600" cy="142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latin typeface="UTM Androgyne" panose="02040603050506020204" pitchFamily="18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 dirty="0"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619050" y="3889425"/>
            <a:ext cx="3657600" cy="5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angolin"/>
              <a:buNone/>
              <a:defRPr sz="2400">
                <a:latin typeface="UTM Androgyne" panose="02040603050506020204" pitchFamily="18" charset="0"/>
                <a:ea typeface="UTM Androgyne" panose="02040603050506020204" pitchFamily="18" charset="0"/>
                <a:cs typeface="UTM Androgyne" panose="02040603050506020204" pitchFamily="18" charset="0"/>
                <a:sym typeface="Pangolin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 dirty="0"/>
          </a:p>
        </p:txBody>
      </p:sp>
      <p:sp>
        <p:nvSpPr>
          <p:cNvPr id="18" name="TextBox 17"/>
          <p:cNvSpPr txBox="1"/>
          <p:nvPr userDrawn="1"/>
        </p:nvSpPr>
        <p:spPr>
          <a:xfrm>
            <a:off x="6922851" y="4876800"/>
            <a:ext cx="160506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rgbClr val="BA8CBA"/>
                </a:solidFill>
              </a:rPr>
              <a:t>FeistyForwarders_0968120672</a:t>
            </a:r>
          </a:p>
        </p:txBody>
      </p:sp>
      <p:sp>
        <p:nvSpPr>
          <p:cNvPr id="19" name="Google Shape;199;p25"/>
          <p:cNvSpPr/>
          <p:nvPr userDrawn="1"/>
        </p:nvSpPr>
        <p:spPr>
          <a:xfrm>
            <a:off x="2294035" y="922469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rgbClr val="FFD13F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" name="Google Shape;246;p25"/>
          <p:cNvGrpSpPr/>
          <p:nvPr userDrawn="1"/>
        </p:nvGrpSpPr>
        <p:grpSpPr>
          <a:xfrm>
            <a:off x="8429016" y="2303715"/>
            <a:ext cx="514295" cy="474382"/>
            <a:chOff x="712875" y="2205450"/>
            <a:chExt cx="233675" cy="215550"/>
          </a:xfrm>
        </p:grpSpPr>
        <p:sp>
          <p:nvSpPr>
            <p:cNvPr id="21" name="Google Shape;247;p25"/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48;p25"/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49;p25"/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50;p25"/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1;p25"/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252;p25"/>
          <p:cNvGrpSpPr/>
          <p:nvPr userDrawn="1"/>
        </p:nvGrpSpPr>
        <p:grpSpPr>
          <a:xfrm>
            <a:off x="7629971" y="2578996"/>
            <a:ext cx="739324" cy="681878"/>
            <a:chOff x="751275" y="1814050"/>
            <a:chExt cx="233675" cy="215525"/>
          </a:xfrm>
        </p:grpSpPr>
        <p:sp>
          <p:nvSpPr>
            <p:cNvPr id="27" name="Google Shape;253;p25"/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54;p25"/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55;p25"/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56;p25"/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257;p25"/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" name="Google Shape;273;p25"/>
          <p:cNvSpPr/>
          <p:nvPr userDrawn="1"/>
        </p:nvSpPr>
        <p:spPr>
          <a:xfrm rot="-1177723">
            <a:off x="1475515" y="195582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rgbClr val="FFD13F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" name="Group 32"/>
          <p:cNvGrpSpPr/>
          <p:nvPr userDrawn="1"/>
        </p:nvGrpSpPr>
        <p:grpSpPr>
          <a:xfrm>
            <a:off x="3620184" y="264720"/>
            <a:ext cx="1776113" cy="1418528"/>
            <a:chOff x="3620184" y="264720"/>
            <a:chExt cx="1776113" cy="1418528"/>
          </a:xfrm>
        </p:grpSpPr>
        <p:sp>
          <p:nvSpPr>
            <p:cNvPr id="34" name="Google Shape;196;p25"/>
            <p:cNvSpPr/>
            <p:nvPr userDrawn="1"/>
          </p:nvSpPr>
          <p:spPr>
            <a:xfrm>
              <a:off x="3693975" y="264720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noFill/>
            <a:ln w="28575">
              <a:solidFill>
                <a:srgbClr val="ECF26E"/>
              </a:solidFill>
              <a:prstDash val="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96;p25"/>
            <p:cNvSpPr/>
            <p:nvPr userDrawn="1"/>
          </p:nvSpPr>
          <p:spPr>
            <a:xfrm>
              <a:off x="3620184" y="293669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rgbClr val="FFE0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TextBox 35"/>
            <p:cNvSpPr txBox="1"/>
            <p:nvPr userDrawn="1"/>
          </p:nvSpPr>
          <p:spPr>
            <a:xfrm>
              <a:off x="3693975" y="710267"/>
              <a:ext cx="167225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ln>
                    <a:solidFill>
                      <a:srgbClr val="A165AB"/>
                    </a:solidFill>
                  </a:ln>
                  <a:solidFill>
                    <a:srgbClr val="BA8CBA"/>
                  </a:solidFill>
                  <a:latin typeface="UTM Cookies" panose="02040603050506020204" pitchFamily="18" charset="0"/>
                </a:rPr>
                <a:t>CHỦ</a:t>
              </a:r>
              <a:r>
                <a:rPr lang="en-US" sz="2800" baseline="0" dirty="0">
                  <a:ln>
                    <a:solidFill>
                      <a:srgbClr val="A165AB"/>
                    </a:solidFill>
                  </a:ln>
                  <a:solidFill>
                    <a:srgbClr val="BA8CBA"/>
                  </a:solidFill>
                  <a:latin typeface="UTM Cookies" panose="02040603050506020204" pitchFamily="18" charset="0"/>
                </a:rPr>
                <a:t> ĐỀ 8</a:t>
              </a:r>
              <a:endParaRPr lang="en-US" sz="2800" dirty="0">
                <a:ln>
                  <a:solidFill>
                    <a:srgbClr val="A165AB"/>
                  </a:solidFill>
                </a:ln>
                <a:solidFill>
                  <a:srgbClr val="BA8CBA"/>
                </a:solidFill>
                <a:latin typeface="UTM Cookies" panose="02040603050506020204" pitchFamily="18" charset="0"/>
              </a:endParaRPr>
            </a:p>
          </p:txBody>
        </p:sp>
      </p:grpSp>
      <p:sp>
        <p:nvSpPr>
          <p:cNvPr id="37" name="Google Shape;273;p25"/>
          <p:cNvSpPr/>
          <p:nvPr userDrawn="1"/>
        </p:nvSpPr>
        <p:spPr>
          <a:xfrm rot="-1177723">
            <a:off x="3806029" y="351926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8" name="Google Shape;201;p25"/>
          <p:cNvGrpSpPr/>
          <p:nvPr userDrawn="1"/>
        </p:nvGrpSpPr>
        <p:grpSpPr>
          <a:xfrm rot="186006">
            <a:off x="3963397" y="1246298"/>
            <a:ext cx="501149" cy="1012800"/>
            <a:chOff x="656025" y="2751350"/>
            <a:chExt cx="311375" cy="629275"/>
          </a:xfrm>
        </p:grpSpPr>
        <p:sp>
          <p:nvSpPr>
            <p:cNvPr id="39" name="Google Shape;202;p25"/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03;p25"/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04;p25"/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05;p25"/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06;p25"/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207;p25"/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08;p25"/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09;p25"/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10;p25"/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211;p25"/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" name="TextBox 48"/>
          <p:cNvSpPr txBox="1"/>
          <p:nvPr userDrawn="1"/>
        </p:nvSpPr>
        <p:spPr>
          <a:xfrm>
            <a:off x="5583758" y="551480"/>
            <a:ext cx="326985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ln w="9525" cmpd="thickThin">
                  <a:solidFill>
                    <a:srgbClr val="7030A0"/>
                  </a:solidFill>
                </a:ln>
                <a:solidFill>
                  <a:srgbClr val="FFC000"/>
                </a:solidFill>
                <a:latin typeface="UTM Cookies" panose="02040603050506020204" pitchFamily="18" charset="0"/>
              </a:rPr>
              <a:t>CHIA SẺ</a:t>
            </a:r>
            <a:r>
              <a:rPr lang="en-US" sz="4800" baseline="0" dirty="0">
                <a:ln w="9525" cmpd="thickThin">
                  <a:solidFill>
                    <a:srgbClr val="7030A0"/>
                  </a:solidFill>
                </a:ln>
                <a:solidFill>
                  <a:srgbClr val="FFC000"/>
                </a:solidFill>
                <a:latin typeface="UTM Cookies" panose="02040603050506020204" pitchFamily="18" charset="0"/>
              </a:rPr>
              <a:t> CỘNG ĐỒNG</a:t>
            </a:r>
            <a:endParaRPr lang="en-US" sz="4800" dirty="0">
              <a:ln w="9525" cmpd="thickThin">
                <a:solidFill>
                  <a:srgbClr val="7030A0"/>
                </a:solidFill>
              </a:ln>
              <a:solidFill>
                <a:srgbClr val="FFC000"/>
              </a:solidFill>
              <a:latin typeface="UTM Cookies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9636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rgbClr val="FAD5E6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>
            <a:solidFill>
              <a:srgbClr val="A165AB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09057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56672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accen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100" y="445025"/>
            <a:ext cx="77178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100" y="1152475"/>
            <a:ext cx="77178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●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1pPr>
            <a:lvl2pPr marL="914400" lvl="1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○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2pPr>
            <a:lvl3pPr marL="1371600" lvl="2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■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3pPr>
            <a:lvl4pPr marL="1828800" lvl="3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●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4pPr>
            <a:lvl5pPr marL="2286000" lvl="4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○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5pPr>
            <a:lvl6pPr marL="2743200" lvl="5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■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6pPr>
            <a:lvl7pPr marL="3200400" lvl="6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●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7pPr>
            <a:lvl8pPr marL="3657600" lvl="7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○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8pPr>
            <a:lvl9pPr marL="4114800" lvl="8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■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9pPr>
          </a:lstStyle>
          <a:p>
            <a:endParaRPr/>
          </a:p>
        </p:txBody>
      </p:sp>
      <p:sp>
        <p:nvSpPr>
          <p:cNvPr id="4" name="TextBox 3"/>
          <p:cNvSpPr txBox="1"/>
          <p:nvPr userDrawn="1"/>
        </p:nvSpPr>
        <p:spPr>
          <a:xfrm>
            <a:off x="6922851" y="4876800"/>
            <a:ext cx="160506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tx1"/>
                </a:solidFill>
              </a:rPr>
              <a:t>FeistyForwarders_0968120672</a:t>
            </a: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75" r:id="rId1"/>
    <p:sldLayoutId id="2147483684" r:id="rId2"/>
    <p:sldLayoutId id="2147483685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microsoft.com/office/2007/relationships/hdphoto" Target="../media/hdphoto6.wdp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microsoft.com/office/2007/relationships/hdphoto" Target="../media/hdphoto8.wdp"/><Relationship Id="rId5" Type="http://schemas.openxmlformats.org/officeDocument/2006/relationships/image" Target="../media/image19.png"/><Relationship Id="rId4" Type="http://schemas.microsoft.com/office/2007/relationships/hdphoto" Target="../media/hdphoto7.wdp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0.wdp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12.png"/><Relationship Id="rId4" Type="http://schemas.microsoft.com/office/2007/relationships/hdphoto" Target="../media/hdphoto3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7" name="WordArt 11"/>
          <p:cNvSpPr>
            <a:spLocks noChangeArrowheads="1" noChangeShapeType="1" noTextEdit="1"/>
          </p:cNvSpPr>
          <p:nvPr/>
        </p:nvSpPr>
        <p:spPr bwMode="auto">
          <a:xfrm>
            <a:off x="2114550" y="1257300"/>
            <a:ext cx="5086350" cy="1143000"/>
          </a:xfrm>
          <a:prstGeom prst="rect">
            <a:avLst/>
          </a:prstGeom>
        </p:spPr>
        <p:txBody>
          <a:bodyPr wrap="none" lIns="68577" tIns="34289" rIns="68577" bIns="34289" fromWordArt="1">
            <a:prstTxWarp prst="textPlain">
              <a:avLst>
                <a:gd name="adj" fmla="val 50000"/>
              </a:avLst>
            </a:prstTxWarp>
            <a:scene3d>
              <a:camera prst="legacyObliqueTopRight"/>
              <a:lightRig rig="legacyFlat3" dir="b"/>
            </a:scene3d>
            <a:sp3d extrusionH="430200" prstMaterial="legacyMatte">
              <a:extrusionClr>
                <a:srgbClr val="FFFF99"/>
              </a:extrusionClr>
            </a:sp3d>
          </a:bodyPr>
          <a:lstStyle/>
          <a:p>
            <a:pPr marL="0" marR="0" lvl="0" indent="0" algn="ctr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vi-VN" sz="800" b="1" i="0" u="none" strike="noStrike" kern="10" cap="none" spc="0" normalizeH="0" baseline="0" noProof="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000000"/>
                  </a:gs>
                  <a:gs pos="20000">
                    <a:srgbClr val="0A128C"/>
                  </a:gs>
                  <a:gs pos="35001">
                    <a:srgbClr val="181CC7"/>
                  </a:gs>
                  <a:gs pos="44000">
                    <a:srgbClr val="7005D4"/>
                  </a:gs>
                  <a:gs pos="50000">
                    <a:srgbClr val="8C3D91"/>
                  </a:gs>
                  <a:gs pos="56000">
                    <a:srgbClr val="7005D4"/>
                  </a:gs>
                  <a:gs pos="64999">
                    <a:srgbClr val="181CC7"/>
                  </a:gs>
                  <a:gs pos="80000">
                    <a:srgbClr val="0A128C"/>
                  </a:gs>
                  <a:gs pos="100000">
                    <a:srgbClr val="000000"/>
                  </a:gs>
                </a:gsLst>
                <a:lin ang="5400000" scaled="1"/>
              </a:gradFill>
              <a:effectLst/>
              <a:uLnTx/>
              <a:uFillTx/>
              <a:latin typeface="Times New Roman"/>
              <a:ea typeface="+mn-ea"/>
              <a:cs typeface="Times New Roman"/>
              <a:sym typeface="Arial"/>
            </a:endParaRPr>
          </a:p>
        </p:txBody>
      </p:sp>
      <p:sp>
        <p:nvSpPr>
          <p:cNvPr id="14348" name="WordArt 12"/>
          <p:cNvSpPr>
            <a:spLocks noChangeArrowheads="1" noChangeShapeType="1" noTextEdit="1"/>
          </p:cNvSpPr>
          <p:nvPr/>
        </p:nvSpPr>
        <p:spPr bwMode="auto">
          <a:xfrm>
            <a:off x="2181797" y="2089495"/>
            <a:ext cx="4629945" cy="541514"/>
          </a:xfrm>
          <a:prstGeom prst="rect">
            <a:avLst/>
          </a:prstGeom>
        </p:spPr>
        <p:txBody>
          <a:bodyPr wrap="none" lIns="68577" tIns="34289" rIns="68577" bIns="34289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700" b="1" i="0" u="none" strike="noStrike" kern="10" cap="none" spc="0" normalizeH="0" baseline="0" noProof="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sy="50000" kx="2453608" rotWithShape="0">
                    <a:srgbClr val="868686">
                      <a:alpha val="50000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MÔN: HOẠT ĐỘNG TRẢI NGHIỆM</a:t>
            </a:r>
          </a:p>
        </p:txBody>
      </p:sp>
      <p:grpSp>
        <p:nvGrpSpPr>
          <p:cNvPr id="2053" name="Group 13"/>
          <p:cNvGrpSpPr>
            <a:grpSpLocks/>
          </p:cNvGrpSpPr>
          <p:nvPr/>
        </p:nvGrpSpPr>
        <p:grpSpPr bwMode="auto">
          <a:xfrm>
            <a:off x="3" y="-10716"/>
            <a:ext cx="9192491" cy="5128022"/>
            <a:chOff x="14" y="-9"/>
            <a:chExt cx="5781" cy="4329"/>
          </a:xfrm>
        </p:grpSpPr>
        <p:pic>
          <p:nvPicPr>
            <p:cNvPr id="2057" name="Picture 14" descr="n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" y="0"/>
              <a:ext cx="5736" cy="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8" name="Picture 15" descr="n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-2127" y="2132"/>
              <a:ext cx="4329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9" name="Picture 16" descr="n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" y="4267"/>
              <a:ext cx="5736" cy="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60" name="Picture 17" descr="n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3571" y="2132"/>
              <a:ext cx="4329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054" name="TextBox 12"/>
          <p:cNvSpPr txBox="1">
            <a:spLocks noChangeArrowheads="1"/>
          </p:cNvSpPr>
          <p:nvPr/>
        </p:nvSpPr>
        <p:spPr bwMode="auto">
          <a:xfrm>
            <a:off x="1314452" y="400051"/>
            <a:ext cx="6998277" cy="1038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7" tIns="34289" rIns="68577" bIns="3428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 marR="0" lvl="0" indent="0" algn="ctr" defTabSz="685766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21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Arial"/>
              </a:rPr>
              <a:t>ỦY BAN NHÂN DÂN QUẬN LONG BIÊN</a:t>
            </a:r>
          </a:p>
          <a:p>
            <a:pPr marL="0" marR="0" lvl="0" indent="0" algn="ctr" defTabSz="685766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21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Arial"/>
              </a:rPr>
              <a:t>TRƯỜNG TIỂU HỌC ÁI MỘ B</a:t>
            </a:r>
          </a:p>
        </p:txBody>
      </p:sp>
      <p:sp>
        <p:nvSpPr>
          <p:cNvPr id="2056" name="TextBox 14"/>
          <p:cNvSpPr txBox="1">
            <a:spLocks noChangeArrowheads="1"/>
          </p:cNvSpPr>
          <p:nvPr/>
        </p:nvSpPr>
        <p:spPr bwMode="auto">
          <a:xfrm>
            <a:off x="1483107" y="3085237"/>
            <a:ext cx="6400800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7" tIns="34289" rIns="68577" bIns="3428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 marR="0" lvl="0" indent="0" algn="ctr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27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Arial"/>
              </a:rPr>
              <a:t>LỚP 2</a:t>
            </a:r>
          </a:p>
        </p:txBody>
      </p:sp>
      <p:sp>
        <p:nvSpPr>
          <p:cNvPr id="12" name="TextBox 14">
            <a:extLst>
              <a:ext uri="{FF2B5EF4-FFF2-40B4-BE49-F238E27FC236}">
                <a16:creationId xmlns:a16="http://schemas.microsoft.com/office/drawing/2014/main" id="{038EBA7F-34F2-4ECE-BCA6-B7BCB30B21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5991" y="3731809"/>
            <a:ext cx="8683268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7" tIns="34289" rIns="68577" bIns="3428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 marR="0" lvl="0" indent="0" algn="ctr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27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Arial"/>
              </a:rPr>
              <a:t>Bài</a:t>
            </a:r>
            <a:r>
              <a:rPr kumimoji="0" lang="en-US" sz="2700" b="1" i="0" u="none" strike="noStrike" kern="1200" cap="none" spc="0" normalizeH="0" baseline="0" noProof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Arial"/>
              </a:rPr>
              <a:t>: </a:t>
            </a:r>
            <a:r>
              <a:rPr kumimoji="0" lang="en-US" sz="2700" b="1" i="0" u="none" strike="noStrike" kern="1200" cap="none" spc="0" normalizeH="0" baseline="0" noProof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Arial"/>
              </a:rPr>
              <a:t>Những</a:t>
            </a:r>
            <a:r>
              <a:rPr kumimoji="0" lang="en-US" sz="2700" b="1" i="0" u="none" strike="noStrike" kern="1200" cap="none" spc="0" normalizeH="0" noProof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Arial"/>
              </a:rPr>
              <a:t> người bạn hàng xóm</a:t>
            </a:r>
            <a:endParaRPr kumimoji="0" lang="en-US" sz="27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  <a:sym typeface="Arial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C8C3591-1849-4523-A500-493EB0D6E0C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881" y="133718"/>
            <a:ext cx="1142999" cy="1142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863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repeatCount="200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6D2F16E6-E823-1449-8396-A11C1B4D2D3D}"/>
              </a:ext>
            </a:extLst>
          </p:cNvPr>
          <p:cNvGrpSpPr/>
          <p:nvPr/>
        </p:nvGrpSpPr>
        <p:grpSpPr>
          <a:xfrm>
            <a:off x="1989219" y="466116"/>
            <a:ext cx="5423517" cy="4040580"/>
            <a:chOff x="635907" y="1778031"/>
            <a:chExt cx="3936093" cy="2932433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A47D6892-CD92-5843-9354-1318D65605F0}"/>
                </a:ext>
              </a:extLst>
            </p:cNvPr>
            <p:cNvGrpSpPr/>
            <p:nvPr/>
          </p:nvGrpSpPr>
          <p:grpSpPr>
            <a:xfrm>
              <a:off x="635907" y="1778031"/>
              <a:ext cx="3936093" cy="2932433"/>
              <a:chOff x="635907" y="1772917"/>
              <a:chExt cx="3936093" cy="2932433"/>
            </a:xfrm>
          </p:grpSpPr>
          <p:pic>
            <p:nvPicPr>
              <p:cNvPr id="5" name="Picture 4">
                <a:extLst>
                  <a:ext uri="{FF2B5EF4-FFF2-40B4-BE49-F238E27FC236}">
                    <a16:creationId xmlns:a16="http://schemas.microsoft.com/office/drawing/2014/main" id="{601960B9-03D6-1049-8AEA-6A6EFDD5573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harpenSoften amount="47000"/>
                        </a14:imgEffect>
                        <a14:imgEffect>
                          <a14:brightnessContrast bright="3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635907" y="1772917"/>
                <a:ext cx="3936093" cy="2932433"/>
              </a:xfrm>
              <a:prstGeom prst="rect">
                <a:avLst/>
              </a:prstGeom>
            </p:spPr>
          </p:pic>
          <p:sp>
            <p:nvSpPr>
              <p:cNvPr id="6" name="Rounded Rectangular Callout 5">
                <a:extLst>
                  <a:ext uri="{FF2B5EF4-FFF2-40B4-BE49-F238E27FC236}">
                    <a16:creationId xmlns:a16="http://schemas.microsoft.com/office/drawing/2014/main" id="{E1B8FFB8-0D44-D84E-8903-496E715954BD}"/>
                  </a:ext>
                </a:extLst>
              </p:cNvPr>
              <p:cNvSpPr/>
              <p:nvPr/>
            </p:nvSpPr>
            <p:spPr>
              <a:xfrm>
                <a:off x="1196622" y="1840089"/>
                <a:ext cx="2833511" cy="698852"/>
              </a:xfrm>
              <a:prstGeom prst="wedgeRoundRectCallout">
                <a:avLst>
                  <a:gd name="adj1" fmla="val -18021"/>
                  <a:gd name="adj2" fmla="val 49096"/>
                  <a:gd name="adj3" fmla="val 16667"/>
                </a:avLst>
              </a:prstGeom>
              <a:solidFill>
                <a:schemeClr val="bg1"/>
              </a:solidFill>
              <a:ln>
                <a:solidFill>
                  <a:srgbClr val="AC98C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VN"/>
              </a:p>
            </p:txBody>
          </p:sp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8F2C0169-5F39-C749-A4A6-8674676C4C39}"/>
                  </a:ext>
                </a:extLst>
              </p:cNvPr>
              <p:cNvSpPr txBox="1"/>
              <p:nvPr/>
            </p:nvSpPr>
            <p:spPr>
              <a:xfrm>
                <a:off x="1286933" y="1866349"/>
                <a:ext cx="2788356" cy="6030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VN" sz="2400" dirty="0"/>
                  <a:t>Bà cụ hàng xóm đã già, quên cả đường về nhà.</a:t>
                </a:r>
              </a:p>
            </p:txBody>
          </p:sp>
        </p:grpSp>
        <p:sp>
          <p:nvSpPr>
            <p:cNvPr id="4" name="Triangle 3">
              <a:extLst>
                <a:ext uri="{FF2B5EF4-FFF2-40B4-BE49-F238E27FC236}">
                  <a16:creationId xmlns:a16="http://schemas.microsoft.com/office/drawing/2014/main" id="{4C384CA7-3EC7-1C43-BE8F-96EB5E666534}"/>
                </a:ext>
              </a:extLst>
            </p:cNvPr>
            <p:cNvSpPr/>
            <p:nvPr/>
          </p:nvSpPr>
          <p:spPr>
            <a:xfrm rot="12441723">
              <a:off x="2290836" y="2442779"/>
              <a:ext cx="162697" cy="22881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N"/>
            </a:p>
          </p:txBody>
        </p:sp>
      </p:grpSp>
      <p:sp>
        <p:nvSpPr>
          <p:cNvPr id="8" name="Rectangle 7"/>
          <p:cNvSpPr/>
          <p:nvPr/>
        </p:nvSpPr>
        <p:spPr>
          <a:xfrm>
            <a:off x="6930736" y="4956464"/>
            <a:ext cx="1589809" cy="187036"/>
          </a:xfrm>
          <a:prstGeom prst="rect">
            <a:avLst/>
          </a:prstGeom>
          <a:solidFill>
            <a:srgbClr val="FAD5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4291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6D2F16E6-E823-1449-8396-A11C1B4D2D3D}"/>
              </a:ext>
            </a:extLst>
          </p:cNvPr>
          <p:cNvGrpSpPr/>
          <p:nvPr/>
        </p:nvGrpSpPr>
        <p:grpSpPr>
          <a:xfrm>
            <a:off x="513710" y="476507"/>
            <a:ext cx="5423517" cy="4040580"/>
            <a:chOff x="635907" y="1778031"/>
            <a:chExt cx="3936093" cy="2932433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A47D6892-CD92-5843-9354-1318D65605F0}"/>
                </a:ext>
              </a:extLst>
            </p:cNvPr>
            <p:cNvGrpSpPr/>
            <p:nvPr/>
          </p:nvGrpSpPr>
          <p:grpSpPr>
            <a:xfrm>
              <a:off x="635907" y="1778031"/>
              <a:ext cx="3936093" cy="2932433"/>
              <a:chOff x="635907" y="1772917"/>
              <a:chExt cx="3936093" cy="2932433"/>
            </a:xfrm>
          </p:grpSpPr>
          <p:pic>
            <p:nvPicPr>
              <p:cNvPr id="5" name="Picture 4">
                <a:extLst>
                  <a:ext uri="{FF2B5EF4-FFF2-40B4-BE49-F238E27FC236}">
                    <a16:creationId xmlns:a16="http://schemas.microsoft.com/office/drawing/2014/main" id="{601960B9-03D6-1049-8AEA-6A6EFDD5573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harpenSoften amount="47000"/>
                        </a14:imgEffect>
                        <a14:imgEffect>
                          <a14:brightnessContrast bright="3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635907" y="1772917"/>
                <a:ext cx="3936093" cy="2932433"/>
              </a:xfrm>
              <a:prstGeom prst="rect">
                <a:avLst/>
              </a:prstGeom>
            </p:spPr>
          </p:pic>
          <p:sp>
            <p:nvSpPr>
              <p:cNvPr id="6" name="Rounded Rectangular Callout 5">
                <a:extLst>
                  <a:ext uri="{FF2B5EF4-FFF2-40B4-BE49-F238E27FC236}">
                    <a16:creationId xmlns:a16="http://schemas.microsoft.com/office/drawing/2014/main" id="{E1B8FFB8-0D44-D84E-8903-496E715954BD}"/>
                  </a:ext>
                </a:extLst>
              </p:cNvPr>
              <p:cNvSpPr/>
              <p:nvPr/>
            </p:nvSpPr>
            <p:spPr>
              <a:xfrm>
                <a:off x="1196622" y="1840089"/>
                <a:ext cx="2833511" cy="698852"/>
              </a:xfrm>
              <a:prstGeom prst="wedgeRoundRectCallout">
                <a:avLst>
                  <a:gd name="adj1" fmla="val -18021"/>
                  <a:gd name="adj2" fmla="val 49096"/>
                  <a:gd name="adj3" fmla="val 16667"/>
                </a:avLst>
              </a:prstGeom>
              <a:solidFill>
                <a:schemeClr val="bg1"/>
              </a:solidFill>
              <a:ln>
                <a:solidFill>
                  <a:srgbClr val="AC98C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VN"/>
              </a:p>
            </p:txBody>
          </p:sp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8F2C0169-5F39-C749-A4A6-8674676C4C39}"/>
                  </a:ext>
                </a:extLst>
              </p:cNvPr>
              <p:cNvSpPr txBox="1"/>
              <p:nvPr/>
            </p:nvSpPr>
            <p:spPr>
              <a:xfrm>
                <a:off x="1286933" y="1866349"/>
                <a:ext cx="2788356" cy="6030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VN" sz="2400" dirty="0"/>
                  <a:t>Bà cụ hàng xóm đã già, quên cả đường về nhà.</a:t>
                </a:r>
              </a:p>
            </p:txBody>
          </p:sp>
        </p:grpSp>
        <p:sp>
          <p:nvSpPr>
            <p:cNvPr id="4" name="Triangle 3">
              <a:extLst>
                <a:ext uri="{FF2B5EF4-FFF2-40B4-BE49-F238E27FC236}">
                  <a16:creationId xmlns:a16="http://schemas.microsoft.com/office/drawing/2014/main" id="{4C384CA7-3EC7-1C43-BE8F-96EB5E666534}"/>
                </a:ext>
              </a:extLst>
            </p:cNvPr>
            <p:cNvSpPr/>
            <p:nvPr/>
          </p:nvSpPr>
          <p:spPr>
            <a:xfrm rot="12441723">
              <a:off x="2290836" y="2442779"/>
              <a:ext cx="162697" cy="22881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N"/>
            </a:p>
          </p:txBody>
        </p:sp>
      </p:grpSp>
      <p:sp>
        <p:nvSpPr>
          <p:cNvPr id="8" name="Rectangle 7"/>
          <p:cNvSpPr/>
          <p:nvPr/>
        </p:nvSpPr>
        <p:spPr>
          <a:xfrm>
            <a:off x="6930736" y="4956464"/>
            <a:ext cx="1589809" cy="187036"/>
          </a:xfrm>
          <a:prstGeom prst="rect">
            <a:avLst/>
          </a:prstGeom>
          <a:solidFill>
            <a:srgbClr val="FAD5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5499364" y="1358578"/>
            <a:ext cx="3343300" cy="1863057"/>
            <a:chOff x="5499364" y="1358578"/>
            <a:chExt cx="3343300" cy="1863057"/>
          </a:xfrm>
        </p:grpSpPr>
        <p:sp>
          <p:nvSpPr>
            <p:cNvPr id="9" name="Oval Callout 8"/>
            <p:cNvSpPr/>
            <p:nvPr/>
          </p:nvSpPr>
          <p:spPr>
            <a:xfrm>
              <a:off x="5499364" y="1358578"/>
              <a:ext cx="3343300" cy="1863057"/>
            </a:xfrm>
            <a:prstGeom prst="wedgeEllipseCallou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689231" y="1902814"/>
              <a:ext cx="296140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smtClean="0"/>
                <a:t>- </a:t>
              </a:r>
              <a:r>
                <a:rPr lang="en-US" sz="2400" dirty="0" err="1" smtClean="0"/>
                <a:t>Em</a:t>
              </a:r>
              <a:r>
                <a:rPr lang="en-US" sz="2400" dirty="0" smtClean="0"/>
                <a:t> </a:t>
              </a:r>
              <a:r>
                <a:rPr lang="en-US" sz="2400" dirty="0" err="1" smtClean="0"/>
                <a:t>cùng</a:t>
              </a:r>
              <a:r>
                <a:rPr lang="en-US" sz="2400" dirty="0" smtClean="0"/>
                <a:t> </a:t>
              </a:r>
              <a:r>
                <a:rPr lang="en-US" sz="2400" dirty="0" err="1" smtClean="0"/>
                <a:t>bạn</a:t>
              </a:r>
              <a:r>
                <a:rPr lang="en-US" sz="2400" dirty="0" smtClean="0"/>
                <a:t> </a:t>
              </a:r>
              <a:r>
                <a:rPr lang="en-US" sz="2400" dirty="0" err="1" smtClean="0"/>
                <a:t>đưa</a:t>
              </a:r>
              <a:r>
                <a:rPr lang="en-US" sz="2400" dirty="0" smtClean="0"/>
                <a:t> </a:t>
              </a:r>
              <a:r>
                <a:rPr lang="en-US" sz="2400" dirty="0" err="1" smtClean="0"/>
                <a:t>bà</a:t>
              </a:r>
              <a:r>
                <a:rPr lang="en-US" sz="2400" dirty="0" smtClean="0"/>
                <a:t> </a:t>
              </a:r>
              <a:r>
                <a:rPr lang="en-US" sz="2400" dirty="0" err="1" smtClean="0"/>
                <a:t>cụ</a:t>
              </a:r>
              <a:r>
                <a:rPr lang="en-US" sz="2400" dirty="0" smtClean="0"/>
                <a:t> </a:t>
              </a:r>
              <a:r>
                <a:rPr lang="en-US" sz="2400" dirty="0" err="1" smtClean="0"/>
                <a:t>về</a:t>
              </a:r>
              <a:r>
                <a:rPr lang="en-US" sz="2400" dirty="0" smtClean="0"/>
                <a:t> </a:t>
              </a:r>
              <a:r>
                <a:rPr lang="en-US" sz="2400" dirty="0" err="1" smtClean="0"/>
                <a:t>nhà</a:t>
              </a:r>
              <a:r>
                <a:rPr lang="en-US" sz="2400" dirty="0" smtClean="0"/>
                <a:t>.</a:t>
              </a:r>
              <a:endParaRPr lang="en-US"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4120928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41FAAAB2-D3FF-394E-B42A-99322D4F71D6}"/>
              </a:ext>
            </a:extLst>
          </p:cNvPr>
          <p:cNvGrpSpPr/>
          <p:nvPr/>
        </p:nvGrpSpPr>
        <p:grpSpPr>
          <a:xfrm>
            <a:off x="2401824" y="612786"/>
            <a:ext cx="4934972" cy="3917928"/>
            <a:chOff x="4756986" y="1871463"/>
            <a:chExt cx="3542978" cy="2812809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95983810-15DC-4D4A-ACF4-838C158CF07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54000"/>
                      </a14:imgEffect>
                      <a14:imgEffect>
                        <a14:brightnessContrast bright="7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756986" y="1871463"/>
              <a:ext cx="3542978" cy="2812809"/>
            </a:xfrm>
            <a:prstGeom prst="rect">
              <a:avLst/>
            </a:prstGeom>
          </p:spPr>
        </p:pic>
        <p:sp>
          <p:nvSpPr>
            <p:cNvPr id="4" name="Rounded Rectangular Callout 3">
              <a:extLst>
                <a:ext uri="{FF2B5EF4-FFF2-40B4-BE49-F238E27FC236}">
                  <a16:creationId xmlns:a16="http://schemas.microsoft.com/office/drawing/2014/main" id="{24F4C18E-6379-454A-8562-2C5B87DF34A7}"/>
                </a:ext>
              </a:extLst>
            </p:cNvPr>
            <p:cNvSpPr/>
            <p:nvPr/>
          </p:nvSpPr>
          <p:spPr>
            <a:xfrm>
              <a:off x="5166209" y="1938474"/>
              <a:ext cx="1296525" cy="646331"/>
            </a:xfrm>
            <a:prstGeom prst="wedgeRoundRectCallout">
              <a:avLst>
                <a:gd name="adj1" fmla="val -2157"/>
                <a:gd name="adj2" fmla="val 83137"/>
                <a:gd name="adj3" fmla="val 16667"/>
              </a:avLst>
            </a:prstGeom>
            <a:solidFill>
              <a:schemeClr val="bg1"/>
            </a:solidFill>
            <a:ln>
              <a:solidFill>
                <a:srgbClr val="AC98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N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3F4EC973-4724-AB42-B836-29784233E674}"/>
                </a:ext>
              </a:extLst>
            </p:cNvPr>
            <p:cNvSpPr txBox="1"/>
            <p:nvPr/>
          </p:nvSpPr>
          <p:spPr>
            <a:xfrm>
              <a:off x="4973048" y="1937113"/>
              <a:ext cx="1683587" cy="5966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VN" sz="2400" dirty="0"/>
                <a:t>Chơi </a:t>
              </a:r>
            </a:p>
            <a:p>
              <a:pPr algn="ctr"/>
              <a:r>
                <a:rPr lang="en-VN" sz="2400" dirty="0"/>
                <a:t>vui quá!</a:t>
              </a:r>
            </a:p>
          </p:txBody>
        </p:sp>
      </p:grpSp>
      <p:sp>
        <p:nvSpPr>
          <p:cNvPr id="6" name="Rectangle 5"/>
          <p:cNvSpPr/>
          <p:nvPr/>
        </p:nvSpPr>
        <p:spPr>
          <a:xfrm>
            <a:off x="6930736" y="4956464"/>
            <a:ext cx="1589809" cy="187036"/>
          </a:xfrm>
          <a:prstGeom prst="rect">
            <a:avLst/>
          </a:prstGeom>
          <a:solidFill>
            <a:srgbClr val="FAD5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5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41FAAAB2-D3FF-394E-B42A-99322D4F71D6}"/>
              </a:ext>
            </a:extLst>
          </p:cNvPr>
          <p:cNvGrpSpPr/>
          <p:nvPr/>
        </p:nvGrpSpPr>
        <p:grpSpPr>
          <a:xfrm>
            <a:off x="754259" y="488095"/>
            <a:ext cx="4934972" cy="3917928"/>
            <a:chOff x="4756986" y="1871463"/>
            <a:chExt cx="3542978" cy="2812809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95983810-15DC-4D4A-ACF4-838C158CF07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54000"/>
                      </a14:imgEffect>
                      <a14:imgEffect>
                        <a14:brightnessContrast bright="7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756986" y="1871463"/>
              <a:ext cx="3542978" cy="2812809"/>
            </a:xfrm>
            <a:prstGeom prst="rect">
              <a:avLst/>
            </a:prstGeom>
          </p:spPr>
        </p:pic>
        <p:sp>
          <p:nvSpPr>
            <p:cNvPr id="4" name="Rounded Rectangular Callout 3">
              <a:extLst>
                <a:ext uri="{FF2B5EF4-FFF2-40B4-BE49-F238E27FC236}">
                  <a16:creationId xmlns:a16="http://schemas.microsoft.com/office/drawing/2014/main" id="{24F4C18E-6379-454A-8562-2C5B87DF34A7}"/>
                </a:ext>
              </a:extLst>
            </p:cNvPr>
            <p:cNvSpPr/>
            <p:nvPr/>
          </p:nvSpPr>
          <p:spPr>
            <a:xfrm>
              <a:off x="5166209" y="1938474"/>
              <a:ext cx="1296525" cy="646331"/>
            </a:xfrm>
            <a:prstGeom prst="wedgeRoundRectCallout">
              <a:avLst>
                <a:gd name="adj1" fmla="val -2157"/>
                <a:gd name="adj2" fmla="val 83137"/>
                <a:gd name="adj3" fmla="val 16667"/>
              </a:avLst>
            </a:prstGeom>
            <a:solidFill>
              <a:schemeClr val="bg1"/>
            </a:solidFill>
            <a:ln>
              <a:solidFill>
                <a:srgbClr val="AC98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N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3F4EC973-4724-AB42-B836-29784233E674}"/>
                </a:ext>
              </a:extLst>
            </p:cNvPr>
            <p:cNvSpPr txBox="1"/>
            <p:nvPr/>
          </p:nvSpPr>
          <p:spPr>
            <a:xfrm>
              <a:off x="4973048" y="1937113"/>
              <a:ext cx="1683587" cy="5966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VN" sz="2400" dirty="0"/>
                <a:t>Chơi </a:t>
              </a:r>
            </a:p>
            <a:p>
              <a:pPr algn="ctr"/>
              <a:r>
                <a:rPr lang="en-VN" sz="2400" dirty="0"/>
                <a:t>vui quá!</a:t>
              </a:r>
            </a:p>
          </p:txBody>
        </p:sp>
      </p:grpSp>
      <p:sp>
        <p:nvSpPr>
          <p:cNvPr id="6" name="Rectangle 5"/>
          <p:cNvSpPr/>
          <p:nvPr/>
        </p:nvSpPr>
        <p:spPr>
          <a:xfrm>
            <a:off x="6930736" y="4956464"/>
            <a:ext cx="1589809" cy="187036"/>
          </a:xfrm>
          <a:prstGeom prst="rect">
            <a:avLst/>
          </a:prstGeom>
          <a:solidFill>
            <a:srgbClr val="FAD5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5297109" y="911769"/>
            <a:ext cx="3343300" cy="1863057"/>
            <a:chOff x="5499364" y="1358578"/>
            <a:chExt cx="3343300" cy="1863057"/>
          </a:xfrm>
        </p:grpSpPr>
        <p:sp>
          <p:nvSpPr>
            <p:cNvPr id="8" name="Oval Callout 7"/>
            <p:cNvSpPr/>
            <p:nvPr/>
          </p:nvSpPr>
          <p:spPr>
            <a:xfrm>
              <a:off x="5499364" y="1358578"/>
              <a:ext cx="3343300" cy="1863057"/>
            </a:xfrm>
            <a:prstGeom prst="wedgeEllipseCallou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689231" y="1902814"/>
              <a:ext cx="296140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smtClean="0"/>
                <a:t>- </a:t>
              </a:r>
              <a:r>
                <a:rPr lang="en-US" sz="2400" dirty="0" err="1" smtClean="0"/>
                <a:t>Em</a:t>
              </a:r>
              <a:r>
                <a:rPr lang="en-US" sz="2400" dirty="0" smtClean="0"/>
                <a:t> </a:t>
              </a:r>
              <a:r>
                <a:rPr lang="en-US" sz="2400" dirty="0" err="1" smtClean="0"/>
                <a:t>cùng</a:t>
              </a:r>
              <a:r>
                <a:rPr lang="en-US" sz="2400" dirty="0" smtClean="0"/>
                <a:t> </a:t>
              </a:r>
              <a:r>
                <a:rPr lang="en-US" sz="2400" dirty="0" err="1" smtClean="0"/>
                <a:t>bạn</a:t>
              </a:r>
              <a:r>
                <a:rPr lang="en-US" sz="2400" dirty="0" smtClean="0"/>
                <a:t> </a:t>
              </a:r>
              <a:r>
                <a:rPr lang="en-US" sz="2400" dirty="0" err="1" smtClean="0"/>
                <a:t>chơi</a:t>
              </a:r>
              <a:r>
                <a:rPr lang="en-US" sz="2400" dirty="0" smtClean="0"/>
                <a:t> </a:t>
              </a:r>
              <a:r>
                <a:rPr lang="en-US" sz="2400" dirty="0" err="1" smtClean="0"/>
                <a:t>trò</a:t>
              </a:r>
              <a:r>
                <a:rPr lang="en-US" sz="2400" dirty="0" smtClean="0"/>
                <a:t> </a:t>
              </a:r>
              <a:r>
                <a:rPr lang="en-US" sz="2400" dirty="0" err="1" smtClean="0"/>
                <a:t>chơi</a:t>
              </a:r>
              <a:r>
                <a:rPr lang="en-US" sz="2400" dirty="0" smtClean="0"/>
                <a:t> </a:t>
              </a:r>
              <a:r>
                <a:rPr lang="en-US" sz="2400" dirty="0" err="1" smtClean="0"/>
                <a:t>rất</a:t>
              </a:r>
              <a:r>
                <a:rPr lang="en-US" sz="2400" dirty="0" smtClean="0"/>
                <a:t> </a:t>
              </a:r>
              <a:r>
                <a:rPr lang="en-US" sz="2400" dirty="0" err="1" smtClean="0"/>
                <a:t>vui</a:t>
              </a:r>
              <a:r>
                <a:rPr lang="en-US" sz="2400" dirty="0" smtClean="0"/>
                <a:t>.</a:t>
              </a:r>
              <a:endParaRPr lang="en-US"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175014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6930736" y="4956464"/>
            <a:ext cx="1589809" cy="187036"/>
          </a:xfrm>
          <a:prstGeom prst="rect">
            <a:avLst/>
          </a:prstGeom>
          <a:solidFill>
            <a:srgbClr val="FAD5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Viết đoạn văn ngắn kể về người hàng xóm (48 mẫu) - Tập làm văn lớp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04"/>
          <a:stretch/>
        </p:blipFill>
        <p:spPr bwMode="auto">
          <a:xfrm>
            <a:off x="736599" y="379845"/>
            <a:ext cx="3244193" cy="1817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3912" y="379845"/>
            <a:ext cx="3087688" cy="181725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4150" y="2430263"/>
            <a:ext cx="3462734" cy="221615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1186" y="2430263"/>
            <a:ext cx="3342390" cy="221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680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6930736" y="4956464"/>
            <a:ext cx="1589809" cy="187036"/>
          </a:xfrm>
          <a:prstGeom prst="rect">
            <a:avLst/>
          </a:prstGeom>
          <a:solidFill>
            <a:srgbClr val="FAD5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7C482B4-C714-1A4D-A4AB-E34F60CB9B11}"/>
              </a:ext>
            </a:extLst>
          </p:cNvPr>
          <p:cNvSpPr txBox="1"/>
          <p:nvPr/>
        </p:nvSpPr>
        <p:spPr>
          <a:xfrm>
            <a:off x="2525687" y="613294"/>
            <a:ext cx="40517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E42428"/>
                </a:solidFill>
              </a:rPr>
              <a:t>	</a:t>
            </a:r>
            <a:r>
              <a:rPr lang="en-US" sz="3200" b="1" dirty="0" err="1" smtClean="0">
                <a:solidFill>
                  <a:srgbClr val="E42428"/>
                </a:solidFill>
              </a:rPr>
              <a:t>KẾT</a:t>
            </a:r>
            <a:r>
              <a:rPr lang="en-US" sz="3200" b="1" dirty="0" smtClean="0">
                <a:solidFill>
                  <a:srgbClr val="E42428"/>
                </a:solidFill>
              </a:rPr>
              <a:t> </a:t>
            </a:r>
            <a:r>
              <a:rPr lang="en-US" sz="3200" b="1" dirty="0" err="1" smtClean="0">
                <a:solidFill>
                  <a:srgbClr val="E42428"/>
                </a:solidFill>
              </a:rPr>
              <a:t>LUẬN</a:t>
            </a:r>
            <a:endParaRPr lang="en-US" sz="3200" b="1" dirty="0">
              <a:solidFill>
                <a:srgbClr val="E42428"/>
              </a:solidFill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522616" y="905682"/>
            <a:ext cx="6057900" cy="2971800"/>
            <a:chOff x="1522616" y="905682"/>
            <a:chExt cx="6057900" cy="2971800"/>
          </a:xfrm>
        </p:grpSpPr>
        <p:sp>
          <p:nvSpPr>
            <p:cNvPr id="2" name="Horizontal Scroll 1"/>
            <p:cNvSpPr/>
            <p:nvPr/>
          </p:nvSpPr>
          <p:spPr>
            <a:xfrm>
              <a:off x="1522616" y="905682"/>
              <a:ext cx="6057900" cy="2971800"/>
            </a:xfrm>
            <a:prstGeom prst="horizontalScroll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1963881" y="1483641"/>
              <a:ext cx="5424055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2800" dirty="0" smtClean="0"/>
                <a:t>     </a:t>
              </a:r>
              <a:r>
                <a:rPr lang="en-US" sz="2800" dirty="0" err="1"/>
                <a:t>Có</a:t>
              </a:r>
              <a:r>
                <a:rPr lang="en-US" sz="2800" dirty="0"/>
                <a:t> </a:t>
              </a:r>
              <a:r>
                <a:rPr lang="en-US" sz="2800" dirty="0" err="1"/>
                <a:t>rất</a:t>
              </a:r>
              <a:r>
                <a:rPr lang="en-US" sz="2800" dirty="0"/>
                <a:t> </a:t>
              </a:r>
              <a:r>
                <a:rPr lang="en-US" sz="2800" dirty="0" err="1"/>
                <a:t>nhiều</a:t>
              </a:r>
              <a:r>
                <a:rPr lang="en-US" sz="2800" dirty="0"/>
                <a:t> </a:t>
              </a:r>
              <a:r>
                <a:rPr lang="en-US" sz="2800" dirty="0" err="1"/>
                <a:t>việc</a:t>
              </a:r>
              <a:r>
                <a:rPr lang="en-US" sz="2800" dirty="0"/>
                <a:t> </a:t>
              </a:r>
              <a:r>
                <a:rPr lang="en-US" sz="2800" dirty="0" err="1"/>
                <a:t>có</a:t>
              </a:r>
              <a:r>
                <a:rPr lang="en-US" sz="2800" dirty="0"/>
                <a:t> </a:t>
              </a:r>
              <a:r>
                <a:rPr lang="en-US" sz="2800" dirty="0" err="1"/>
                <a:t>thể</a:t>
              </a:r>
              <a:r>
                <a:rPr lang="en-US" sz="2800" dirty="0"/>
                <a:t> </a:t>
              </a:r>
              <a:r>
                <a:rPr lang="en-US" sz="2800" dirty="0" err="1"/>
                <a:t>cùng</a:t>
              </a:r>
              <a:r>
                <a:rPr lang="en-US" sz="2800" dirty="0"/>
                <a:t> </a:t>
              </a:r>
              <a:r>
                <a:rPr lang="en-US" sz="2800" dirty="0" err="1"/>
                <a:t>làm</a:t>
              </a:r>
              <a:r>
                <a:rPr lang="en-US" sz="2800" dirty="0"/>
                <a:t> </a:t>
              </a:r>
              <a:r>
                <a:rPr lang="en-US" sz="2800" dirty="0" err="1"/>
                <a:t>với</a:t>
              </a:r>
              <a:r>
                <a:rPr lang="en-US" sz="2800" dirty="0"/>
                <a:t> </a:t>
              </a:r>
              <a:r>
                <a:rPr lang="en-US" sz="2800" dirty="0" err="1"/>
                <a:t>hàng</a:t>
              </a:r>
              <a:r>
                <a:rPr lang="en-US" sz="2800" dirty="0"/>
                <a:t> </a:t>
              </a:r>
              <a:r>
                <a:rPr lang="en-US" sz="2800" dirty="0" err="1"/>
                <a:t>xóm</a:t>
              </a:r>
              <a:r>
                <a:rPr lang="en-US" sz="2800" dirty="0"/>
                <a:t> </a:t>
              </a:r>
              <a:r>
                <a:rPr lang="en-US" sz="2800" dirty="0" err="1"/>
                <a:t>để</a:t>
              </a:r>
              <a:r>
                <a:rPr lang="en-US" sz="2800" dirty="0"/>
                <a:t> </a:t>
              </a:r>
              <a:r>
                <a:rPr lang="en-US" sz="2800" dirty="0" err="1"/>
                <a:t>thêm</a:t>
              </a:r>
              <a:r>
                <a:rPr lang="en-US" sz="2800" dirty="0"/>
                <a:t> </a:t>
              </a:r>
              <a:r>
                <a:rPr lang="en-US" sz="2800" dirty="0" err="1"/>
                <a:t>thân</a:t>
              </a:r>
              <a:r>
                <a:rPr lang="en-US" sz="2800" dirty="0"/>
                <a:t> </a:t>
              </a:r>
              <a:r>
                <a:rPr lang="en-US" sz="2800" dirty="0" err="1"/>
                <a:t>thiết</a:t>
              </a:r>
              <a:r>
                <a:rPr lang="en-US" sz="2800" dirty="0"/>
                <a:t> </a:t>
              </a:r>
              <a:r>
                <a:rPr lang="en-US" sz="2800" dirty="0" err="1"/>
                <a:t>với</a:t>
              </a:r>
              <a:r>
                <a:rPr lang="en-US" sz="2800" dirty="0"/>
                <a:t> </a:t>
              </a:r>
              <a:r>
                <a:rPr lang="en-US" sz="2800" dirty="0" err="1"/>
                <a:t>nhau</a:t>
              </a:r>
              <a:r>
                <a:rPr lang="en-US" sz="2800" dirty="0"/>
                <a:t> </a:t>
              </a:r>
              <a:r>
                <a:rPr lang="en-US" sz="2800" dirty="0" err="1"/>
                <a:t>giúp</a:t>
              </a:r>
              <a:r>
                <a:rPr lang="en-US" sz="2800" dirty="0"/>
                <a:t> </a:t>
              </a:r>
              <a:r>
                <a:rPr lang="en-US" sz="2800" dirty="0" err="1"/>
                <a:t>đỡ</a:t>
              </a:r>
              <a:r>
                <a:rPr lang="en-US" sz="2800" dirty="0"/>
                <a:t>, </a:t>
              </a:r>
              <a:r>
                <a:rPr lang="en-US" sz="2800" dirty="0" err="1"/>
                <a:t>hỗ</a:t>
              </a:r>
              <a:r>
                <a:rPr lang="en-US" sz="2800" dirty="0"/>
                <a:t> </a:t>
              </a:r>
              <a:r>
                <a:rPr lang="en-US" sz="2800" dirty="0" err="1"/>
                <a:t>trợ</a:t>
              </a:r>
              <a:r>
                <a:rPr lang="en-US" sz="2800" dirty="0"/>
                <a:t> </a:t>
              </a:r>
              <a:r>
                <a:rPr lang="en-US" sz="2800" dirty="0" err="1"/>
                <a:t>nhau</a:t>
              </a:r>
              <a:r>
                <a:rPr lang="en-US" sz="2800" dirty="0"/>
                <a:t> </a:t>
              </a:r>
              <a:r>
                <a:rPr lang="en-US" sz="2800" dirty="0" err="1"/>
                <a:t>trong</a:t>
              </a:r>
              <a:r>
                <a:rPr lang="en-US" sz="2800" dirty="0"/>
                <a:t> </a:t>
              </a:r>
              <a:r>
                <a:rPr lang="en-US" sz="2800" dirty="0" err="1"/>
                <a:t>cuộc</a:t>
              </a:r>
              <a:r>
                <a:rPr lang="en-US" sz="2800" dirty="0"/>
                <a:t> </a:t>
              </a:r>
              <a:r>
                <a:rPr lang="en-US" sz="2800" dirty="0" err="1"/>
                <a:t>sống</a:t>
              </a:r>
              <a:r>
                <a:rPr lang="en-US" sz="2800" dirty="0"/>
                <a:t>.</a:t>
              </a:r>
              <a:r>
                <a:rPr lang="en-US" sz="2800" dirty="0" smtClean="0"/>
                <a:t> </a:t>
              </a:r>
              <a:endParaRPr lang="en-US" sz="2800" dirty="0"/>
            </a:p>
          </p:txBody>
        </p:sp>
      </p:grpSp>
    </p:spTree>
    <p:extLst>
      <p:ext uri="{BB962C8B-B14F-4D97-AF65-F5344CB8AC3E}">
        <p14:creationId xmlns:p14="http://schemas.microsoft.com/office/powerpoint/2010/main" val="1794081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206220C5-CD99-7C4A-B65F-4E253AE823A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1866"/>
          <a:stretch/>
        </p:blipFill>
        <p:spPr>
          <a:xfrm>
            <a:off x="488950" y="368831"/>
            <a:ext cx="5137825" cy="720738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FE8E1D00-EA41-E243-90D2-0C7BFDD1940C}"/>
              </a:ext>
            </a:extLst>
          </p:cNvPr>
          <p:cNvSpPr/>
          <p:nvPr/>
        </p:nvSpPr>
        <p:spPr>
          <a:xfrm>
            <a:off x="1532384" y="274601"/>
            <a:ext cx="3528530" cy="577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 err="1">
                <a:solidFill>
                  <a:srgbClr val="00A651"/>
                </a:solidFill>
              </a:rPr>
              <a:t>Hoạt</a:t>
            </a:r>
            <a:r>
              <a:rPr lang="en-US" sz="2400" b="1" dirty="0">
                <a:solidFill>
                  <a:srgbClr val="00A651"/>
                </a:solidFill>
              </a:rPr>
              <a:t> </a:t>
            </a:r>
            <a:r>
              <a:rPr lang="en-US" sz="2400" b="1" dirty="0" err="1">
                <a:solidFill>
                  <a:srgbClr val="00A651"/>
                </a:solidFill>
              </a:rPr>
              <a:t>động</a:t>
            </a:r>
            <a:r>
              <a:rPr lang="en-US" sz="2400" b="1" dirty="0">
                <a:solidFill>
                  <a:srgbClr val="00A651"/>
                </a:solidFill>
              </a:rPr>
              <a:t> </a:t>
            </a:r>
            <a:r>
              <a:rPr lang="en-US" sz="2400" b="1" dirty="0" err="1">
                <a:solidFill>
                  <a:srgbClr val="00A651"/>
                </a:solidFill>
              </a:rPr>
              <a:t>sau</a:t>
            </a:r>
            <a:r>
              <a:rPr lang="en-US" sz="2400" b="1" dirty="0">
                <a:solidFill>
                  <a:srgbClr val="00A651"/>
                </a:solidFill>
              </a:rPr>
              <a:t> </a:t>
            </a:r>
            <a:r>
              <a:rPr lang="en-US" sz="2400" b="1" dirty="0" err="1">
                <a:solidFill>
                  <a:srgbClr val="00A651"/>
                </a:solidFill>
              </a:rPr>
              <a:t>giờ</a:t>
            </a:r>
            <a:r>
              <a:rPr lang="en-US" sz="2400" b="1" dirty="0">
                <a:solidFill>
                  <a:srgbClr val="00A651"/>
                </a:solidFill>
              </a:rPr>
              <a:t> </a:t>
            </a:r>
            <a:r>
              <a:rPr lang="en-US" sz="2400" b="1" dirty="0" err="1">
                <a:solidFill>
                  <a:srgbClr val="00A651"/>
                </a:solidFill>
              </a:rPr>
              <a:t>học</a:t>
            </a:r>
            <a:endParaRPr lang="en-US" sz="2400" b="1" dirty="0">
              <a:solidFill>
                <a:srgbClr val="00A65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59F9151-66CF-3547-8630-4B94FA660C2A}"/>
              </a:ext>
            </a:extLst>
          </p:cNvPr>
          <p:cNvSpPr txBox="1"/>
          <p:nvPr/>
        </p:nvSpPr>
        <p:spPr>
          <a:xfrm>
            <a:off x="627538" y="1174777"/>
            <a:ext cx="80119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2400" dirty="0"/>
              <a:t>Làm quen với bạn hàng xóm và rủ bạn cùng là một việc có ích. 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88FE6803-47E8-7242-8758-82033F3008CC}"/>
              </a:ext>
            </a:extLst>
          </p:cNvPr>
          <p:cNvSpPr/>
          <p:nvPr/>
        </p:nvSpPr>
        <p:spPr>
          <a:xfrm>
            <a:off x="627538" y="345721"/>
            <a:ext cx="766258" cy="766106"/>
          </a:xfrm>
          <a:prstGeom prst="ellipse">
            <a:avLst/>
          </a:prstGeom>
          <a:solidFill>
            <a:srgbClr val="00A651"/>
          </a:solidFill>
          <a:ln>
            <a:solidFill>
              <a:srgbClr val="1A8C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Freeform 7">
            <a:extLst>
              <a:ext uri="{FF2B5EF4-FFF2-40B4-BE49-F238E27FC236}">
                <a16:creationId xmlns:a16="http://schemas.microsoft.com/office/drawing/2014/main" id="{02BAC178-B223-3349-B2FE-AC998290F098}"/>
              </a:ext>
            </a:extLst>
          </p:cNvPr>
          <p:cNvSpPr/>
          <p:nvPr/>
        </p:nvSpPr>
        <p:spPr>
          <a:xfrm>
            <a:off x="692249" y="454039"/>
            <a:ext cx="653240" cy="512660"/>
          </a:xfrm>
          <a:custGeom>
            <a:avLst/>
            <a:gdLst>
              <a:gd name="connsiteX0" fmla="*/ 85725 w 2714625"/>
              <a:gd name="connsiteY0" fmla="*/ 1038225 h 2124075"/>
              <a:gd name="connsiteX1" fmla="*/ 1166812 w 2714625"/>
              <a:gd name="connsiteY1" fmla="*/ 190500 h 2124075"/>
              <a:gd name="connsiteX2" fmla="*/ 1700212 w 2714625"/>
              <a:gd name="connsiteY2" fmla="*/ 466725 h 2124075"/>
              <a:gd name="connsiteX3" fmla="*/ 1700212 w 2714625"/>
              <a:gd name="connsiteY3" fmla="*/ 219075 h 2124075"/>
              <a:gd name="connsiteX4" fmla="*/ 1909762 w 2714625"/>
              <a:gd name="connsiteY4" fmla="*/ 219075 h 2124075"/>
              <a:gd name="connsiteX5" fmla="*/ 1909762 w 2714625"/>
              <a:gd name="connsiteY5" fmla="*/ 633413 h 2124075"/>
              <a:gd name="connsiteX6" fmla="*/ 2357437 w 2714625"/>
              <a:gd name="connsiteY6" fmla="*/ 1081088 h 2124075"/>
              <a:gd name="connsiteX7" fmla="*/ 2176462 w 2714625"/>
              <a:gd name="connsiteY7" fmla="*/ 1162050 h 2124075"/>
              <a:gd name="connsiteX8" fmla="*/ 2176462 w 2714625"/>
              <a:gd name="connsiteY8" fmla="*/ 1924050 h 2124075"/>
              <a:gd name="connsiteX9" fmla="*/ 1857375 w 2714625"/>
              <a:gd name="connsiteY9" fmla="*/ 1924050 h 2124075"/>
              <a:gd name="connsiteX10" fmla="*/ 1857375 w 2714625"/>
              <a:gd name="connsiteY10" fmla="*/ 1385888 h 2124075"/>
              <a:gd name="connsiteX11" fmla="*/ 1390650 w 2714625"/>
              <a:gd name="connsiteY11" fmla="*/ 1385888 h 2124075"/>
              <a:gd name="connsiteX12" fmla="*/ 1390650 w 2714625"/>
              <a:gd name="connsiteY12" fmla="*/ 1905000 h 2124075"/>
              <a:gd name="connsiteX13" fmla="*/ 1066800 w 2714625"/>
              <a:gd name="connsiteY13" fmla="*/ 1581150 h 2124075"/>
              <a:gd name="connsiteX14" fmla="*/ 52387 w 2714625"/>
              <a:gd name="connsiteY14" fmla="*/ 1181100 h 2124075"/>
              <a:gd name="connsiteX15" fmla="*/ 52387 w 2714625"/>
              <a:gd name="connsiteY15" fmla="*/ 1371600 h 2124075"/>
              <a:gd name="connsiteX16" fmla="*/ 847725 w 2714625"/>
              <a:gd name="connsiteY16" fmla="*/ 1666875 h 2124075"/>
              <a:gd name="connsiteX17" fmla="*/ 738187 w 2714625"/>
              <a:gd name="connsiteY17" fmla="*/ 1757363 h 2124075"/>
              <a:gd name="connsiteX18" fmla="*/ 138112 w 2714625"/>
              <a:gd name="connsiteY18" fmla="*/ 1543050 h 2124075"/>
              <a:gd name="connsiteX19" fmla="*/ 138112 w 2714625"/>
              <a:gd name="connsiteY19" fmla="*/ 1695450 h 2124075"/>
              <a:gd name="connsiteX20" fmla="*/ 776287 w 2714625"/>
              <a:gd name="connsiteY20" fmla="*/ 1924050 h 2124075"/>
              <a:gd name="connsiteX21" fmla="*/ 757237 w 2714625"/>
              <a:gd name="connsiteY21" fmla="*/ 1947863 h 2124075"/>
              <a:gd name="connsiteX22" fmla="*/ 219075 w 2714625"/>
              <a:gd name="connsiteY22" fmla="*/ 1747838 h 2124075"/>
              <a:gd name="connsiteX23" fmla="*/ 176212 w 2714625"/>
              <a:gd name="connsiteY23" fmla="*/ 1862138 h 2124075"/>
              <a:gd name="connsiteX24" fmla="*/ 776287 w 2714625"/>
              <a:gd name="connsiteY24" fmla="*/ 2100263 h 2124075"/>
              <a:gd name="connsiteX25" fmla="*/ 1162050 w 2714625"/>
              <a:gd name="connsiteY25" fmla="*/ 2124075 h 2124075"/>
              <a:gd name="connsiteX26" fmla="*/ 1162050 w 2714625"/>
              <a:gd name="connsiteY26" fmla="*/ 2066925 h 2124075"/>
              <a:gd name="connsiteX27" fmla="*/ 1576387 w 2714625"/>
              <a:gd name="connsiteY27" fmla="*/ 2066925 h 2124075"/>
              <a:gd name="connsiteX28" fmla="*/ 1576387 w 2714625"/>
              <a:gd name="connsiteY28" fmla="*/ 1743075 h 2124075"/>
              <a:gd name="connsiteX29" fmla="*/ 1538287 w 2714625"/>
              <a:gd name="connsiteY29" fmla="*/ 1743075 h 2124075"/>
              <a:gd name="connsiteX30" fmla="*/ 1538287 w 2714625"/>
              <a:gd name="connsiteY30" fmla="*/ 1519238 h 2124075"/>
              <a:gd name="connsiteX31" fmla="*/ 1695450 w 2714625"/>
              <a:gd name="connsiteY31" fmla="*/ 1519238 h 2124075"/>
              <a:gd name="connsiteX32" fmla="*/ 1695450 w 2714625"/>
              <a:gd name="connsiteY32" fmla="*/ 2124075 h 2124075"/>
              <a:gd name="connsiteX33" fmla="*/ 1871662 w 2714625"/>
              <a:gd name="connsiteY33" fmla="*/ 2124075 h 2124075"/>
              <a:gd name="connsiteX34" fmla="*/ 1871662 w 2714625"/>
              <a:gd name="connsiteY34" fmla="*/ 2066925 h 2124075"/>
              <a:gd name="connsiteX35" fmla="*/ 2352675 w 2714625"/>
              <a:gd name="connsiteY35" fmla="*/ 2066925 h 2124075"/>
              <a:gd name="connsiteX36" fmla="*/ 2352675 w 2714625"/>
              <a:gd name="connsiteY36" fmla="*/ 1766888 h 2124075"/>
              <a:gd name="connsiteX37" fmla="*/ 2400300 w 2714625"/>
              <a:gd name="connsiteY37" fmla="*/ 1766888 h 2124075"/>
              <a:gd name="connsiteX38" fmla="*/ 2400300 w 2714625"/>
              <a:gd name="connsiteY38" fmla="*/ 1266825 h 2124075"/>
              <a:gd name="connsiteX39" fmla="*/ 2447925 w 2714625"/>
              <a:gd name="connsiteY39" fmla="*/ 1266825 h 2124075"/>
              <a:gd name="connsiteX40" fmla="*/ 2447925 w 2714625"/>
              <a:gd name="connsiteY40" fmla="*/ 1223963 h 2124075"/>
              <a:gd name="connsiteX41" fmla="*/ 2714625 w 2714625"/>
              <a:gd name="connsiteY41" fmla="*/ 1223963 h 2124075"/>
              <a:gd name="connsiteX42" fmla="*/ 2714625 w 2714625"/>
              <a:gd name="connsiteY42" fmla="*/ 1138238 h 2124075"/>
              <a:gd name="connsiteX43" fmla="*/ 2686050 w 2714625"/>
              <a:gd name="connsiteY43" fmla="*/ 1138238 h 2124075"/>
              <a:gd name="connsiteX44" fmla="*/ 2686050 w 2714625"/>
              <a:gd name="connsiteY44" fmla="*/ 1085850 h 2124075"/>
              <a:gd name="connsiteX45" fmla="*/ 2595562 w 2714625"/>
              <a:gd name="connsiteY45" fmla="*/ 1085850 h 2124075"/>
              <a:gd name="connsiteX46" fmla="*/ 2043112 w 2714625"/>
              <a:gd name="connsiteY46" fmla="*/ 533400 h 2124075"/>
              <a:gd name="connsiteX47" fmla="*/ 2043112 w 2714625"/>
              <a:gd name="connsiteY47" fmla="*/ 95250 h 2124075"/>
              <a:gd name="connsiteX48" fmla="*/ 1562100 w 2714625"/>
              <a:gd name="connsiteY48" fmla="*/ 95250 h 2124075"/>
              <a:gd name="connsiteX49" fmla="*/ 1562100 w 2714625"/>
              <a:gd name="connsiteY49" fmla="*/ 223838 h 2124075"/>
              <a:gd name="connsiteX50" fmla="*/ 1166812 w 2714625"/>
              <a:gd name="connsiteY50" fmla="*/ 0 h 2124075"/>
              <a:gd name="connsiteX51" fmla="*/ 0 w 2714625"/>
              <a:gd name="connsiteY51" fmla="*/ 890588 h 2124075"/>
              <a:gd name="connsiteX52" fmla="*/ 85725 w 2714625"/>
              <a:gd name="connsiteY52" fmla="*/ 1038225 h 2124075"/>
              <a:gd name="connsiteX0" fmla="*/ 85725 w 2714625"/>
              <a:gd name="connsiteY0" fmla="*/ 1044575 h 2130425"/>
              <a:gd name="connsiteX1" fmla="*/ 1166812 w 2714625"/>
              <a:gd name="connsiteY1" fmla="*/ 196850 h 2130425"/>
              <a:gd name="connsiteX2" fmla="*/ 1700212 w 2714625"/>
              <a:gd name="connsiteY2" fmla="*/ 473075 h 2130425"/>
              <a:gd name="connsiteX3" fmla="*/ 1700212 w 2714625"/>
              <a:gd name="connsiteY3" fmla="*/ 225425 h 2130425"/>
              <a:gd name="connsiteX4" fmla="*/ 1909762 w 2714625"/>
              <a:gd name="connsiteY4" fmla="*/ 225425 h 2130425"/>
              <a:gd name="connsiteX5" fmla="*/ 1909762 w 2714625"/>
              <a:gd name="connsiteY5" fmla="*/ 639763 h 2130425"/>
              <a:gd name="connsiteX6" fmla="*/ 2357437 w 2714625"/>
              <a:gd name="connsiteY6" fmla="*/ 1087438 h 2130425"/>
              <a:gd name="connsiteX7" fmla="*/ 2176462 w 2714625"/>
              <a:gd name="connsiteY7" fmla="*/ 1168400 h 2130425"/>
              <a:gd name="connsiteX8" fmla="*/ 2176462 w 2714625"/>
              <a:gd name="connsiteY8" fmla="*/ 1930400 h 2130425"/>
              <a:gd name="connsiteX9" fmla="*/ 1857375 w 2714625"/>
              <a:gd name="connsiteY9" fmla="*/ 1930400 h 2130425"/>
              <a:gd name="connsiteX10" fmla="*/ 1857375 w 2714625"/>
              <a:gd name="connsiteY10" fmla="*/ 1392238 h 2130425"/>
              <a:gd name="connsiteX11" fmla="*/ 1390650 w 2714625"/>
              <a:gd name="connsiteY11" fmla="*/ 1392238 h 2130425"/>
              <a:gd name="connsiteX12" fmla="*/ 1390650 w 2714625"/>
              <a:gd name="connsiteY12" fmla="*/ 1911350 h 2130425"/>
              <a:gd name="connsiteX13" fmla="*/ 1066800 w 2714625"/>
              <a:gd name="connsiteY13" fmla="*/ 1587500 h 2130425"/>
              <a:gd name="connsiteX14" fmla="*/ 52387 w 2714625"/>
              <a:gd name="connsiteY14" fmla="*/ 1187450 h 2130425"/>
              <a:gd name="connsiteX15" fmla="*/ 52387 w 2714625"/>
              <a:gd name="connsiteY15" fmla="*/ 1377950 h 2130425"/>
              <a:gd name="connsiteX16" fmla="*/ 847725 w 2714625"/>
              <a:gd name="connsiteY16" fmla="*/ 1673225 h 2130425"/>
              <a:gd name="connsiteX17" fmla="*/ 738187 w 2714625"/>
              <a:gd name="connsiteY17" fmla="*/ 1763713 h 2130425"/>
              <a:gd name="connsiteX18" fmla="*/ 138112 w 2714625"/>
              <a:gd name="connsiteY18" fmla="*/ 1549400 h 2130425"/>
              <a:gd name="connsiteX19" fmla="*/ 138112 w 2714625"/>
              <a:gd name="connsiteY19" fmla="*/ 1701800 h 2130425"/>
              <a:gd name="connsiteX20" fmla="*/ 776287 w 2714625"/>
              <a:gd name="connsiteY20" fmla="*/ 1930400 h 2130425"/>
              <a:gd name="connsiteX21" fmla="*/ 757237 w 2714625"/>
              <a:gd name="connsiteY21" fmla="*/ 1954213 h 2130425"/>
              <a:gd name="connsiteX22" fmla="*/ 219075 w 2714625"/>
              <a:gd name="connsiteY22" fmla="*/ 1754188 h 2130425"/>
              <a:gd name="connsiteX23" fmla="*/ 176212 w 2714625"/>
              <a:gd name="connsiteY23" fmla="*/ 1868488 h 2130425"/>
              <a:gd name="connsiteX24" fmla="*/ 776287 w 2714625"/>
              <a:gd name="connsiteY24" fmla="*/ 2106613 h 2130425"/>
              <a:gd name="connsiteX25" fmla="*/ 1162050 w 2714625"/>
              <a:gd name="connsiteY25" fmla="*/ 2130425 h 2130425"/>
              <a:gd name="connsiteX26" fmla="*/ 1162050 w 2714625"/>
              <a:gd name="connsiteY26" fmla="*/ 2073275 h 2130425"/>
              <a:gd name="connsiteX27" fmla="*/ 1576387 w 2714625"/>
              <a:gd name="connsiteY27" fmla="*/ 2073275 h 2130425"/>
              <a:gd name="connsiteX28" fmla="*/ 1576387 w 2714625"/>
              <a:gd name="connsiteY28" fmla="*/ 1749425 h 2130425"/>
              <a:gd name="connsiteX29" fmla="*/ 1538287 w 2714625"/>
              <a:gd name="connsiteY29" fmla="*/ 1749425 h 2130425"/>
              <a:gd name="connsiteX30" fmla="*/ 1538287 w 2714625"/>
              <a:gd name="connsiteY30" fmla="*/ 1525588 h 2130425"/>
              <a:gd name="connsiteX31" fmla="*/ 1695450 w 2714625"/>
              <a:gd name="connsiteY31" fmla="*/ 1525588 h 2130425"/>
              <a:gd name="connsiteX32" fmla="*/ 1695450 w 2714625"/>
              <a:gd name="connsiteY32" fmla="*/ 2130425 h 2130425"/>
              <a:gd name="connsiteX33" fmla="*/ 1871662 w 2714625"/>
              <a:gd name="connsiteY33" fmla="*/ 2130425 h 2130425"/>
              <a:gd name="connsiteX34" fmla="*/ 1871662 w 2714625"/>
              <a:gd name="connsiteY34" fmla="*/ 2073275 h 2130425"/>
              <a:gd name="connsiteX35" fmla="*/ 2352675 w 2714625"/>
              <a:gd name="connsiteY35" fmla="*/ 2073275 h 2130425"/>
              <a:gd name="connsiteX36" fmla="*/ 2352675 w 2714625"/>
              <a:gd name="connsiteY36" fmla="*/ 1773238 h 2130425"/>
              <a:gd name="connsiteX37" fmla="*/ 2400300 w 2714625"/>
              <a:gd name="connsiteY37" fmla="*/ 1773238 h 2130425"/>
              <a:gd name="connsiteX38" fmla="*/ 2400300 w 2714625"/>
              <a:gd name="connsiteY38" fmla="*/ 1273175 h 2130425"/>
              <a:gd name="connsiteX39" fmla="*/ 2447925 w 2714625"/>
              <a:gd name="connsiteY39" fmla="*/ 1273175 h 2130425"/>
              <a:gd name="connsiteX40" fmla="*/ 2447925 w 2714625"/>
              <a:gd name="connsiteY40" fmla="*/ 1230313 h 2130425"/>
              <a:gd name="connsiteX41" fmla="*/ 2714625 w 2714625"/>
              <a:gd name="connsiteY41" fmla="*/ 1230313 h 2130425"/>
              <a:gd name="connsiteX42" fmla="*/ 2714625 w 2714625"/>
              <a:gd name="connsiteY42" fmla="*/ 1144588 h 2130425"/>
              <a:gd name="connsiteX43" fmla="*/ 2686050 w 2714625"/>
              <a:gd name="connsiteY43" fmla="*/ 1144588 h 2130425"/>
              <a:gd name="connsiteX44" fmla="*/ 2686050 w 2714625"/>
              <a:gd name="connsiteY44" fmla="*/ 1092200 h 2130425"/>
              <a:gd name="connsiteX45" fmla="*/ 2595562 w 2714625"/>
              <a:gd name="connsiteY45" fmla="*/ 1092200 h 2130425"/>
              <a:gd name="connsiteX46" fmla="*/ 2043112 w 2714625"/>
              <a:gd name="connsiteY46" fmla="*/ 539750 h 2130425"/>
              <a:gd name="connsiteX47" fmla="*/ 2043112 w 2714625"/>
              <a:gd name="connsiteY47" fmla="*/ 101600 h 2130425"/>
              <a:gd name="connsiteX48" fmla="*/ 1562100 w 2714625"/>
              <a:gd name="connsiteY48" fmla="*/ 101600 h 2130425"/>
              <a:gd name="connsiteX49" fmla="*/ 1562100 w 2714625"/>
              <a:gd name="connsiteY49" fmla="*/ 230188 h 2130425"/>
              <a:gd name="connsiteX50" fmla="*/ 1135062 w 2714625"/>
              <a:gd name="connsiteY50" fmla="*/ 0 h 2130425"/>
              <a:gd name="connsiteX51" fmla="*/ 0 w 2714625"/>
              <a:gd name="connsiteY51" fmla="*/ 896938 h 2130425"/>
              <a:gd name="connsiteX52" fmla="*/ 85725 w 2714625"/>
              <a:gd name="connsiteY52" fmla="*/ 1044575 h 2130425"/>
              <a:gd name="connsiteX0" fmla="*/ 85725 w 2714625"/>
              <a:gd name="connsiteY0" fmla="*/ 1044575 h 2130425"/>
              <a:gd name="connsiteX1" fmla="*/ 1166812 w 2714625"/>
              <a:gd name="connsiteY1" fmla="*/ 196850 h 2130425"/>
              <a:gd name="connsiteX2" fmla="*/ 1700212 w 2714625"/>
              <a:gd name="connsiteY2" fmla="*/ 473075 h 2130425"/>
              <a:gd name="connsiteX3" fmla="*/ 1700212 w 2714625"/>
              <a:gd name="connsiteY3" fmla="*/ 225425 h 2130425"/>
              <a:gd name="connsiteX4" fmla="*/ 1909762 w 2714625"/>
              <a:gd name="connsiteY4" fmla="*/ 225425 h 2130425"/>
              <a:gd name="connsiteX5" fmla="*/ 1909762 w 2714625"/>
              <a:gd name="connsiteY5" fmla="*/ 639763 h 2130425"/>
              <a:gd name="connsiteX6" fmla="*/ 2357437 w 2714625"/>
              <a:gd name="connsiteY6" fmla="*/ 1087438 h 2130425"/>
              <a:gd name="connsiteX7" fmla="*/ 2176462 w 2714625"/>
              <a:gd name="connsiteY7" fmla="*/ 1168400 h 2130425"/>
              <a:gd name="connsiteX8" fmla="*/ 2176462 w 2714625"/>
              <a:gd name="connsiteY8" fmla="*/ 1930400 h 2130425"/>
              <a:gd name="connsiteX9" fmla="*/ 1857375 w 2714625"/>
              <a:gd name="connsiteY9" fmla="*/ 1930400 h 2130425"/>
              <a:gd name="connsiteX10" fmla="*/ 1857375 w 2714625"/>
              <a:gd name="connsiteY10" fmla="*/ 1392238 h 2130425"/>
              <a:gd name="connsiteX11" fmla="*/ 1390650 w 2714625"/>
              <a:gd name="connsiteY11" fmla="*/ 1392238 h 2130425"/>
              <a:gd name="connsiteX12" fmla="*/ 1390650 w 2714625"/>
              <a:gd name="connsiteY12" fmla="*/ 1911350 h 2130425"/>
              <a:gd name="connsiteX13" fmla="*/ 1066800 w 2714625"/>
              <a:gd name="connsiteY13" fmla="*/ 1587500 h 2130425"/>
              <a:gd name="connsiteX14" fmla="*/ 52387 w 2714625"/>
              <a:gd name="connsiteY14" fmla="*/ 1187450 h 2130425"/>
              <a:gd name="connsiteX15" fmla="*/ 52387 w 2714625"/>
              <a:gd name="connsiteY15" fmla="*/ 1377950 h 2130425"/>
              <a:gd name="connsiteX16" fmla="*/ 847725 w 2714625"/>
              <a:gd name="connsiteY16" fmla="*/ 1673225 h 2130425"/>
              <a:gd name="connsiteX17" fmla="*/ 738187 w 2714625"/>
              <a:gd name="connsiteY17" fmla="*/ 1763713 h 2130425"/>
              <a:gd name="connsiteX18" fmla="*/ 138112 w 2714625"/>
              <a:gd name="connsiteY18" fmla="*/ 1549400 h 2130425"/>
              <a:gd name="connsiteX19" fmla="*/ 138112 w 2714625"/>
              <a:gd name="connsiteY19" fmla="*/ 1701800 h 2130425"/>
              <a:gd name="connsiteX20" fmla="*/ 776287 w 2714625"/>
              <a:gd name="connsiteY20" fmla="*/ 1930400 h 2130425"/>
              <a:gd name="connsiteX21" fmla="*/ 764381 w 2714625"/>
              <a:gd name="connsiteY21" fmla="*/ 1947070 h 2130425"/>
              <a:gd name="connsiteX22" fmla="*/ 219075 w 2714625"/>
              <a:gd name="connsiteY22" fmla="*/ 1754188 h 2130425"/>
              <a:gd name="connsiteX23" fmla="*/ 176212 w 2714625"/>
              <a:gd name="connsiteY23" fmla="*/ 1868488 h 2130425"/>
              <a:gd name="connsiteX24" fmla="*/ 776287 w 2714625"/>
              <a:gd name="connsiteY24" fmla="*/ 2106613 h 2130425"/>
              <a:gd name="connsiteX25" fmla="*/ 1162050 w 2714625"/>
              <a:gd name="connsiteY25" fmla="*/ 2130425 h 2130425"/>
              <a:gd name="connsiteX26" fmla="*/ 1162050 w 2714625"/>
              <a:gd name="connsiteY26" fmla="*/ 2073275 h 2130425"/>
              <a:gd name="connsiteX27" fmla="*/ 1576387 w 2714625"/>
              <a:gd name="connsiteY27" fmla="*/ 2073275 h 2130425"/>
              <a:gd name="connsiteX28" fmla="*/ 1576387 w 2714625"/>
              <a:gd name="connsiteY28" fmla="*/ 1749425 h 2130425"/>
              <a:gd name="connsiteX29" fmla="*/ 1538287 w 2714625"/>
              <a:gd name="connsiteY29" fmla="*/ 1749425 h 2130425"/>
              <a:gd name="connsiteX30" fmla="*/ 1538287 w 2714625"/>
              <a:gd name="connsiteY30" fmla="*/ 1525588 h 2130425"/>
              <a:gd name="connsiteX31" fmla="*/ 1695450 w 2714625"/>
              <a:gd name="connsiteY31" fmla="*/ 1525588 h 2130425"/>
              <a:gd name="connsiteX32" fmla="*/ 1695450 w 2714625"/>
              <a:gd name="connsiteY32" fmla="*/ 2130425 h 2130425"/>
              <a:gd name="connsiteX33" fmla="*/ 1871662 w 2714625"/>
              <a:gd name="connsiteY33" fmla="*/ 2130425 h 2130425"/>
              <a:gd name="connsiteX34" fmla="*/ 1871662 w 2714625"/>
              <a:gd name="connsiteY34" fmla="*/ 2073275 h 2130425"/>
              <a:gd name="connsiteX35" fmla="*/ 2352675 w 2714625"/>
              <a:gd name="connsiteY35" fmla="*/ 2073275 h 2130425"/>
              <a:gd name="connsiteX36" fmla="*/ 2352675 w 2714625"/>
              <a:gd name="connsiteY36" fmla="*/ 1773238 h 2130425"/>
              <a:gd name="connsiteX37" fmla="*/ 2400300 w 2714625"/>
              <a:gd name="connsiteY37" fmla="*/ 1773238 h 2130425"/>
              <a:gd name="connsiteX38" fmla="*/ 2400300 w 2714625"/>
              <a:gd name="connsiteY38" fmla="*/ 1273175 h 2130425"/>
              <a:gd name="connsiteX39" fmla="*/ 2447925 w 2714625"/>
              <a:gd name="connsiteY39" fmla="*/ 1273175 h 2130425"/>
              <a:gd name="connsiteX40" fmla="*/ 2447925 w 2714625"/>
              <a:gd name="connsiteY40" fmla="*/ 1230313 h 2130425"/>
              <a:gd name="connsiteX41" fmla="*/ 2714625 w 2714625"/>
              <a:gd name="connsiteY41" fmla="*/ 1230313 h 2130425"/>
              <a:gd name="connsiteX42" fmla="*/ 2714625 w 2714625"/>
              <a:gd name="connsiteY42" fmla="*/ 1144588 h 2130425"/>
              <a:gd name="connsiteX43" fmla="*/ 2686050 w 2714625"/>
              <a:gd name="connsiteY43" fmla="*/ 1144588 h 2130425"/>
              <a:gd name="connsiteX44" fmla="*/ 2686050 w 2714625"/>
              <a:gd name="connsiteY44" fmla="*/ 1092200 h 2130425"/>
              <a:gd name="connsiteX45" fmla="*/ 2595562 w 2714625"/>
              <a:gd name="connsiteY45" fmla="*/ 1092200 h 2130425"/>
              <a:gd name="connsiteX46" fmla="*/ 2043112 w 2714625"/>
              <a:gd name="connsiteY46" fmla="*/ 539750 h 2130425"/>
              <a:gd name="connsiteX47" fmla="*/ 2043112 w 2714625"/>
              <a:gd name="connsiteY47" fmla="*/ 101600 h 2130425"/>
              <a:gd name="connsiteX48" fmla="*/ 1562100 w 2714625"/>
              <a:gd name="connsiteY48" fmla="*/ 101600 h 2130425"/>
              <a:gd name="connsiteX49" fmla="*/ 1562100 w 2714625"/>
              <a:gd name="connsiteY49" fmla="*/ 230188 h 2130425"/>
              <a:gd name="connsiteX50" fmla="*/ 1135062 w 2714625"/>
              <a:gd name="connsiteY50" fmla="*/ 0 h 2130425"/>
              <a:gd name="connsiteX51" fmla="*/ 0 w 2714625"/>
              <a:gd name="connsiteY51" fmla="*/ 896938 h 2130425"/>
              <a:gd name="connsiteX52" fmla="*/ 85725 w 2714625"/>
              <a:gd name="connsiteY52" fmla="*/ 1044575 h 2130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714625" h="2130425">
                <a:moveTo>
                  <a:pt x="85725" y="1044575"/>
                </a:moveTo>
                <a:lnTo>
                  <a:pt x="1166812" y="196850"/>
                </a:lnTo>
                <a:lnTo>
                  <a:pt x="1700212" y="473075"/>
                </a:lnTo>
                <a:lnTo>
                  <a:pt x="1700212" y="225425"/>
                </a:lnTo>
                <a:lnTo>
                  <a:pt x="1909762" y="225425"/>
                </a:lnTo>
                <a:lnTo>
                  <a:pt x="1909762" y="639763"/>
                </a:lnTo>
                <a:lnTo>
                  <a:pt x="2357437" y="1087438"/>
                </a:lnTo>
                <a:lnTo>
                  <a:pt x="2176462" y="1168400"/>
                </a:lnTo>
                <a:lnTo>
                  <a:pt x="2176462" y="1930400"/>
                </a:lnTo>
                <a:lnTo>
                  <a:pt x="1857375" y="1930400"/>
                </a:lnTo>
                <a:lnTo>
                  <a:pt x="1857375" y="1392238"/>
                </a:lnTo>
                <a:lnTo>
                  <a:pt x="1390650" y="1392238"/>
                </a:lnTo>
                <a:lnTo>
                  <a:pt x="1390650" y="1911350"/>
                </a:lnTo>
                <a:lnTo>
                  <a:pt x="1066800" y="1587500"/>
                </a:lnTo>
                <a:lnTo>
                  <a:pt x="52387" y="1187450"/>
                </a:lnTo>
                <a:lnTo>
                  <a:pt x="52387" y="1377950"/>
                </a:lnTo>
                <a:lnTo>
                  <a:pt x="847725" y="1673225"/>
                </a:lnTo>
                <a:lnTo>
                  <a:pt x="738187" y="1763713"/>
                </a:lnTo>
                <a:lnTo>
                  <a:pt x="138112" y="1549400"/>
                </a:lnTo>
                <a:lnTo>
                  <a:pt x="138112" y="1701800"/>
                </a:lnTo>
                <a:lnTo>
                  <a:pt x="776287" y="1930400"/>
                </a:lnTo>
                <a:lnTo>
                  <a:pt x="764381" y="1947070"/>
                </a:lnTo>
                <a:lnTo>
                  <a:pt x="219075" y="1754188"/>
                </a:lnTo>
                <a:lnTo>
                  <a:pt x="176212" y="1868488"/>
                </a:lnTo>
                <a:lnTo>
                  <a:pt x="776287" y="2106613"/>
                </a:lnTo>
                <a:lnTo>
                  <a:pt x="1162050" y="2130425"/>
                </a:lnTo>
                <a:lnTo>
                  <a:pt x="1162050" y="2073275"/>
                </a:lnTo>
                <a:lnTo>
                  <a:pt x="1576387" y="2073275"/>
                </a:lnTo>
                <a:lnTo>
                  <a:pt x="1576387" y="1749425"/>
                </a:lnTo>
                <a:lnTo>
                  <a:pt x="1538287" y="1749425"/>
                </a:lnTo>
                <a:lnTo>
                  <a:pt x="1538287" y="1525588"/>
                </a:lnTo>
                <a:lnTo>
                  <a:pt x="1695450" y="1525588"/>
                </a:lnTo>
                <a:lnTo>
                  <a:pt x="1695450" y="2130425"/>
                </a:lnTo>
                <a:lnTo>
                  <a:pt x="1871662" y="2130425"/>
                </a:lnTo>
                <a:lnTo>
                  <a:pt x="1871662" y="2073275"/>
                </a:lnTo>
                <a:lnTo>
                  <a:pt x="2352675" y="2073275"/>
                </a:lnTo>
                <a:lnTo>
                  <a:pt x="2352675" y="1773238"/>
                </a:lnTo>
                <a:lnTo>
                  <a:pt x="2400300" y="1773238"/>
                </a:lnTo>
                <a:lnTo>
                  <a:pt x="2400300" y="1273175"/>
                </a:lnTo>
                <a:lnTo>
                  <a:pt x="2447925" y="1273175"/>
                </a:lnTo>
                <a:lnTo>
                  <a:pt x="2447925" y="1230313"/>
                </a:lnTo>
                <a:lnTo>
                  <a:pt x="2714625" y="1230313"/>
                </a:lnTo>
                <a:lnTo>
                  <a:pt x="2714625" y="1144588"/>
                </a:lnTo>
                <a:lnTo>
                  <a:pt x="2686050" y="1144588"/>
                </a:lnTo>
                <a:lnTo>
                  <a:pt x="2686050" y="1092200"/>
                </a:lnTo>
                <a:lnTo>
                  <a:pt x="2595562" y="1092200"/>
                </a:lnTo>
                <a:lnTo>
                  <a:pt x="2043112" y="539750"/>
                </a:lnTo>
                <a:lnTo>
                  <a:pt x="2043112" y="101600"/>
                </a:lnTo>
                <a:lnTo>
                  <a:pt x="1562100" y="101600"/>
                </a:lnTo>
                <a:lnTo>
                  <a:pt x="1562100" y="230188"/>
                </a:lnTo>
                <a:lnTo>
                  <a:pt x="1135062" y="0"/>
                </a:lnTo>
                <a:lnTo>
                  <a:pt x="0" y="896938"/>
                </a:lnTo>
                <a:lnTo>
                  <a:pt x="85725" y="10445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100" name="Picture 4" descr="อาร์เบอร์วันปลูกต้นไม้ตัวละครเด็กชายและเด็กหญิงปลูกต้นไม้, ตัวละครภาพตัดปะ,  เด็กผู้ชาย, อาร์เบอร์วันภาพ PNG และ PSD สำหรับดาวน์โหลดฟรี | Trees to  plant, Drawing for kids, Arbour day">
            <a:extLst>
              <a:ext uri="{FF2B5EF4-FFF2-40B4-BE49-F238E27FC236}">
                <a16:creationId xmlns:a16="http://schemas.microsoft.com/office/drawing/2014/main" id="{7AABBF3C-C280-AB49-91C4-46C5592F38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0710" y="1174777"/>
            <a:ext cx="3838956" cy="3838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Trẻ Em Kết Hợp Yếu Tố Hoạt Hình Nhặt Rác Hình ảnh | Định dạng hình ảnh PSD  401685273| vn.lovepik.com">
            <a:extLst>
              <a:ext uri="{FF2B5EF4-FFF2-40B4-BE49-F238E27FC236}">
                <a16:creationId xmlns:a16="http://schemas.microsoft.com/office/drawing/2014/main" id="{24882CF7-4EFB-924F-87D2-7568AF208F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1047" l="10000" r="90000">
                        <a14:foregroundMark x1="23256" y1="61163" x2="23372" y2="51628"/>
                        <a14:foregroundMark x1="23372" y1="51628" x2="27209" y2="43023"/>
                        <a14:foregroundMark x1="27209" y1="43023" x2="29186" y2="41977"/>
                        <a14:foregroundMark x1="36279" y1="77326" x2="45349" y2="74302"/>
                        <a14:foregroundMark x1="45349" y1="74302" x2="48372" y2="72093"/>
                        <a14:foregroundMark x1="41977" y1="70349" x2="42674" y2="72326"/>
                        <a14:foregroundMark x1="24419" y1="73721" x2="25116" y2="73953"/>
                        <a14:foregroundMark x1="25349" y1="73721" x2="25116" y2="72093"/>
                        <a14:foregroundMark x1="25116" y1="71860" x2="23488" y2="72791"/>
                        <a14:foregroundMark x1="66860" y1="88837" x2="66628" y2="86512"/>
                        <a14:foregroundMark x1="66628" y1="86279" x2="65930" y2="89651"/>
                        <a14:foregroundMark x1="65930" y1="89419" x2="65930" y2="91047"/>
                        <a14:foregroundMark x1="65465" y1="90814" x2="63721" y2="90814"/>
                        <a14:foregroundMark x1="75116" y1="20814" x2="73256" y2="17558"/>
                        <a14:foregroundMark x1="73256" y1="17326" x2="73256" y2="17326"/>
                        <a14:foregroundMark x1="38605" y1="39767" x2="38605" y2="4814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594" y="1485492"/>
            <a:ext cx="3477060" cy="3477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6930736" y="4956464"/>
            <a:ext cx="1589809" cy="187036"/>
          </a:xfrm>
          <a:prstGeom prst="rect">
            <a:avLst/>
          </a:prstGeom>
          <a:solidFill>
            <a:srgbClr val="FAD5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408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0A45D2D-8C74-B944-B6BE-FBB9B2F42B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828" y="177145"/>
            <a:ext cx="1000265" cy="93358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93F7AC3-B277-9B48-995C-79DF9EAE8030}"/>
              </a:ext>
            </a:extLst>
          </p:cNvPr>
          <p:cNvSpPr txBox="1"/>
          <p:nvPr/>
        </p:nvSpPr>
        <p:spPr>
          <a:xfrm>
            <a:off x="764429" y="355010"/>
            <a:ext cx="8275662" cy="577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00A651"/>
                </a:solidFill>
              </a:rPr>
              <a:t>         </a:t>
            </a:r>
            <a:r>
              <a:rPr lang="en-US" sz="2400" b="1" dirty="0" err="1">
                <a:solidFill>
                  <a:srgbClr val="05A8E8"/>
                </a:solidFill>
              </a:rPr>
              <a:t>Sinh</a:t>
            </a:r>
            <a:r>
              <a:rPr lang="en-US" sz="2400" b="1" dirty="0">
                <a:solidFill>
                  <a:srgbClr val="05A8E8"/>
                </a:solidFill>
              </a:rPr>
              <a:t> </a:t>
            </a:r>
            <a:r>
              <a:rPr lang="en-US" sz="2400" b="1" dirty="0" err="1">
                <a:solidFill>
                  <a:srgbClr val="05A8E8"/>
                </a:solidFill>
              </a:rPr>
              <a:t>hoạt</a:t>
            </a:r>
            <a:r>
              <a:rPr lang="en-US" sz="2400" b="1" dirty="0">
                <a:solidFill>
                  <a:srgbClr val="05A8E8"/>
                </a:solidFill>
              </a:rPr>
              <a:t> </a:t>
            </a:r>
            <a:r>
              <a:rPr lang="en-US" sz="2400" b="1" dirty="0" err="1">
                <a:solidFill>
                  <a:srgbClr val="05A8E8"/>
                </a:solidFill>
              </a:rPr>
              <a:t>lớp</a:t>
            </a:r>
            <a:endParaRPr lang="en-US" sz="2400" b="1" dirty="0">
              <a:solidFill>
                <a:srgbClr val="05A8E8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ABDE095-3F68-F249-AA10-DC51C4A8E467}"/>
              </a:ext>
            </a:extLst>
          </p:cNvPr>
          <p:cNvSpPr/>
          <p:nvPr/>
        </p:nvSpPr>
        <p:spPr>
          <a:xfrm>
            <a:off x="764429" y="932860"/>
            <a:ext cx="8002200" cy="11318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sz="2400" dirty="0">
                <a:solidFill>
                  <a:srgbClr val="E3E7EA">
                    <a:lumMod val="10000"/>
                  </a:srgbClr>
                </a:solidFill>
              </a:rPr>
              <a:t>Chia </a:t>
            </a:r>
            <a:r>
              <a:rPr lang="en-US" sz="2400" dirty="0" err="1">
                <a:solidFill>
                  <a:srgbClr val="E3E7EA">
                    <a:lumMod val="10000"/>
                  </a:srgbClr>
                </a:solidFill>
              </a:rPr>
              <a:t>sẻ</a:t>
            </a:r>
            <a:r>
              <a:rPr lang="en-US" sz="2400" dirty="0">
                <a:solidFill>
                  <a:srgbClr val="E3E7EA">
                    <a:lumMod val="10000"/>
                  </a:srgbClr>
                </a:solidFill>
              </a:rPr>
              <a:t> </a:t>
            </a:r>
            <a:r>
              <a:rPr lang="en-US" sz="2400" dirty="0" err="1">
                <a:solidFill>
                  <a:srgbClr val="E3E7EA">
                    <a:lumMod val="10000"/>
                  </a:srgbClr>
                </a:solidFill>
              </a:rPr>
              <a:t>về</a:t>
            </a:r>
            <a:r>
              <a:rPr lang="en-US" sz="2400" dirty="0">
                <a:solidFill>
                  <a:srgbClr val="E3E7EA">
                    <a:lumMod val="10000"/>
                  </a:srgbClr>
                </a:solidFill>
              </a:rPr>
              <a:t> </a:t>
            </a:r>
            <a:r>
              <a:rPr lang="en-US" sz="2400" dirty="0" err="1">
                <a:solidFill>
                  <a:srgbClr val="E3E7EA">
                    <a:lumMod val="10000"/>
                  </a:srgbClr>
                </a:solidFill>
              </a:rPr>
              <a:t>những</a:t>
            </a:r>
            <a:r>
              <a:rPr lang="en-US" sz="2400" dirty="0">
                <a:solidFill>
                  <a:srgbClr val="E3E7EA">
                    <a:lumMod val="10000"/>
                  </a:srgbClr>
                </a:solidFill>
              </a:rPr>
              <a:t> </a:t>
            </a:r>
            <a:r>
              <a:rPr lang="en-US" sz="2400" dirty="0" err="1">
                <a:solidFill>
                  <a:srgbClr val="E3E7EA">
                    <a:lumMod val="10000"/>
                  </a:srgbClr>
                </a:solidFill>
              </a:rPr>
              <a:t>việc</a:t>
            </a:r>
            <a:r>
              <a:rPr lang="en-US" sz="2400" dirty="0">
                <a:solidFill>
                  <a:srgbClr val="E3E7EA">
                    <a:lumMod val="10000"/>
                  </a:srgbClr>
                </a:solidFill>
              </a:rPr>
              <a:t> </a:t>
            </a:r>
            <a:r>
              <a:rPr lang="en-US" sz="2400" dirty="0" err="1">
                <a:solidFill>
                  <a:srgbClr val="E3E7EA">
                    <a:lumMod val="10000"/>
                  </a:srgbClr>
                </a:solidFill>
              </a:rPr>
              <a:t>tốt</a:t>
            </a:r>
            <a:r>
              <a:rPr lang="en-US" sz="2400" dirty="0">
                <a:solidFill>
                  <a:srgbClr val="E3E7EA">
                    <a:lumMod val="10000"/>
                  </a:srgbClr>
                </a:solidFill>
              </a:rPr>
              <a:t> </a:t>
            </a:r>
            <a:r>
              <a:rPr lang="en-US" sz="2400" dirty="0" err="1">
                <a:solidFill>
                  <a:srgbClr val="E3E7EA">
                    <a:lumMod val="10000"/>
                  </a:srgbClr>
                </a:solidFill>
              </a:rPr>
              <a:t>mà</a:t>
            </a:r>
            <a:r>
              <a:rPr lang="en-US" sz="2400" dirty="0">
                <a:solidFill>
                  <a:srgbClr val="E3E7EA">
                    <a:lumMod val="10000"/>
                  </a:srgbClr>
                </a:solidFill>
              </a:rPr>
              <a:t> </a:t>
            </a:r>
            <a:r>
              <a:rPr lang="en-US" sz="2400" dirty="0" err="1">
                <a:solidFill>
                  <a:srgbClr val="E3E7EA">
                    <a:lumMod val="10000"/>
                  </a:srgbClr>
                </a:solidFill>
              </a:rPr>
              <a:t>em</a:t>
            </a:r>
            <a:r>
              <a:rPr lang="en-US" sz="2400" dirty="0">
                <a:solidFill>
                  <a:srgbClr val="E3E7EA">
                    <a:lumMod val="10000"/>
                  </a:srgbClr>
                </a:solidFill>
              </a:rPr>
              <a:t> </a:t>
            </a:r>
            <a:r>
              <a:rPr lang="en-US" sz="2400" dirty="0" err="1">
                <a:solidFill>
                  <a:srgbClr val="E3E7EA">
                    <a:lumMod val="10000"/>
                  </a:srgbClr>
                </a:solidFill>
              </a:rPr>
              <a:t>và</a:t>
            </a:r>
            <a:r>
              <a:rPr lang="en-US" sz="2400" dirty="0">
                <a:solidFill>
                  <a:srgbClr val="E3E7EA">
                    <a:lumMod val="10000"/>
                  </a:srgbClr>
                </a:solidFill>
              </a:rPr>
              <a:t> </a:t>
            </a:r>
            <a:r>
              <a:rPr lang="en-US" sz="2400" dirty="0" err="1">
                <a:solidFill>
                  <a:srgbClr val="E3E7EA">
                    <a:lumMod val="10000"/>
                  </a:srgbClr>
                </a:solidFill>
              </a:rPr>
              <a:t>các</a:t>
            </a:r>
            <a:r>
              <a:rPr lang="en-US" sz="2400" dirty="0">
                <a:solidFill>
                  <a:srgbClr val="E3E7EA">
                    <a:lumMod val="10000"/>
                  </a:srgbClr>
                </a:solidFill>
              </a:rPr>
              <a:t> </a:t>
            </a:r>
            <a:r>
              <a:rPr lang="en-US" sz="2400" dirty="0" err="1">
                <a:solidFill>
                  <a:srgbClr val="E3E7EA">
                    <a:lumMod val="10000"/>
                  </a:srgbClr>
                </a:solidFill>
              </a:rPr>
              <a:t>bạn</a:t>
            </a:r>
            <a:r>
              <a:rPr lang="en-US" sz="2400" dirty="0">
                <a:solidFill>
                  <a:srgbClr val="E3E7EA">
                    <a:lumMod val="10000"/>
                  </a:srgbClr>
                </a:solidFill>
              </a:rPr>
              <a:t> </a:t>
            </a:r>
            <a:r>
              <a:rPr lang="en-US" sz="2400" dirty="0" err="1">
                <a:solidFill>
                  <a:srgbClr val="E3E7EA">
                    <a:lumMod val="10000"/>
                  </a:srgbClr>
                </a:solidFill>
              </a:rPr>
              <a:t>hàng</a:t>
            </a:r>
            <a:r>
              <a:rPr lang="en-US" sz="2400" dirty="0">
                <a:solidFill>
                  <a:srgbClr val="E3E7EA">
                    <a:lumMod val="10000"/>
                  </a:srgbClr>
                </a:solidFill>
              </a:rPr>
              <a:t> </a:t>
            </a:r>
            <a:r>
              <a:rPr lang="en-US" sz="2400" dirty="0" err="1">
                <a:solidFill>
                  <a:srgbClr val="E3E7EA">
                    <a:lumMod val="10000"/>
                  </a:srgbClr>
                </a:solidFill>
              </a:rPr>
              <a:t>xóm</a:t>
            </a:r>
            <a:r>
              <a:rPr lang="en-US" sz="2400" dirty="0">
                <a:solidFill>
                  <a:srgbClr val="E3E7EA">
                    <a:lumMod val="10000"/>
                  </a:srgbClr>
                </a:solidFill>
              </a:rPr>
              <a:t> </a:t>
            </a:r>
            <a:r>
              <a:rPr lang="en-US" sz="2400" dirty="0" err="1">
                <a:solidFill>
                  <a:srgbClr val="E3E7EA">
                    <a:lumMod val="10000"/>
                  </a:srgbClr>
                </a:solidFill>
              </a:rPr>
              <a:t>đã</a:t>
            </a:r>
            <a:r>
              <a:rPr lang="en-US" sz="2400" dirty="0">
                <a:solidFill>
                  <a:srgbClr val="E3E7EA">
                    <a:lumMod val="10000"/>
                  </a:srgbClr>
                </a:solidFill>
              </a:rPr>
              <a:t> </a:t>
            </a:r>
            <a:r>
              <a:rPr lang="en-US" sz="2400" dirty="0" err="1">
                <a:solidFill>
                  <a:srgbClr val="E3E7EA">
                    <a:lumMod val="10000"/>
                  </a:srgbClr>
                </a:solidFill>
              </a:rPr>
              <a:t>làm</a:t>
            </a:r>
            <a:r>
              <a:rPr lang="en-US" sz="2400" dirty="0">
                <a:solidFill>
                  <a:srgbClr val="E3E7EA">
                    <a:lumMod val="10000"/>
                  </a:srgbClr>
                </a:solidFill>
              </a:rPr>
              <a:t>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3D417B4-8D36-7B4D-B196-C7085A419D87}"/>
              </a:ext>
            </a:extLst>
          </p:cNvPr>
          <p:cNvSpPr/>
          <p:nvPr/>
        </p:nvSpPr>
        <p:spPr>
          <a:xfrm>
            <a:off x="764429" y="2076634"/>
            <a:ext cx="4526899" cy="1685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sz="2400" dirty="0">
                <a:solidFill>
                  <a:srgbClr val="E3E7EA">
                    <a:lumMod val="10000"/>
                  </a:srgbClr>
                </a:solidFill>
              </a:rPr>
              <a:t>- </a:t>
            </a:r>
            <a:r>
              <a:rPr lang="en-US" sz="2400" dirty="0" err="1">
                <a:solidFill>
                  <a:srgbClr val="E3E7EA">
                    <a:lumMod val="10000"/>
                  </a:srgbClr>
                </a:solidFill>
              </a:rPr>
              <a:t>Kể</a:t>
            </a:r>
            <a:r>
              <a:rPr lang="en-US" sz="2400" dirty="0">
                <a:solidFill>
                  <a:srgbClr val="E3E7EA">
                    <a:lumMod val="10000"/>
                  </a:srgbClr>
                </a:solidFill>
              </a:rPr>
              <a:t> </a:t>
            </a:r>
            <a:r>
              <a:rPr lang="en-US" sz="2400" dirty="0" err="1">
                <a:solidFill>
                  <a:srgbClr val="E3E7EA">
                    <a:lumMod val="10000"/>
                  </a:srgbClr>
                </a:solidFill>
              </a:rPr>
              <a:t>về</a:t>
            </a:r>
            <a:r>
              <a:rPr lang="en-US" sz="2400" dirty="0">
                <a:solidFill>
                  <a:srgbClr val="E3E7EA">
                    <a:lumMod val="10000"/>
                  </a:srgbClr>
                </a:solidFill>
              </a:rPr>
              <a:t> </a:t>
            </a:r>
            <a:r>
              <a:rPr lang="en-US" sz="2400" dirty="0" err="1">
                <a:solidFill>
                  <a:srgbClr val="E3E7EA">
                    <a:lumMod val="10000"/>
                  </a:srgbClr>
                </a:solidFill>
              </a:rPr>
              <a:t>những</a:t>
            </a:r>
            <a:r>
              <a:rPr lang="en-US" sz="2400" dirty="0">
                <a:solidFill>
                  <a:srgbClr val="E3E7EA">
                    <a:lumMod val="10000"/>
                  </a:srgbClr>
                </a:solidFill>
              </a:rPr>
              <a:t> </a:t>
            </a:r>
            <a:r>
              <a:rPr lang="en-US" sz="2400" dirty="0" err="1">
                <a:solidFill>
                  <a:srgbClr val="E3E7EA">
                    <a:lumMod val="10000"/>
                  </a:srgbClr>
                </a:solidFill>
              </a:rPr>
              <a:t>việc</a:t>
            </a:r>
            <a:r>
              <a:rPr lang="en-US" sz="2400" dirty="0">
                <a:solidFill>
                  <a:srgbClr val="E3E7EA">
                    <a:lumMod val="10000"/>
                  </a:srgbClr>
                </a:solidFill>
              </a:rPr>
              <a:t> </a:t>
            </a:r>
            <a:r>
              <a:rPr lang="en-US" sz="2400" dirty="0" err="1">
                <a:solidFill>
                  <a:srgbClr val="E3E7EA">
                    <a:lumMod val="10000"/>
                  </a:srgbClr>
                </a:solidFill>
              </a:rPr>
              <a:t>tốt</a:t>
            </a:r>
            <a:r>
              <a:rPr lang="en-US" sz="2400" dirty="0">
                <a:solidFill>
                  <a:srgbClr val="E3E7EA">
                    <a:lumMod val="10000"/>
                  </a:srgbClr>
                </a:solidFill>
              </a:rPr>
              <a:t> </a:t>
            </a:r>
            <a:r>
              <a:rPr lang="en-US" sz="2400" dirty="0" err="1">
                <a:solidFill>
                  <a:srgbClr val="E3E7EA">
                    <a:lumMod val="10000"/>
                  </a:srgbClr>
                </a:solidFill>
              </a:rPr>
              <a:t>đó</a:t>
            </a:r>
            <a:r>
              <a:rPr lang="en-US" sz="2400" dirty="0">
                <a:solidFill>
                  <a:srgbClr val="E3E7EA">
                    <a:lumMod val="10000"/>
                  </a:srgbClr>
                </a:solidFill>
              </a:rPr>
              <a:t>.</a:t>
            </a:r>
          </a:p>
          <a:p>
            <a:pPr marL="180975" lvl="0" indent="-180975">
              <a:lnSpc>
                <a:spcPct val="150000"/>
              </a:lnSpc>
            </a:pPr>
            <a:r>
              <a:rPr lang="en-US" sz="2400" dirty="0">
                <a:solidFill>
                  <a:srgbClr val="E3E7EA">
                    <a:lumMod val="10000"/>
                  </a:srgbClr>
                </a:solidFill>
              </a:rPr>
              <a:t>- </a:t>
            </a:r>
            <a:r>
              <a:rPr lang="en-US" sz="2400" dirty="0" err="1">
                <a:solidFill>
                  <a:srgbClr val="E3E7EA">
                    <a:lumMod val="10000"/>
                  </a:srgbClr>
                </a:solidFill>
              </a:rPr>
              <a:t>Em</a:t>
            </a:r>
            <a:r>
              <a:rPr lang="en-US" sz="2400" dirty="0">
                <a:solidFill>
                  <a:srgbClr val="E3E7EA">
                    <a:lumMod val="10000"/>
                  </a:srgbClr>
                </a:solidFill>
              </a:rPr>
              <a:t> </a:t>
            </a:r>
            <a:r>
              <a:rPr lang="en-US" sz="2400" dirty="0" err="1">
                <a:solidFill>
                  <a:srgbClr val="E3E7EA">
                    <a:lumMod val="10000"/>
                  </a:srgbClr>
                </a:solidFill>
              </a:rPr>
              <a:t>cảm</a:t>
            </a:r>
            <a:r>
              <a:rPr lang="en-US" sz="2400" dirty="0">
                <a:solidFill>
                  <a:srgbClr val="E3E7EA">
                    <a:lumMod val="10000"/>
                  </a:srgbClr>
                </a:solidFill>
              </a:rPr>
              <a:t> </a:t>
            </a:r>
            <a:r>
              <a:rPr lang="en-US" sz="2400" dirty="0" err="1">
                <a:solidFill>
                  <a:srgbClr val="E3E7EA">
                    <a:lumMod val="10000"/>
                  </a:srgbClr>
                </a:solidFill>
              </a:rPr>
              <a:t>thấy</a:t>
            </a:r>
            <a:r>
              <a:rPr lang="en-US" sz="2400" dirty="0">
                <a:solidFill>
                  <a:srgbClr val="E3E7EA">
                    <a:lumMod val="10000"/>
                  </a:srgbClr>
                </a:solidFill>
              </a:rPr>
              <a:t> </a:t>
            </a:r>
            <a:r>
              <a:rPr lang="en-US" sz="2400" dirty="0" err="1">
                <a:solidFill>
                  <a:srgbClr val="E3E7EA">
                    <a:lumMod val="10000"/>
                  </a:srgbClr>
                </a:solidFill>
              </a:rPr>
              <a:t>như</a:t>
            </a:r>
            <a:r>
              <a:rPr lang="en-US" sz="2400" dirty="0">
                <a:solidFill>
                  <a:srgbClr val="E3E7EA">
                    <a:lumMod val="10000"/>
                  </a:srgbClr>
                </a:solidFill>
              </a:rPr>
              <a:t> </a:t>
            </a:r>
            <a:r>
              <a:rPr lang="en-US" sz="2400" dirty="0" err="1">
                <a:solidFill>
                  <a:srgbClr val="E3E7EA">
                    <a:lumMod val="10000"/>
                  </a:srgbClr>
                </a:solidFill>
              </a:rPr>
              <a:t>thế</a:t>
            </a:r>
            <a:r>
              <a:rPr lang="en-US" sz="2400" dirty="0">
                <a:solidFill>
                  <a:srgbClr val="E3E7EA">
                    <a:lumMod val="10000"/>
                  </a:srgbClr>
                </a:solidFill>
              </a:rPr>
              <a:t> </a:t>
            </a:r>
            <a:r>
              <a:rPr lang="en-US" sz="2400" dirty="0" err="1">
                <a:solidFill>
                  <a:srgbClr val="E3E7EA">
                    <a:lumMod val="10000"/>
                  </a:srgbClr>
                </a:solidFill>
              </a:rPr>
              <a:t>nào</a:t>
            </a:r>
            <a:r>
              <a:rPr lang="en-US" sz="2400" dirty="0">
                <a:solidFill>
                  <a:srgbClr val="E3E7EA">
                    <a:lumMod val="10000"/>
                  </a:srgbClr>
                </a:solidFill>
              </a:rPr>
              <a:t> </a:t>
            </a:r>
            <a:r>
              <a:rPr lang="en-US" sz="2400" dirty="0" err="1">
                <a:solidFill>
                  <a:srgbClr val="E3E7EA">
                    <a:lumMod val="10000"/>
                  </a:srgbClr>
                </a:solidFill>
              </a:rPr>
              <a:t>sau</a:t>
            </a:r>
            <a:r>
              <a:rPr lang="en-US" sz="2400" dirty="0">
                <a:solidFill>
                  <a:srgbClr val="E3E7EA">
                    <a:lumMod val="10000"/>
                  </a:srgbClr>
                </a:solidFill>
              </a:rPr>
              <a:t>   </a:t>
            </a:r>
            <a:r>
              <a:rPr lang="en-US" sz="2400" dirty="0" err="1">
                <a:solidFill>
                  <a:srgbClr val="E3E7EA">
                    <a:lumMod val="10000"/>
                  </a:srgbClr>
                </a:solidFill>
              </a:rPr>
              <a:t>khi</a:t>
            </a:r>
            <a:r>
              <a:rPr lang="en-US" sz="2400" dirty="0">
                <a:solidFill>
                  <a:srgbClr val="E3E7EA">
                    <a:lumMod val="10000"/>
                  </a:srgbClr>
                </a:solidFill>
              </a:rPr>
              <a:t> </a:t>
            </a:r>
            <a:r>
              <a:rPr lang="en-US" sz="2400" dirty="0" err="1">
                <a:solidFill>
                  <a:srgbClr val="E3E7EA">
                    <a:lumMod val="10000"/>
                  </a:srgbClr>
                </a:solidFill>
              </a:rPr>
              <a:t>thực</a:t>
            </a:r>
            <a:r>
              <a:rPr lang="en-US" sz="2400" dirty="0">
                <a:solidFill>
                  <a:srgbClr val="E3E7EA">
                    <a:lumMod val="10000"/>
                  </a:srgbClr>
                </a:solidFill>
              </a:rPr>
              <a:t> </a:t>
            </a:r>
            <a:r>
              <a:rPr lang="en-US" sz="2400" dirty="0" err="1">
                <a:solidFill>
                  <a:srgbClr val="E3E7EA">
                    <a:lumMod val="10000"/>
                  </a:srgbClr>
                </a:solidFill>
              </a:rPr>
              <a:t>hiện</a:t>
            </a:r>
            <a:r>
              <a:rPr lang="en-US" sz="2400" dirty="0">
                <a:solidFill>
                  <a:srgbClr val="E3E7EA">
                    <a:lumMod val="10000"/>
                  </a:srgbClr>
                </a:solidFill>
              </a:rPr>
              <a:t> </a:t>
            </a:r>
            <a:r>
              <a:rPr lang="en-US" sz="2400" dirty="0" err="1">
                <a:solidFill>
                  <a:srgbClr val="E3E7EA">
                    <a:lumMod val="10000"/>
                  </a:srgbClr>
                </a:solidFill>
              </a:rPr>
              <a:t>những</a:t>
            </a:r>
            <a:r>
              <a:rPr lang="en-US" sz="2400" dirty="0">
                <a:solidFill>
                  <a:srgbClr val="E3E7EA">
                    <a:lumMod val="10000"/>
                  </a:srgbClr>
                </a:solidFill>
              </a:rPr>
              <a:t> </a:t>
            </a:r>
            <a:r>
              <a:rPr lang="en-US" sz="2400" dirty="0" err="1">
                <a:solidFill>
                  <a:srgbClr val="E3E7EA">
                    <a:lumMod val="10000"/>
                  </a:srgbClr>
                </a:solidFill>
              </a:rPr>
              <a:t>việc</a:t>
            </a:r>
            <a:r>
              <a:rPr lang="en-US" sz="2400" dirty="0">
                <a:solidFill>
                  <a:srgbClr val="E3E7EA">
                    <a:lumMod val="10000"/>
                  </a:srgbClr>
                </a:solidFill>
              </a:rPr>
              <a:t> </a:t>
            </a:r>
            <a:r>
              <a:rPr lang="en-US" sz="2400" dirty="0" err="1">
                <a:solidFill>
                  <a:srgbClr val="E3E7EA">
                    <a:lumMod val="10000"/>
                  </a:srgbClr>
                </a:solidFill>
              </a:rPr>
              <a:t>đó</a:t>
            </a:r>
            <a:r>
              <a:rPr lang="en-US" sz="2400" dirty="0">
                <a:solidFill>
                  <a:srgbClr val="E3E7EA">
                    <a:lumMod val="10000"/>
                  </a:srgbClr>
                </a:solidFill>
              </a:rPr>
              <a:t>?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8AF93F5B-65AA-BA47-9FD7-315CE854DC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7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138728" y="1624897"/>
            <a:ext cx="3653601" cy="2585743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930736" y="4956464"/>
            <a:ext cx="1589809" cy="187036"/>
          </a:xfrm>
          <a:prstGeom prst="rect">
            <a:avLst/>
          </a:prstGeom>
          <a:solidFill>
            <a:srgbClr val="FAD5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8734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build="p"/>
      <p:bldP spid="8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096" y="2116441"/>
            <a:ext cx="3657600" cy="1426500"/>
          </a:xfrm>
        </p:spPr>
        <p:txBody>
          <a:bodyPr/>
          <a:lstStyle/>
          <a:p>
            <a:r>
              <a:rPr lang="en-US" dirty="0" err="1"/>
              <a:t>Bài</a:t>
            </a:r>
            <a:r>
              <a:rPr lang="en-US" dirty="0"/>
              <a:t> 25: </a:t>
            </a:r>
            <a:br>
              <a:rPr lang="en-US" dirty="0"/>
            </a:br>
            <a:r>
              <a:rPr lang="en-US" dirty="0" err="1"/>
              <a:t>Những</a:t>
            </a:r>
            <a:r>
              <a:rPr lang="en-US" dirty="0"/>
              <a:t> </a:t>
            </a:r>
            <a:r>
              <a:rPr lang="en-US" dirty="0" err="1"/>
              <a:t>người</a:t>
            </a:r>
            <a:r>
              <a:rPr lang="en-US" dirty="0"/>
              <a:t> </a:t>
            </a:r>
            <a:r>
              <a:rPr lang="en-US" dirty="0" err="1"/>
              <a:t>bạn</a:t>
            </a:r>
            <a:r>
              <a:rPr lang="en-US" dirty="0"/>
              <a:t> </a:t>
            </a:r>
            <a:r>
              <a:rPr lang="en-US" dirty="0" err="1"/>
              <a:t>hàng</a:t>
            </a:r>
            <a:r>
              <a:rPr lang="en-US" dirty="0"/>
              <a:t> </a:t>
            </a:r>
            <a:r>
              <a:rPr lang="en-US" dirty="0" err="1"/>
              <a:t>xóm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930736" y="4956464"/>
            <a:ext cx="1589809" cy="18703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415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930736" y="4914900"/>
            <a:ext cx="1641764" cy="228600"/>
          </a:xfrm>
          <a:prstGeom prst="rect">
            <a:avLst/>
          </a:prstGeom>
          <a:solidFill>
            <a:srgbClr val="FAD5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7C482B4-C714-1A4D-A4AB-E34F60CB9B11}"/>
              </a:ext>
            </a:extLst>
          </p:cNvPr>
          <p:cNvSpPr txBox="1"/>
          <p:nvPr/>
        </p:nvSpPr>
        <p:spPr>
          <a:xfrm>
            <a:off x="1486598" y="415868"/>
            <a:ext cx="72848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E42428"/>
                </a:solidFill>
              </a:rPr>
              <a:t>	</a:t>
            </a:r>
            <a:r>
              <a:rPr lang="en-US" sz="3200" b="1" dirty="0" err="1" smtClean="0">
                <a:solidFill>
                  <a:srgbClr val="E42428"/>
                </a:solidFill>
              </a:rPr>
              <a:t>YÊU</a:t>
            </a:r>
            <a:r>
              <a:rPr lang="en-US" sz="3200" b="1" dirty="0" smtClean="0">
                <a:solidFill>
                  <a:srgbClr val="E42428"/>
                </a:solidFill>
              </a:rPr>
              <a:t> </a:t>
            </a:r>
            <a:r>
              <a:rPr lang="en-US" sz="3200" b="1" dirty="0" err="1" smtClean="0">
                <a:solidFill>
                  <a:srgbClr val="E42428"/>
                </a:solidFill>
              </a:rPr>
              <a:t>CẦU</a:t>
            </a:r>
            <a:r>
              <a:rPr lang="en-US" sz="3200" b="1" dirty="0" smtClean="0">
                <a:solidFill>
                  <a:srgbClr val="E42428"/>
                </a:solidFill>
              </a:rPr>
              <a:t> </a:t>
            </a:r>
            <a:r>
              <a:rPr lang="en-US" sz="3200" b="1" dirty="0" err="1" smtClean="0">
                <a:solidFill>
                  <a:srgbClr val="E42428"/>
                </a:solidFill>
              </a:rPr>
              <a:t>CẦN</a:t>
            </a:r>
            <a:r>
              <a:rPr lang="en-US" sz="3200" b="1" dirty="0" smtClean="0">
                <a:solidFill>
                  <a:srgbClr val="E42428"/>
                </a:solidFill>
              </a:rPr>
              <a:t> </a:t>
            </a:r>
            <a:r>
              <a:rPr lang="en-US" sz="3200" b="1" dirty="0" err="1" smtClean="0">
                <a:solidFill>
                  <a:srgbClr val="E42428"/>
                </a:solidFill>
              </a:rPr>
              <a:t>ĐẠT</a:t>
            </a:r>
            <a:r>
              <a:rPr lang="en-US" sz="3200" b="1" dirty="0" smtClean="0">
                <a:solidFill>
                  <a:srgbClr val="E42428"/>
                </a:solidFill>
              </a:rPr>
              <a:t> </a:t>
            </a:r>
            <a:endParaRPr lang="en-US" sz="3200" b="1" dirty="0">
              <a:solidFill>
                <a:srgbClr val="E42428"/>
              </a:solidFill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011924398"/>
              </p:ext>
            </p:extLst>
          </p:nvPr>
        </p:nvGraphicFramePr>
        <p:xfrm>
          <a:off x="0" y="1444335"/>
          <a:ext cx="9164084" cy="25983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23720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6891C5C-E3B0-3A4D-974C-34D97F7AD5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965" y="176374"/>
            <a:ext cx="766079" cy="90357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7C482B4-C714-1A4D-A4AB-E34F60CB9B11}"/>
              </a:ext>
            </a:extLst>
          </p:cNvPr>
          <p:cNvSpPr txBox="1"/>
          <p:nvPr/>
        </p:nvSpPr>
        <p:spPr>
          <a:xfrm>
            <a:off x="1206044" y="415868"/>
            <a:ext cx="728481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rgbClr val="E42428"/>
                </a:solidFill>
              </a:rPr>
              <a:t>Sinh</a:t>
            </a:r>
            <a:r>
              <a:rPr lang="en-US" sz="2400" b="1" dirty="0">
                <a:solidFill>
                  <a:srgbClr val="E42428"/>
                </a:solidFill>
              </a:rPr>
              <a:t> </a:t>
            </a:r>
            <a:r>
              <a:rPr lang="en-US" sz="2400" b="1" dirty="0" err="1">
                <a:solidFill>
                  <a:srgbClr val="E42428"/>
                </a:solidFill>
              </a:rPr>
              <a:t>hoạt</a:t>
            </a:r>
            <a:r>
              <a:rPr lang="en-US" sz="2400" b="1" dirty="0">
                <a:solidFill>
                  <a:srgbClr val="E42428"/>
                </a:solidFill>
              </a:rPr>
              <a:t> </a:t>
            </a:r>
            <a:r>
              <a:rPr lang="en-US" sz="2400" b="1" dirty="0" err="1">
                <a:solidFill>
                  <a:srgbClr val="E42428"/>
                </a:solidFill>
              </a:rPr>
              <a:t>dưới</a:t>
            </a:r>
            <a:r>
              <a:rPr lang="en-US" sz="2400" b="1" dirty="0">
                <a:solidFill>
                  <a:srgbClr val="E42428"/>
                </a:solidFill>
              </a:rPr>
              <a:t> </a:t>
            </a:r>
            <a:r>
              <a:rPr lang="en-US" sz="2400" b="1" dirty="0" err="1">
                <a:solidFill>
                  <a:srgbClr val="E42428"/>
                </a:solidFill>
              </a:rPr>
              <a:t>cờ</a:t>
            </a:r>
          </a:p>
          <a:p>
            <a:pPr algn="just"/>
            <a:r>
              <a:rPr lang="vi-VN" sz="2100" dirty="0"/>
              <a:t>Tham gia hưởng ứng phong trào “Giờ Trái đất”.</a:t>
            </a:r>
            <a:endParaRPr lang="en-US" sz="2100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405791D-D832-C744-87D0-81AD488057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06044" y="1197805"/>
            <a:ext cx="6502257" cy="3532239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6930736" y="4956464"/>
            <a:ext cx="1589809" cy="187036"/>
          </a:xfrm>
          <a:prstGeom prst="rect">
            <a:avLst/>
          </a:prstGeom>
          <a:solidFill>
            <a:srgbClr val="FAD5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5363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5E4A89A-5D84-744E-8DC4-4103894EAD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99" y="240012"/>
            <a:ext cx="729244" cy="80556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B686FDD-6B8A-144A-A583-7C95509128BD}"/>
              </a:ext>
            </a:extLst>
          </p:cNvPr>
          <p:cNvSpPr txBox="1"/>
          <p:nvPr/>
        </p:nvSpPr>
        <p:spPr>
          <a:xfrm>
            <a:off x="869473" y="296783"/>
            <a:ext cx="80771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FF7C0A"/>
                </a:solidFill>
              </a:rPr>
              <a:t>         </a:t>
            </a:r>
            <a:r>
              <a:rPr lang="en-US" sz="2400" b="1" dirty="0" err="1" smtClean="0">
                <a:solidFill>
                  <a:srgbClr val="FF7C0A"/>
                </a:solidFill>
              </a:rPr>
              <a:t>Trò</a:t>
            </a:r>
            <a:r>
              <a:rPr lang="en-US" sz="2400" b="1" dirty="0" smtClean="0">
                <a:solidFill>
                  <a:srgbClr val="FF7C0A"/>
                </a:solidFill>
              </a:rPr>
              <a:t> </a:t>
            </a:r>
            <a:r>
              <a:rPr lang="en-US" sz="2400" b="1" dirty="0" err="1" smtClean="0">
                <a:solidFill>
                  <a:srgbClr val="FF7C0A"/>
                </a:solidFill>
              </a:rPr>
              <a:t>chơi</a:t>
            </a:r>
            <a:endParaRPr lang="en-US" sz="2400" b="1" dirty="0" smtClean="0">
              <a:solidFill>
                <a:srgbClr val="FF7C0A"/>
              </a:solidFill>
            </a:endParaRPr>
          </a:p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FF7C0A"/>
                </a:solidFill>
              </a:rPr>
              <a:t>	 </a:t>
            </a:r>
            <a:r>
              <a:rPr lang="en-US" sz="2400" b="1" dirty="0" smtClean="0">
                <a:solidFill>
                  <a:srgbClr val="FF7C0A"/>
                </a:solidFill>
              </a:rPr>
              <a:t>     	</a:t>
            </a:r>
            <a:r>
              <a:rPr lang="en-US" sz="2400" b="1" dirty="0" err="1" smtClean="0">
                <a:solidFill>
                  <a:schemeClr val="accent4">
                    <a:lumMod val="75000"/>
                  </a:schemeClr>
                </a:solidFill>
              </a:rPr>
              <a:t>HÀNG</a:t>
            </a:r>
            <a:r>
              <a:rPr lang="en-US" sz="24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400" b="1" dirty="0" err="1" smtClean="0">
                <a:solidFill>
                  <a:schemeClr val="accent4">
                    <a:lumMod val="75000"/>
                  </a:schemeClr>
                </a:solidFill>
              </a:rPr>
              <a:t>XÓM</a:t>
            </a:r>
            <a:r>
              <a:rPr lang="en-US" sz="24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400" b="1" dirty="0" err="1" smtClean="0">
                <a:solidFill>
                  <a:schemeClr val="accent4">
                    <a:lumMod val="75000"/>
                  </a:schemeClr>
                </a:solidFill>
              </a:rPr>
              <a:t>CỦA</a:t>
            </a:r>
            <a:r>
              <a:rPr lang="en-US" sz="24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400" b="1" dirty="0" err="1" smtClean="0">
                <a:solidFill>
                  <a:schemeClr val="accent4">
                    <a:lumMod val="75000"/>
                  </a:schemeClr>
                </a:solidFill>
              </a:rPr>
              <a:t>TÔI</a:t>
            </a:r>
            <a:endParaRPr lang="en-US" sz="2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930736" y="4956464"/>
            <a:ext cx="1589809" cy="187036"/>
          </a:xfrm>
          <a:prstGeom prst="rect">
            <a:avLst/>
          </a:prstGeom>
          <a:solidFill>
            <a:srgbClr val="FAD5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2" descr="20,040 BEST Kids Talking Cartoon IMAGES, STOCK PHOTOS &amp;amp; VECTORS | Adobe  Stoc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5320" y="1346344"/>
            <a:ext cx="4772025" cy="3429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8156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5E4A89A-5D84-744E-8DC4-4103894EAD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99" y="240012"/>
            <a:ext cx="729244" cy="80556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B686FDD-6B8A-144A-A583-7C95509128BD}"/>
              </a:ext>
            </a:extLst>
          </p:cNvPr>
          <p:cNvSpPr txBox="1"/>
          <p:nvPr/>
        </p:nvSpPr>
        <p:spPr>
          <a:xfrm>
            <a:off x="609699" y="400433"/>
            <a:ext cx="80771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FF7C0A"/>
                </a:solidFill>
              </a:rPr>
              <a:t>         </a:t>
            </a:r>
            <a:r>
              <a:rPr lang="en-US" sz="2400" b="1" dirty="0" err="1">
                <a:solidFill>
                  <a:srgbClr val="FF7C0A"/>
                </a:solidFill>
              </a:rPr>
              <a:t>Hoạt</a:t>
            </a:r>
            <a:r>
              <a:rPr lang="en-US" sz="2400" b="1" dirty="0">
                <a:solidFill>
                  <a:srgbClr val="FF7C0A"/>
                </a:solidFill>
              </a:rPr>
              <a:t> </a:t>
            </a:r>
            <a:r>
              <a:rPr lang="en-US" sz="2400" b="1" dirty="0" err="1">
                <a:solidFill>
                  <a:srgbClr val="FF7C0A"/>
                </a:solidFill>
              </a:rPr>
              <a:t>động</a:t>
            </a:r>
            <a:r>
              <a:rPr lang="en-US" sz="2400" b="1" dirty="0">
                <a:solidFill>
                  <a:srgbClr val="FF7C0A"/>
                </a:solidFill>
              </a:rPr>
              <a:t> </a:t>
            </a:r>
            <a:r>
              <a:rPr lang="en-US" sz="2400" b="1" dirty="0" err="1">
                <a:solidFill>
                  <a:srgbClr val="FF7C0A"/>
                </a:solidFill>
              </a:rPr>
              <a:t>giáo</a:t>
            </a:r>
            <a:r>
              <a:rPr lang="en-US" sz="2400" b="1" dirty="0">
                <a:solidFill>
                  <a:srgbClr val="FF7C0A"/>
                </a:solidFill>
              </a:rPr>
              <a:t> </a:t>
            </a:r>
            <a:r>
              <a:rPr lang="en-US" sz="2400" b="1" dirty="0" err="1">
                <a:solidFill>
                  <a:srgbClr val="FF7C0A"/>
                </a:solidFill>
              </a:rPr>
              <a:t>dục</a:t>
            </a:r>
            <a:r>
              <a:rPr lang="en-US" sz="2400" b="1" dirty="0">
                <a:solidFill>
                  <a:srgbClr val="FF7C0A"/>
                </a:solidFill>
              </a:rPr>
              <a:t> </a:t>
            </a:r>
            <a:r>
              <a:rPr lang="en-US" sz="2400" b="1" dirty="0" err="1">
                <a:solidFill>
                  <a:srgbClr val="FF7C0A"/>
                </a:solidFill>
              </a:rPr>
              <a:t>theo</a:t>
            </a:r>
            <a:r>
              <a:rPr lang="en-US" sz="2400" b="1" dirty="0">
                <a:solidFill>
                  <a:srgbClr val="FF7C0A"/>
                </a:solidFill>
              </a:rPr>
              <a:t> </a:t>
            </a:r>
            <a:r>
              <a:rPr lang="en-US" sz="2400" b="1" dirty="0" err="1">
                <a:solidFill>
                  <a:srgbClr val="FF7C0A"/>
                </a:solidFill>
              </a:rPr>
              <a:t>chủ</a:t>
            </a:r>
            <a:r>
              <a:rPr lang="en-US" sz="2400" b="1" dirty="0">
                <a:solidFill>
                  <a:srgbClr val="FF7C0A"/>
                </a:solidFill>
              </a:rPr>
              <a:t> </a:t>
            </a:r>
            <a:r>
              <a:rPr lang="en-US" sz="2400" b="1" dirty="0" err="1">
                <a:solidFill>
                  <a:srgbClr val="FF7C0A"/>
                </a:solidFill>
              </a:rPr>
              <a:t>đề</a:t>
            </a:r>
            <a:endParaRPr lang="en-US" sz="2400" b="1" dirty="0">
              <a:solidFill>
                <a:srgbClr val="FF7C0A"/>
              </a:solidFill>
            </a:endParaRPr>
          </a:p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chemeClr val="tx2">
                    <a:lumMod val="10000"/>
                  </a:schemeClr>
                </a:solidFill>
              </a:rPr>
              <a:t>1. </a:t>
            </a:r>
            <a:r>
              <a:rPr lang="en-US" sz="2400" b="1" dirty="0" err="1">
                <a:solidFill>
                  <a:schemeClr val="tx2">
                    <a:lumMod val="10000"/>
                  </a:schemeClr>
                </a:solidFill>
              </a:rPr>
              <a:t>Kể</a:t>
            </a:r>
            <a:r>
              <a:rPr lang="en-US" sz="2400" b="1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tx2">
                    <a:lumMod val="10000"/>
                  </a:schemeClr>
                </a:solidFill>
              </a:rPr>
              <a:t>về</a:t>
            </a:r>
            <a:r>
              <a:rPr lang="en-US" sz="2400" b="1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tx2">
                    <a:lumMod val="10000"/>
                  </a:schemeClr>
                </a:solidFill>
              </a:rPr>
              <a:t>người</a:t>
            </a:r>
            <a:r>
              <a:rPr lang="en-US" sz="2400" b="1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tx2">
                    <a:lumMod val="10000"/>
                  </a:schemeClr>
                </a:solidFill>
              </a:rPr>
              <a:t>bạn</a:t>
            </a:r>
            <a:r>
              <a:rPr lang="en-US" sz="2400" b="1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lang="en-US" sz="2400" b="1" dirty="0" err="1" smtClean="0">
                <a:solidFill>
                  <a:schemeClr val="tx2">
                    <a:lumMod val="10000"/>
                  </a:schemeClr>
                </a:solidFill>
              </a:rPr>
              <a:t>hàng</a:t>
            </a:r>
            <a:r>
              <a:rPr lang="en-US" sz="2400" b="1" dirty="0" smtClean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tx2">
                    <a:lumMod val="10000"/>
                  </a:schemeClr>
                </a:solidFill>
              </a:rPr>
              <a:t>xóm</a:t>
            </a:r>
            <a:r>
              <a:rPr lang="en-US" sz="2400" b="1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tx2">
                    <a:lumMod val="10000"/>
                  </a:schemeClr>
                </a:solidFill>
              </a:rPr>
              <a:t>mà</a:t>
            </a:r>
            <a:r>
              <a:rPr lang="en-US" sz="2400" b="1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tx2">
                    <a:lumMod val="10000"/>
                  </a:schemeClr>
                </a:solidFill>
              </a:rPr>
              <a:t>em</a:t>
            </a:r>
            <a:r>
              <a:rPr lang="en-US" sz="2400" b="1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tx2">
                    <a:lumMod val="10000"/>
                  </a:schemeClr>
                </a:solidFill>
              </a:rPr>
              <a:t>biết</a:t>
            </a:r>
            <a:endParaRPr lang="en-US" sz="2400" b="1" dirty="0">
              <a:solidFill>
                <a:schemeClr val="tx2">
                  <a:lumMod val="10000"/>
                </a:schemeClr>
              </a:solidFill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20384A42-C874-A243-BE39-EA1CE70FDB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42000"/>
                    </a14:imgEffect>
                    <a14:imgEffect>
                      <a14:brightnessContrast bright="2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83733" y="1495406"/>
            <a:ext cx="3962237" cy="3304748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DCFC53FD-EBC9-944C-A7C2-712E39259C29}"/>
              </a:ext>
            </a:extLst>
          </p:cNvPr>
          <p:cNvSpPr/>
          <p:nvPr/>
        </p:nvSpPr>
        <p:spPr>
          <a:xfrm>
            <a:off x="916992" y="1536817"/>
            <a:ext cx="4253319" cy="22398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E3E7EA">
                    <a:lumMod val="10000"/>
                  </a:srgbClr>
                </a:solidFill>
              </a:rPr>
              <a:t>Bạn</a:t>
            </a:r>
            <a:r>
              <a:rPr lang="en-US" sz="2400" dirty="0">
                <a:solidFill>
                  <a:srgbClr val="E3E7EA">
                    <a:lumMod val="10000"/>
                  </a:srgbClr>
                </a:solidFill>
              </a:rPr>
              <a:t> </a:t>
            </a:r>
            <a:r>
              <a:rPr lang="en-US" sz="2400" dirty="0" err="1">
                <a:solidFill>
                  <a:srgbClr val="E3E7EA">
                    <a:lumMod val="10000"/>
                  </a:srgbClr>
                </a:solidFill>
              </a:rPr>
              <a:t>tên</a:t>
            </a:r>
            <a:r>
              <a:rPr lang="en-US" sz="2400" dirty="0">
                <a:solidFill>
                  <a:srgbClr val="E3E7EA">
                    <a:lumMod val="10000"/>
                  </a:srgbClr>
                </a:solidFill>
              </a:rPr>
              <a:t> </a:t>
            </a:r>
            <a:r>
              <a:rPr lang="en-US" sz="2400" dirty="0" err="1">
                <a:solidFill>
                  <a:srgbClr val="E3E7EA">
                    <a:lumMod val="10000"/>
                  </a:srgbClr>
                </a:solidFill>
              </a:rPr>
              <a:t>là</a:t>
            </a:r>
            <a:r>
              <a:rPr lang="en-US" sz="2400" dirty="0">
                <a:solidFill>
                  <a:srgbClr val="E3E7EA">
                    <a:lumMod val="10000"/>
                  </a:srgbClr>
                </a:solidFill>
              </a:rPr>
              <a:t> </a:t>
            </a:r>
            <a:r>
              <a:rPr lang="en-US" sz="2400" dirty="0" err="1">
                <a:solidFill>
                  <a:srgbClr val="E3E7EA">
                    <a:lumMod val="10000"/>
                  </a:srgbClr>
                </a:solidFill>
              </a:rPr>
              <a:t>gì</a:t>
            </a:r>
            <a:r>
              <a:rPr lang="en-US" sz="2400" dirty="0">
                <a:solidFill>
                  <a:srgbClr val="E3E7EA">
                    <a:lumMod val="10000"/>
                  </a:srgbClr>
                </a:solidFill>
              </a:rPr>
              <a:t>?</a:t>
            </a:r>
          </a:p>
          <a:p>
            <a:pPr marL="342900" lvl="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E3E7EA">
                    <a:lumMod val="10000"/>
                  </a:srgbClr>
                </a:solidFill>
              </a:rPr>
              <a:t>Hình</a:t>
            </a:r>
            <a:r>
              <a:rPr lang="en-US" sz="2400" dirty="0">
                <a:solidFill>
                  <a:srgbClr val="E3E7EA">
                    <a:lumMod val="10000"/>
                  </a:srgbClr>
                </a:solidFill>
              </a:rPr>
              <a:t> </a:t>
            </a:r>
            <a:r>
              <a:rPr lang="en-US" sz="2400" dirty="0" err="1">
                <a:solidFill>
                  <a:srgbClr val="E3E7EA">
                    <a:lumMod val="10000"/>
                  </a:srgbClr>
                </a:solidFill>
              </a:rPr>
              <a:t>dáng</a:t>
            </a:r>
            <a:r>
              <a:rPr lang="en-US" sz="2400" dirty="0">
                <a:solidFill>
                  <a:srgbClr val="E3E7EA">
                    <a:lumMod val="10000"/>
                  </a:srgbClr>
                </a:solidFill>
              </a:rPr>
              <a:t> </a:t>
            </a:r>
            <a:r>
              <a:rPr lang="en-US" sz="2400" dirty="0" err="1">
                <a:solidFill>
                  <a:srgbClr val="E3E7EA">
                    <a:lumMod val="10000"/>
                  </a:srgbClr>
                </a:solidFill>
              </a:rPr>
              <a:t>của</a:t>
            </a:r>
            <a:r>
              <a:rPr lang="en-US" sz="2400" dirty="0">
                <a:solidFill>
                  <a:srgbClr val="E3E7EA">
                    <a:lumMod val="10000"/>
                  </a:srgbClr>
                </a:solidFill>
              </a:rPr>
              <a:t> </a:t>
            </a:r>
            <a:r>
              <a:rPr lang="en-US" sz="2400" dirty="0" err="1">
                <a:solidFill>
                  <a:srgbClr val="E3E7EA">
                    <a:lumMod val="10000"/>
                  </a:srgbClr>
                </a:solidFill>
              </a:rPr>
              <a:t>bạn</a:t>
            </a:r>
            <a:r>
              <a:rPr lang="en-US" sz="2400" dirty="0">
                <a:solidFill>
                  <a:srgbClr val="E3E7EA">
                    <a:lumMod val="10000"/>
                  </a:srgbClr>
                </a:solidFill>
              </a:rPr>
              <a:t> ra </a:t>
            </a:r>
            <a:r>
              <a:rPr lang="en-US" sz="2400" dirty="0" err="1">
                <a:solidFill>
                  <a:srgbClr val="E3E7EA">
                    <a:lumMod val="10000"/>
                  </a:srgbClr>
                </a:solidFill>
              </a:rPr>
              <a:t>sao</a:t>
            </a:r>
            <a:r>
              <a:rPr lang="en-US" sz="2400" dirty="0">
                <a:solidFill>
                  <a:srgbClr val="E3E7EA">
                    <a:lumMod val="10000"/>
                  </a:srgbClr>
                </a:solidFill>
              </a:rPr>
              <a:t>?</a:t>
            </a:r>
          </a:p>
          <a:p>
            <a:pPr marL="342900" lvl="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E3E7EA">
                    <a:lumMod val="10000"/>
                  </a:srgbClr>
                </a:solidFill>
              </a:rPr>
              <a:t>Sở</a:t>
            </a:r>
            <a:r>
              <a:rPr lang="en-US" sz="2400" dirty="0">
                <a:solidFill>
                  <a:srgbClr val="E3E7EA">
                    <a:lumMod val="10000"/>
                  </a:srgbClr>
                </a:solidFill>
              </a:rPr>
              <a:t> </a:t>
            </a:r>
            <a:r>
              <a:rPr lang="en-US" sz="2400" dirty="0" err="1">
                <a:solidFill>
                  <a:srgbClr val="E3E7EA">
                    <a:lumMod val="10000"/>
                  </a:srgbClr>
                </a:solidFill>
              </a:rPr>
              <a:t>thích</a:t>
            </a:r>
            <a:r>
              <a:rPr lang="en-US" sz="2400" dirty="0">
                <a:solidFill>
                  <a:srgbClr val="E3E7EA">
                    <a:lumMod val="10000"/>
                  </a:srgbClr>
                </a:solidFill>
              </a:rPr>
              <a:t> </a:t>
            </a:r>
            <a:r>
              <a:rPr lang="en-US" sz="2400" dirty="0" err="1">
                <a:solidFill>
                  <a:srgbClr val="E3E7EA">
                    <a:lumMod val="10000"/>
                  </a:srgbClr>
                </a:solidFill>
              </a:rPr>
              <a:t>của</a:t>
            </a:r>
            <a:r>
              <a:rPr lang="en-US" sz="2400" dirty="0">
                <a:solidFill>
                  <a:srgbClr val="E3E7EA">
                    <a:lumMod val="10000"/>
                  </a:srgbClr>
                </a:solidFill>
              </a:rPr>
              <a:t> </a:t>
            </a:r>
            <a:r>
              <a:rPr lang="en-US" sz="2400" dirty="0" err="1">
                <a:solidFill>
                  <a:srgbClr val="E3E7EA">
                    <a:lumMod val="10000"/>
                  </a:srgbClr>
                </a:solidFill>
              </a:rPr>
              <a:t>bạn</a:t>
            </a:r>
            <a:r>
              <a:rPr lang="en-US" sz="2400" dirty="0">
                <a:solidFill>
                  <a:srgbClr val="E3E7EA">
                    <a:lumMod val="10000"/>
                  </a:srgbClr>
                </a:solidFill>
              </a:rPr>
              <a:t> </a:t>
            </a:r>
            <a:r>
              <a:rPr lang="en-US" sz="2400" dirty="0" err="1">
                <a:solidFill>
                  <a:srgbClr val="E3E7EA">
                    <a:lumMod val="10000"/>
                  </a:srgbClr>
                </a:solidFill>
              </a:rPr>
              <a:t>là</a:t>
            </a:r>
            <a:r>
              <a:rPr lang="en-US" sz="2400" dirty="0">
                <a:solidFill>
                  <a:srgbClr val="E3E7EA">
                    <a:lumMod val="10000"/>
                  </a:srgbClr>
                </a:solidFill>
              </a:rPr>
              <a:t> </a:t>
            </a:r>
            <a:r>
              <a:rPr lang="en-US" sz="2400" dirty="0" err="1">
                <a:solidFill>
                  <a:srgbClr val="E3E7EA">
                    <a:lumMod val="10000"/>
                  </a:srgbClr>
                </a:solidFill>
              </a:rPr>
              <a:t>gì</a:t>
            </a:r>
            <a:r>
              <a:rPr lang="en-US" sz="2400" dirty="0">
                <a:solidFill>
                  <a:srgbClr val="E3E7EA">
                    <a:lumMod val="10000"/>
                  </a:srgbClr>
                </a:solidFill>
              </a:rPr>
              <a:t>?</a:t>
            </a:r>
          </a:p>
          <a:p>
            <a:pPr marL="342900" lvl="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E3E7EA">
                  <a:lumMod val="10000"/>
                </a:srgb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930736" y="4956464"/>
            <a:ext cx="1589809" cy="187036"/>
          </a:xfrm>
          <a:prstGeom prst="rect">
            <a:avLst/>
          </a:prstGeom>
          <a:solidFill>
            <a:srgbClr val="FAD5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5390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6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5E4A89A-5D84-744E-8DC4-4103894EADC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99" y="240012"/>
            <a:ext cx="729244" cy="80556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6930736" y="4956464"/>
            <a:ext cx="1589809" cy="187036"/>
          </a:xfrm>
          <a:prstGeom prst="rect">
            <a:avLst/>
          </a:prstGeom>
          <a:solidFill>
            <a:srgbClr val="FAD5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Kể chuyện Hàng xóm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9478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34925"/>
            <a:ext cx="9144000" cy="5072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87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100000">
                <p:cTn id="13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6930736" y="4956464"/>
            <a:ext cx="1589809" cy="187036"/>
          </a:xfrm>
          <a:prstGeom prst="rect">
            <a:avLst/>
          </a:prstGeom>
          <a:solidFill>
            <a:srgbClr val="FAD5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7C482B4-C714-1A4D-A4AB-E34F60CB9B11}"/>
              </a:ext>
            </a:extLst>
          </p:cNvPr>
          <p:cNvSpPr txBox="1"/>
          <p:nvPr/>
        </p:nvSpPr>
        <p:spPr>
          <a:xfrm>
            <a:off x="2525687" y="613294"/>
            <a:ext cx="40517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E42428"/>
                </a:solidFill>
              </a:rPr>
              <a:t>	</a:t>
            </a:r>
            <a:r>
              <a:rPr lang="en-US" sz="3200" b="1" dirty="0" err="1" smtClean="0">
                <a:solidFill>
                  <a:srgbClr val="E42428"/>
                </a:solidFill>
              </a:rPr>
              <a:t>KẾT</a:t>
            </a:r>
            <a:r>
              <a:rPr lang="en-US" sz="3200" b="1" dirty="0" smtClean="0">
                <a:solidFill>
                  <a:srgbClr val="E42428"/>
                </a:solidFill>
              </a:rPr>
              <a:t> </a:t>
            </a:r>
            <a:r>
              <a:rPr lang="en-US" sz="3200" b="1" dirty="0" err="1" smtClean="0">
                <a:solidFill>
                  <a:srgbClr val="E42428"/>
                </a:solidFill>
              </a:rPr>
              <a:t>LUẬN</a:t>
            </a:r>
            <a:endParaRPr lang="en-US" sz="3200" b="1" dirty="0">
              <a:solidFill>
                <a:srgbClr val="E42428"/>
              </a:solidFill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522616" y="905682"/>
            <a:ext cx="6057900" cy="2971800"/>
            <a:chOff x="1522616" y="905682"/>
            <a:chExt cx="6057900" cy="2971800"/>
          </a:xfrm>
        </p:grpSpPr>
        <p:sp>
          <p:nvSpPr>
            <p:cNvPr id="2" name="Horizontal Scroll 1"/>
            <p:cNvSpPr/>
            <p:nvPr/>
          </p:nvSpPr>
          <p:spPr>
            <a:xfrm>
              <a:off x="1522616" y="905682"/>
              <a:ext cx="6057900" cy="2971800"/>
            </a:xfrm>
            <a:prstGeom prst="horizontalScroll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2098964" y="1475509"/>
              <a:ext cx="5122718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2800" dirty="0" smtClean="0"/>
                <a:t>     </a:t>
              </a:r>
              <a:r>
                <a:rPr lang="en-US" sz="2800" dirty="0" err="1" smtClean="0"/>
                <a:t>Có</a:t>
              </a:r>
              <a:r>
                <a:rPr lang="en-US" sz="2800" dirty="0" smtClean="0"/>
                <a:t> </a:t>
              </a:r>
              <a:r>
                <a:rPr lang="en-US" sz="2800" dirty="0" err="1"/>
                <a:t>thể</a:t>
              </a:r>
              <a:r>
                <a:rPr lang="en-US" sz="2800" dirty="0"/>
                <a:t> </a:t>
              </a:r>
              <a:r>
                <a:rPr lang="en-US" sz="2800" dirty="0" err="1"/>
                <a:t>kết</a:t>
              </a:r>
              <a:r>
                <a:rPr lang="en-US" sz="2800" dirty="0"/>
                <a:t> </a:t>
              </a:r>
              <a:r>
                <a:rPr lang="en-US" sz="2800" dirty="0" err="1"/>
                <a:t>bạn</a:t>
              </a:r>
              <a:r>
                <a:rPr lang="en-US" sz="2800" dirty="0"/>
                <a:t> ở </a:t>
              </a:r>
              <a:r>
                <a:rPr lang="en-US" sz="2800" dirty="0" err="1"/>
                <a:t>lớp</a:t>
              </a:r>
              <a:r>
                <a:rPr lang="en-US" sz="2800" dirty="0"/>
                <a:t>, ở </a:t>
              </a:r>
              <a:r>
                <a:rPr lang="en-US" sz="2800" dirty="0" err="1"/>
                <a:t>trường</a:t>
              </a:r>
              <a:r>
                <a:rPr lang="en-US" sz="2800" dirty="0"/>
                <a:t>, </a:t>
              </a:r>
              <a:r>
                <a:rPr lang="en-US" sz="2800" dirty="0" err="1"/>
                <a:t>và</a:t>
              </a:r>
              <a:r>
                <a:rPr lang="en-US" sz="2800" dirty="0"/>
                <a:t> </a:t>
              </a:r>
              <a:r>
                <a:rPr lang="en-US" sz="2800" dirty="0" err="1"/>
                <a:t>cũng</a:t>
              </a:r>
              <a:r>
                <a:rPr lang="en-US" sz="2800" dirty="0"/>
                <a:t> </a:t>
              </a:r>
              <a:r>
                <a:rPr lang="en-US" sz="2800" dirty="0" err="1"/>
                <a:t>có</a:t>
              </a:r>
              <a:r>
                <a:rPr lang="en-US" sz="2800" dirty="0"/>
                <a:t> </a:t>
              </a:r>
              <a:r>
                <a:rPr lang="en-US" sz="2800" dirty="0" err="1"/>
                <a:t>thể</a:t>
              </a:r>
              <a:r>
                <a:rPr lang="en-US" sz="2800" dirty="0"/>
                <a:t> </a:t>
              </a:r>
              <a:r>
                <a:rPr lang="en-US" sz="2800" dirty="0" err="1"/>
                <a:t>kết</a:t>
              </a:r>
              <a:r>
                <a:rPr lang="en-US" sz="2800" dirty="0"/>
                <a:t> </a:t>
              </a:r>
              <a:r>
                <a:rPr lang="en-US" sz="2800" dirty="0" err="1"/>
                <a:t>bạn</a:t>
              </a:r>
              <a:r>
                <a:rPr lang="en-US" sz="2800" dirty="0"/>
                <a:t> ở </a:t>
              </a:r>
              <a:r>
                <a:rPr lang="en-US" sz="2800" dirty="0" err="1"/>
                <a:t>nơi</a:t>
              </a:r>
              <a:r>
                <a:rPr lang="en-US" sz="2800" dirty="0"/>
                <a:t> </a:t>
              </a:r>
              <a:r>
                <a:rPr lang="en-US" sz="2800" dirty="0" err="1"/>
                <a:t>mình</a:t>
              </a:r>
              <a:r>
                <a:rPr lang="en-US" sz="2800" dirty="0"/>
                <a:t> </a:t>
              </a:r>
              <a:r>
                <a:rPr lang="en-US" sz="2800" dirty="0" err="1"/>
                <a:t>sinh</a:t>
              </a:r>
              <a:r>
                <a:rPr lang="en-US" sz="2800" dirty="0"/>
                <a:t> </a:t>
              </a:r>
              <a:r>
                <a:rPr lang="en-US" sz="2800" dirty="0" err="1"/>
                <a:t>sống</a:t>
              </a:r>
              <a:r>
                <a:rPr lang="en-US" sz="2800" dirty="0"/>
                <a:t>. </a:t>
              </a:r>
              <a:r>
                <a:rPr lang="en-US" sz="2800" dirty="0" err="1"/>
                <a:t>Có</a:t>
              </a:r>
              <a:r>
                <a:rPr lang="en-US" sz="2800" dirty="0"/>
                <a:t> </a:t>
              </a:r>
              <a:r>
                <a:rPr lang="en-US" sz="2800" dirty="0" err="1"/>
                <a:t>bạn</a:t>
              </a:r>
              <a:r>
                <a:rPr lang="en-US" sz="2800" dirty="0"/>
                <a:t>, </a:t>
              </a:r>
              <a:r>
                <a:rPr lang="en-US" sz="2800" dirty="0" err="1"/>
                <a:t>cuộc</a:t>
              </a:r>
              <a:r>
                <a:rPr lang="en-US" sz="2800" dirty="0"/>
                <a:t> </a:t>
              </a:r>
              <a:r>
                <a:rPr lang="en-US" sz="2800" dirty="0" err="1"/>
                <a:t>sống</a:t>
              </a:r>
              <a:r>
                <a:rPr lang="en-US" sz="2800" dirty="0"/>
                <a:t> </a:t>
              </a:r>
              <a:r>
                <a:rPr lang="en-US" sz="2800" dirty="0" err="1"/>
                <a:t>sẽ</a:t>
              </a:r>
              <a:r>
                <a:rPr lang="en-US" sz="2800" dirty="0"/>
                <a:t> </a:t>
              </a:r>
              <a:r>
                <a:rPr lang="en-US" sz="2800" dirty="0" err="1"/>
                <a:t>vui</a:t>
              </a:r>
              <a:r>
                <a:rPr lang="en-US" sz="2800" dirty="0"/>
                <a:t> </a:t>
              </a:r>
              <a:r>
                <a:rPr lang="en-US" sz="2800" dirty="0" err="1"/>
                <a:t>hơn</a:t>
              </a:r>
              <a:r>
                <a:rPr lang="en-US" sz="2800" dirty="0" smtClean="0"/>
                <a:t>. </a:t>
              </a:r>
              <a:endParaRPr lang="en-US" sz="2800" dirty="0"/>
            </a:p>
          </p:txBody>
        </p:sp>
      </p:grpSp>
    </p:spTree>
    <p:extLst>
      <p:ext uri="{BB962C8B-B14F-4D97-AF65-F5344CB8AC3E}">
        <p14:creationId xmlns:p14="http://schemas.microsoft.com/office/powerpoint/2010/main" val="2484927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D0666A7-7977-934B-9550-0194017516FD}"/>
              </a:ext>
            </a:extLst>
          </p:cNvPr>
          <p:cNvSpPr/>
          <p:nvPr/>
        </p:nvSpPr>
        <p:spPr>
          <a:xfrm>
            <a:off x="511325" y="144138"/>
            <a:ext cx="8479873" cy="577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sz="2400" b="1" dirty="0">
                <a:solidFill>
                  <a:srgbClr val="E3E7EA">
                    <a:lumMod val="10000"/>
                  </a:srgbClr>
                </a:solidFill>
              </a:rPr>
              <a:t>2. </a:t>
            </a:r>
            <a:r>
              <a:rPr lang="en-US" sz="2400" b="1" dirty="0" err="1">
                <a:solidFill>
                  <a:srgbClr val="E3E7EA">
                    <a:lumMod val="10000"/>
                  </a:srgbClr>
                </a:solidFill>
              </a:rPr>
              <a:t>Nêu</a:t>
            </a:r>
            <a:r>
              <a:rPr lang="en-US" sz="2400" b="1" dirty="0">
                <a:solidFill>
                  <a:srgbClr val="E3E7EA">
                    <a:lumMod val="10000"/>
                  </a:srgbClr>
                </a:solidFill>
              </a:rPr>
              <a:t> </a:t>
            </a:r>
            <a:r>
              <a:rPr lang="en-US" sz="2400" b="1" dirty="0" err="1">
                <a:solidFill>
                  <a:srgbClr val="E3E7EA">
                    <a:lumMod val="10000"/>
                  </a:srgbClr>
                </a:solidFill>
              </a:rPr>
              <a:t>những</a:t>
            </a:r>
            <a:r>
              <a:rPr lang="en-US" sz="2400" b="1" dirty="0">
                <a:solidFill>
                  <a:srgbClr val="E3E7EA">
                    <a:lumMod val="10000"/>
                  </a:srgbClr>
                </a:solidFill>
              </a:rPr>
              <a:t> </a:t>
            </a:r>
            <a:r>
              <a:rPr lang="en-US" sz="2400" b="1" dirty="0" err="1">
                <a:solidFill>
                  <a:srgbClr val="E3E7EA">
                    <a:lumMod val="10000"/>
                  </a:srgbClr>
                </a:solidFill>
              </a:rPr>
              <a:t>việc</a:t>
            </a:r>
            <a:r>
              <a:rPr lang="en-US" sz="2400" b="1" dirty="0">
                <a:solidFill>
                  <a:srgbClr val="E3E7EA">
                    <a:lumMod val="10000"/>
                  </a:srgbClr>
                </a:solidFill>
              </a:rPr>
              <a:t> </a:t>
            </a:r>
            <a:r>
              <a:rPr lang="en-US" sz="2400" b="1" dirty="0" err="1">
                <a:solidFill>
                  <a:srgbClr val="E3E7EA">
                    <a:lumMod val="10000"/>
                  </a:srgbClr>
                </a:solidFill>
              </a:rPr>
              <a:t>em</a:t>
            </a:r>
            <a:r>
              <a:rPr lang="en-US" sz="2400" b="1" dirty="0">
                <a:solidFill>
                  <a:srgbClr val="E3E7EA">
                    <a:lumMod val="10000"/>
                  </a:srgbClr>
                </a:solidFill>
              </a:rPr>
              <a:t> </a:t>
            </a:r>
            <a:r>
              <a:rPr lang="en-US" sz="2400" b="1" dirty="0" err="1">
                <a:solidFill>
                  <a:srgbClr val="E3E7EA">
                    <a:lumMod val="10000"/>
                  </a:srgbClr>
                </a:solidFill>
              </a:rPr>
              <a:t>có</a:t>
            </a:r>
            <a:r>
              <a:rPr lang="en-US" sz="2400" b="1" dirty="0">
                <a:solidFill>
                  <a:srgbClr val="E3E7EA">
                    <a:lumMod val="10000"/>
                  </a:srgbClr>
                </a:solidFill>
              </a:rPr>
              <a:t> </a:t>
            </a:r>
            <a:r>
              <a:rPr lang="en-US" sz="2400" b="1" dirty="0" err="1">
                <a:solidFill>
                  <a:srgbClr val="E3E7EA">
                    <a:lumMod val="10000"/>
                  </a:srgbClr>
                </a:solidFill>
              </a:rPr>
              <a:t>thể</a:t>
            </a:r>
            <a:r>
              <a:rPr lang="en-US" sz="2400" b="1" dirty="0">
                <a:solidFill>
                  <a:srgbClr val="E3E7EA">
                    <a:lumMod val="10000"/>
                  </a:srgbClr>
                </a:solidFill>
              </a:rPr>
              <a:t> </a:t>
            </a:r>
            <a:r>
              <a:rPr lang="en-US" sz="2400" b="1" dirty="0" err="1">
                <a:solidFill>
                  <a:srgbClr val="E3E7EA">
                    <a:lumMod val="10000"/>
                  </a:srgbClr>
                </a:solidFill>
              </a:rPr>
              <a:t>làm</a:t>
            </a:r>
            <a:r>
              <a:rPr lang="en-US" sz="2400" b="1" dirty="0">
                <a:solidFill>
                  <a:srgbClr val="E3E7EA">
                    <a:lumMod val="10000"/>
                  </a:srgbClr>
                </a:solidFill>
              </a:rPr>
              <a:t> </a:t>
            </a:r>
            <a:r>
              <a:rPr lang="en-US" sz="2400" b="1" dirty="0" err="1">
                <a:solidFill>
                  <a:srgbClr val="E3E7EA">
                    <a:lumMod val="10000"/>
                  </a:srgbClr>
                </a:solidFill>
              </a:rPr>
              <a:t>cùng</a:t>
            </a:r>
            <a:r>
              <a:rPr lang="en-US" sz="2400" b="1" dirty="0">
                <a:solidFill>
                  <a:srgbClr val="E3E7EA">
                    <a:lumMod val="10000"/>
                  </a:srgbClr>
                </a:solidFill>
              </a:rPr>
              <a:t> </a:t>
            </a:r>
            <a:r>
              <a:rPr lang="en-US" sz="2400" b="1" dirty="0" err="1">
                <a:solidFill>
                  <a:srgbClr val="E3E7EA">
                    <a:lumMod val="10000"/>
                  </a:srgbClr>
                </a:solidFill>
              </a:rPr>
              <a:t>hàng</a:t>
            </a:r>
            <a:r>
              <a:rPr lang="en-US" sz="2400" b="1" dirty="0">
                <a:solidFill>
                  <a:srgbClr val="E3E7EA">
                    <a:lumMod val="10000"/>
                  </a:srgbClr>
                </a:solidFill>
              </a:rPr>
              <a:t> </a:t>
            </a:r>
            <a:r>
              <a:rPr lang="en-US" sz="2400" b="1" dirty="0" err="1">
                <a:solidFill>
                  <a:srgbClr val="E3E7EA">
                    <a:lumMod val="10000"/>
                  </a:srgbClr>
                </a:solidFill>
              </a:rPr>
              <a:t>xóm</a:t>
            </a:r>
            <a:r>
              <a:rPr lang="en-US" sz="2400" b="1" dirty="0">
                <a:solidFill>
                  <a:srgbClr val="E3E7EA">
                    <a:lumMod val="10000"/>
                  </a:srgbClr>
                </a:solidFill>
              </a:rPr>
              <a:t>.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8BA4A045-1B72-724E-B3FC-4F3B93E792E0}"/>
              </a:ext>
            </a:extLst>
          </p:cNvPr>
          <p:cNvSpPr/>
          <p:nvPr/>
        </p:nvSpPr>
        <p:spPr>
          <a:xfrm>
            <a:off x="804103" y="641069"/>
            <a:ext cx="6940075" cy="11318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E3E7EA">
                    <a:lumMod val="10000"/>
                  </a:srgbClr>
                </a:solidFill>
              </a:rPr>
              <a:t>Kể</a:t>
            </a:r>
            <a:r>
              <a:rPr lang="en-US" sz="2400" dirty="0">
                <a:solidFill>
                  <a:srgbClr val="E3E7EA">
                    <a:lumMod val="10000"/>
                  </a:srgbClr>
                </a:solidFill>
              </a:rPr>
              <a:t> </a:t>
            </a:r>
            <a:r>
              <a:rPr lang="en-US" sz="2400" dirty="0" err="1">
                <a:solidFill>
                  <a:srgbClr val="E3E7EA">
                    <a:lumMod val="10000"/>
                  </a:srgbClr>
                </a:solidFill>
              </a:rPr>
              <a:t>những</a:t>
            </a:r>
            <a:r>
              <a:rPr lang="en-US" sz="2400" dirty="0">
                <a:solidFill>
                  <a:srgbClr val="E3E7EA">
                    <a:lumMod val="10000"/>
                  </a:srgbClr>
                </a:solidFill>
              </a:rPr>
              <a:t> </a:t>
            </a:r>
            <a:r>
              <a:rPr lang="en-US" sz="2400" dirty="0" err="1">
                <a:solidFill>
                  <a:srgbClr val="E3E7EA">
                    <a:lumMod val="10000"/>
                  </a:srgbClr>
                </a:solidFill>
              </a:rPr>
              <a:t>việc</a:t>
            </a:r>
            <a:r>
              <a:rPr lang="en-US" sz="2400" dirty="0">
                <a:solidFill>
                  <a:srgbClr val="E3E7EA">
                    <a:lumMod val="10000"/>
                  </a:srgbClr>
                </a:solidFill>
              </a:rPr>
              <a:t> </a:t>
            </a:r>
            <a:r>
              <a:rPr lang="en-US" sz="2400" dirty="0" err="1">
                <a:solidFill>
                  <a:srgbClr val="E3E7EA">
                    <a:lumMod val="10000"/>
                  </a:srgbClr>
                </a:solidFill>
              </a:rPr>
              <a:t>em</a:t>
            </a:r>
            <a:r>
              <a:rPr lang="en-US" sz="2400" dirty="0">
                <a:solidFill>
                  <a:srgbClr val="E3E7EA">
                    <a:lumMod val="10000"/>
                  </a:srgbClr>
                </a:solidFill>
              </a:rPr>
              <a:t> </a:t>
            </a:r>
            <a:r>
              <a:rPr lang="en-US" sz="2400" dirty="0" err="1">
                <a:solidFill>
                  <a:srgbClr val="E3E7EA">
                    <a:lumMod val="10000"/>
                  </a:srgbClr>
                </a:solidFill>
              </a:rPr>
              <a:t>có</a:t>
            </a:r>
            <a:r>
              <a:rPr lang="en-US" sz="2400" dirty="0">
                <a:solidFill>
                  <a:srgbClr val="E3E7EA">
                    <a:lumMod val="10000"/>
                  </a:srgbClr>
                </a:solidFill>
              </a:rPr>
              <a:t> </a:t>
            </a:r>
            <a:r>
              <a:rPr lang="en-US" sz="2400" dirty="0" err="1">
                <a:solidFill>
                  <a:srgbClr val="E3E7EA">
                    <a:lumMod val="10000"/>
                  </a:srgbClr>
                </a:solidFill>
              </a:rPr>
              <a:t>thể</a:t>
            </a:r>
            <a:r>
              <a:rPr lang="en-US" sz="2400" dirty="0">
                <a:solidFill>
                  <a:srgbClr val="E3E7EA">
                    <a:lumMod val="10000"/>
                  </a:srgbClr>
                </a:solidFill>
              </a:rPr>
              <a:t> </a:t>
            </a:r>
            <a:r>
              <a:rPr lang="en-US" sz="2400" dirty="0" err="1">
                <a:solidFill>
                  <a:srgbClr val="E3E7EA">
                    <a:lumMod val="10000"/>
                  </a:srgbClr>
                </a:solidFill>
              </a:rPr>
              <a:t>làm</a:t>
            </a:r>
            <a:r>
              <a:rPr lang="en-US" sz="2400" dirty="0">
                <a:solidFill>
                  <a:srgbClr val="E3E7EA">
                    <a:lumMod val="10000"/>
                  </a:srgbClr>
                </a:solidFill>
              </a:rPr>
              <a:t> </a:t>
            </a:r>
            <a:r>
              <a:rPr lang="en-US" sz="2400" dirty="0" err="1">
                <a:solidFill>
                  <a:srgbClr val="E3E7EA">
                    <a:lumMod val="10000"/>
                  </a:srgbClr>
                </a:solidFill>
              </a:rPr>
              <a:t>cùng</a:t>
            </a:r>
            <a:r>
              <a:rPr lang="en-US" sz="2400" dirty="0">
                <a:solidFill>
                  <a:srgbClr val="E3E7EA">
                    <a:lumMod val="10000"/>
                  </a:srgbClr>
                </a:solidFill>
              </a:rPr>
              <a:t> </a:t>
            </a:r>
            <a:r>
              <a:rPr lang="en-US" sz="2400" dirty="0" err="1">
                <a:solidFill>
                  <a:srgbClr val="E3E7EA">
                    <a:lumMod val="10000"/>
                  </a:srgbClr>
                </a:solidFill>
              </a:rPr>
              <a:t>bạn</a:t>
            </a:r>
            <a:r>
              <a:rPr lang="en-US" sz="2400" dirty="0">
                <a:solidFill>
                  <a:srgbClr val="E3E7EA">
                    <a:lumMod val="10000"/>
                  </a:srgbClr>
                </a:solidFill>
              </a:rPr>
              <a:t>.</a:t>
            </a:r>
          </a:p>
          <a:p>
            <a:pPr marL="342900" lvl="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E3E7EA">
                    <a:lumMod val="10000"/>
                  </a:srgbClr>
                </a:solidFill>
              </a:rPr>
              <a:t>Dự</a:t>
            </a:r>
            <a:r>
              <a:rPr lang="en-US" sz="2400" dirty="0">
                <a:solidFill>
                  <a:srgbClr val="E3E7EA">
                    <a:lumMod val="10000"/>
                  </a:srgbClr>
                </a:solidFill>
              </a:rPr>
              <a:t> </a:t>
            </a:r>
            <a:r>
              <a:rPr lang="en-US" sz="2400" dirty="0" err="1">
                <a:solidFill>
                  <a:srgbClr val="E3E7EA">
                    <a:lumMod val="10000"/>
                  </a:srgbClr>
                </a:solidFill>
              </a:rPr>
              <a:t>định</a:t>
            </a:r>
            <a:r>
              <a:rPr lang="en-US" sz="2400" dirty="0">
                <a:solidFill>
                  <a:srgbClr val="E3E7EA">
                    <a:lumMod val="10000"/>
                  </a:srgbClr>
                </a:solidFill>
              </a:rPr>
              <a:t> </a:t>
            </a:r>
            <a:r>
              <a:rPr lang="en-US" sz="2400" dirty="0" err="1">
                <a:solidFill>
                  <a:srgbClr val="E3E7EA">
                    <a:lumMod val="10000"/>
                  </a:srgbClr>
                </a:solidFill>
              </a:rPr>
              <a:t>thời</a:t>
            </a:r>
            <a:r>
              <a:rPr lang="en-US" sz="2400" dirty="0">
                <a:solidFill>
                  <a:srgbClr val="E3E7EA">
                    <a:lumMod val="10000"/>
                  </a:srgbClr>
                </a:solidFill>
              </a:rPr>
              <a:t> </a:t>
            </a:r>
            <a:r>
              <a:rPr lang="en-US" sz="2400" dirty="0" err="1">
                <a:solidFill>
                  <a:srgbClr val="E3E7EA">
                    <a:lumMod val="10000"/>
                  </a:srgbClr>
                </a:solidFill>
              </a:rPr>
              <a:t>gian</a:t>
            </a:r>
            <a:r>
              <a:rPr lang="en-US" sz="2400" dirty="0">
                <a:solidFill>
                  <a:srgbClr val="E3E7EA">
                    <a:lumMod val="10000"/>
                  </a:srgbClr>
                </a:solidFill>
              </a:rPr>
              <a:t>, </a:t>
            </a:r>
            <a:r>
              <a:rPr lang="en-US" sz="2400" dirty="0" err="1">
                <a:solidFill>
                  <a:srgbClr val="E3E7EA">
                    <a:lumMod val="10000"/>
                  </a:srgbClr>
                </a:solidFill>
              </a:rPr>
              <a:t>cách</a:t>
            </a:r>
            <a:r>
              <a:rPr lang="en-US" sz="2400" dirty="0">
                <a:solidFill>
                  <a:srgbClr val="E3E7EA">
                    <a:lumMod val="10000"/>
                  </a:srgbClr>
                </a:solidFill>
              </a:rPr>
              <a:t> </a:t>
            </a:r>
            <a:r>
              <a:rPr lang="en-US" sz="2400" dirty="0" err="1">
                <a:solidFill>
                  <a:srgbClr val="E3E7EA">
                    <a:lumMod val="10000"/>
                  </a:srgbClr>
                </a:solidFill>
              </a:rPr>
              <a:t>làm</a:t>
            </a:r>
            <a:r>
              <a:rPr lang="en-US" sz="2400" dirty="0">
                <a:solidFill>
                  <a:srgbClr val="E3E7EA">
                    <a:lumMod val="10000"/>
                  </a:srgbClr>
                </a:solidFill>
              </a:rPr>
              <a:t> </a:t>
            </a:r>
            <a:r>
              <a:rPr lang="en-US" sz="2400" dirty="0" err="1">
                <a:solidFill>
                  <a:srgbClr val="E3E7EA">
                    <a:lumMod val="10000"/>
                  </a:srgbClr>
                </a:solidFill>
              </a:rPr>
              <a:t>những</a:t>
            </a:r>
            <a:r>
              <a:rPr lang="en-US" sz="2400" dirty="0">
                <a:solidFill>
                  <a:srgbClr val="E3E7EA">
                    <a:lumMod val="10000"/>
                  </a:srgbClr>
                </a:solidFill>
              </a:rPr>
              <a:t> </a:t>
            </a:r>
            <a:r>
              <a:rPr lang="en-US" sz="2400" dirty="0" err="1">
                <a:solidFill>
                  <a:srgbClr val="E3E7EA">
                    <a:lumMod val="10000"/>
                  </a:srgbClr>
                </a:solidFill>
              </a:rPr>
              <a:t>việc</a:t>
            </a:r>
            <a:r>
              <a:rPr lang="en-US" sz="2400" dirty="0">
                <a:solidFill>
                  <a:srgbClr val="E3E7EA">
                    <a:lumMod val="10000"/>
                  </a:srgbClr>
                </a:solidFill>
              </a:rPr>
              <a:t> </a:t>
            </a:r>
            <a:r>
              <a:rPr lang="en-US" sz="2400" dirty="0" err="1">
                <a:solidFill>
                  <a:srgbClr val="E3E7EA">
                    <a:lumMod val="10000"/>
                  </a:srgbClr>
                </a:solidFill>
              </a:rPr>
              <a:t>đó</a:t>
            </a:r>
            <a:r>
              <a:rPr lang="en-US" sz="2400" dirty="0">
                <a:solidFill>
                  <a:srgbClr val="E3E7EA">
                    <a:lumMod val="10000"/>
                  </a:srgbClr>
                </a:solidFill>
              </a:rPr>
              <a:t>.</a:t>
            </a: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8D2ACDEF-8623-F045-AF9F-20CC9BD4EC37}"/>
              </a:ext>
            </a:extLst>
          </p:cNvPr>
          <p:cNvGrpSpPr/>
          <p:nvPr/>
        </p:nvGrpSpPr>
        <p:grpSpPr>
          <a:xfrm>
            <a:off x="635907" y="1778031"/>
            <a:ext cx="3936093" cy="2932433"/>
            <a:chOff x="635907" y="1778031"/>
            <a:chExt cx="3936093" cy="2932433"/>
          </a:xfrm>
        </p:grpSpPr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62A088CC-6609-2D48-AE88-38B2B191F3D1}"/>
                </a:ext>
              </a:extLst>
            </p:cNvPr>
            <p:cNvGrpSpPr/>
            <p:nvPr/>
          </p:nvGrpSpPr>
          <p:grpSpPr>
            <a:xfrm>
              <a:off x="635907" y="1778031"/>
              <a:ext cx="3936093" cy="2932433"/>
              <a:chOff x="635907" y="1772917"/>
              <a:chExt cx="3936093" cy="2932433"/>
            </a:xfrm>
          </p:grpSpPr>
          <p:pic>
            <p:nvPicPr>
              <p:cNvPr id="38" name="Picture 37">
                <a:extLst>
                  <a:ext uri="{FF2B5EF4-FFF2-40B4-BE49-F238E27FC236}">
                    <a16:creationId xmlns:a16="http://schemas.microsoft.com/office/drawing/2014/main" id="{FA70EC1C-688F-9B4C-8B72-387FC0265F1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harpenSoften amount="47000"/>
                        </a14:imgEffect>
                        <a14:imgEffect>
                          <a14:brightnessContrast bright="3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635907" y="1772917"/>
                <a:ext cx="3936093" cy="2932433"/>
              </a:xfrm>
              <a:prstGeom prst="rect">
                <a:avLst/>
              </a:prstGeom>
            </p:spPr>
          </p:pic>
          <p:sp>
            <p:nvSpPr>
              <p:cNvPr id="39" name="Rounded Rectangular Callout 38">
                <a:extLst>
                  <a:ext uri="{FF2B5EF4-FFF2-40B4-BE49-F238E27FC236}">
                    <a16:creationId xmlns:a16="http://schemas.microsoft.com/office/drawing/2014/main" id="{3BEFE610-C92C-F74A-AE7E-2420DDC67ED6}"/>
                  </a:ext>
                </a:extLst>
              </p:cNvPr>
              <p:cNvSpPr/>
              <p:nvPr/>
            </p:nvSpPr>
            <p:spPr>
              <a:xfrm>
                <a:off x="1196622" y="1840089"/>
                <a:ext cx="2833511" cy="698852"/>
              </a:xfrm>
              <a:prstGeom prst="wedgeRoundRectCallout">
                <a:avLst>
                  <a:gd name="adj1" fmla="val -18021"/>
                  <a:gd name="adj2" fmla="val 49096"/>
                  <a:gd name="adj3" fmla="val 16667"/>
                </a:avLst>
              </a:prstGeom>
              <a:solidFill>
                <a:schemeClr val="bg1"/>
              </a:solidFill>
              <a:ln>
                <a:solidFill>
                  <a:srgbClr val="AC98C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VN"/>
              </a:p>
            </p:txBody>
          </p:sp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E150CF31-9F0C-8A41-A53F-F55DE3F26D8F}"/>
                  </a:ext>
                </a:extLst>
              </p:cNvPr>
              <p:cNvSpPr txBox="1"/>
              <p:nvPr/>
            </p:nvSpPr>
            <p:spPr>
              <a:xfrm>
                <a:off x="1286933" y="1866349"/>
                <a:ext cx="2788356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VN" sz="1800" dirty="0"/>
                  <a:t>Bà cụ hàng xóm đã già, quên cả đường về nhà.</a:t>
                </a:r>
              </a:p>
            </p:txBody>
          </p:sp>
        </p:grpSp>
        <p:sp>
          <p:nvSpPr>
            <p:cNvPr id="43" name="Triangle 42">
              <a:extLst>
                <a:ext uri="{FF2B5EF4-FFF2-40B4-BE49-F238E27FC236}">
                  <a16:creationId xmlns:a16="http://schemas.microsoft.com/office/drawing/2014/main" id="{26571741-0C9C-024C-99FC-4C90E91891DE}"/>
                </a:ext>
              </a:extLst>
            </p:cNvPr>
            <p:cNvSpPr/>
            <p:nvPr/>
          </p:nvSpPr>
          <p:spPr>
            <a:xfrm rot="12441723">
              <a:off x="2290836" y="2442779"/>
              <a:ext cx="162697" cy="22881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N"/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C5EE2D82-84B6-2449-B240-F3F72F606B85}"/>
              </a:ext>
            </a:extLst>
          </p:cNvPr>
          <p:cNvGrpSpPr/>
          <p:nvPr/>
        </p:nvGrpSpPr>
        <p:grpSpPr>
          <a:xfrm>
            <a:off x="4756986" y="1871463"/>
            <a:ext cx="3542978" cy="2812809"/>
            <a:chOff x="4756986" y="1871463"/>
            <a:chExt cx="3542978" cy="2812809"/>
          </a:xfrm>
        </p:grpSpPr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D9DDA934-B3E5-C249-8D44-CA546A1120B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54000"/>
                      </a14:imgEffect>
                      <a14:imgEffect>
                        <a14:brightnessContrast bright="7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756986" y="1871463"/>
              <a:ext cx="3542978" cy="2812809"/>
            </a:xfrm>
            <a:prstGeom prst="rect">
              <a:avLst/>
            </a:prstGeom>
          </p:spPr>
        </p:pic>
        <p:sp>
          <p:nvSpPr>
            <p:cNvPr id="50" name="Rounded Rectangular Callout 49">
              <a:extLst>
                <a:ext uri="{FF2B5EF4-FFF2-40B4-BE49-F238E27FC236}">
                  <a16:creationId xmlns:a16="http://schemas.microsoft.com/office/drawing/2014/main" id="{4FE1C386-5B3C-2A4D-B06B-EA73F12A8489}"/>
                </a:ext>
              </a:extLst>
            </p:cNvPr>
            <p:cNvSpPr/>
            <p:nvPr/>
          </p:nvSpPr>
          <p:spPr>
            <a:xfrm>
              <a:off x="5166209" y="1938474"/>
              <a:ext cx="1296525" cy="646331"/>
            </a:xfrm>
            <a:prstGeom prst="wedgeRoundRectCallout">
              <a:avLst>
                <a:gd name="adj1" fmla="val -2157"/>
                <a:gd name="adj2" fmla="val 83137"/>
                <a:gd name="adj3" fmla="val 16667"/>
              </a:avLst>
            </a:prstGeom>
            <a:solidFill>
              <a:schemeClr val="bg1"/>
            </a:solidFill>
            <a:ln>
              <a:solidFill>
                <a:srgbClr val="AC98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N"/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4F9D5ADA-5543-B640-82CF-AD4A09BDD94B}"/>
                </a:ext>
              </a:extLst>
            </p:cNvPr>
            <p:cNvSpPr txBox="1"/>
            <p:nvPr/>
          </p:nvSpPr>
          <p:spPr>
            <a:xfrm>
              <a:off x="4990554" y="1910854"/>
              <a:ext cx="168358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VN" sz="1800" dirty="0"/>
                <a:t>Chơi </a:t>
              </a:r>
            </a:p>
            <a:p>
              <a:pPr algn="ctr"/>
              <a:r>
                <a:rPr lang="en-VN" sz="1800" dirty="0"/>
                <a:t>vui quá!</a:t>
              </a:r>
            </a:p>
          </p:txBody>
        </p:sp>
      </p:grpSp>
      <p:sp>
        <p:nvSpPr>
          <p:cNvPr id="3" name="Rectangle 2"/>
          <p:cNvSpPr/>
          <p:nvPr/>
        </p:nvSpPr>
        <p:spPr>
          <a:xfrm>
            <a:off x="6930736" y="4956464"/>
            <a:ext cx="1589809" cy="187036"/>
          </a:xfrm>
          <a:prstGeom prst="rect">
            <a:avLst/>
          </a:prstGeom>
          <a:solidFill>
            <a:srgbClr val="FAD5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74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0" grpId="0" build="p"/>
    </p:bldLst>
  </p:timing>
</p:sld>
</file>

<file path=ppt/theme/theme1.xml><?xml version="1.0" encoding="utf-8"?>
<a:theme xmlns:a="http://schemas.openxmlformats.org/drawingml/2006/main" name="English Vocabulary Workshop by Slidesgo">
  <a:themeElements>
    <a:clrScheme name="Simple Light">
      <a:dk1>
        <a:srgbClr val="003849"/>
      </a:dk1>
      <a:lt1>
        <a:srgbClr val="FFFFFF"/>
      </a:lt1>
      <a:dk2>
        <a:srgbClr val="A775FE"/>
      </a:dk2>
      <a:lt2>
        <a:srgbClr val="E3E7EA"/>
      </a:lt2>
      <a:accent1>
        <a:srgbClr val="FFC86D"/>
      </a:accent1>
      <a:accent2>
        <a:srgbClr val="FEB444"/>
      </a:accent2>
      <a:accent3>
        <a:srgbClr val="FE8966"/>
      </a:accent3>
      <a:accent4>
        <a:srgbClr val="FD6A5E"/>
      </a:accent4>
      <a:accent5>
        <a:srgbClr val="9FE4F5"/>
      </a:accent5>
      <a:accent6>
        <a:srgbClr val="6ED0E7"/>
      </a:accent6>
      <a:hlink>
        <a:srgbClr val="003849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1526</TotalTime>
  <Words>349</Words>
  <Application>Microsoft Office PowerPoint</Application>
  <PresentationFormat>On-screen Show (16:9)</PresentationFormat>
  <Paragraphs>42</Paragraphs>
  <Slides>17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4" baseType="lpstr">
      <vt:lpstr>Baloo 2</vt:lpstr>
      <vt:lpstr>Arial</vt:lpstr>
      <vt:lpstr>UTM Cookies</vt:lpstr>
      <vt:lpstr>Pangolin</vt:lpstr>
      <vt:lpstr>Times New Roman</vt:lpstr>
      <vt:lpstr>UTM Androgyne</vt:lpstr>
      <vt:lpstr>English Vocabulary Workshop by Slidesgo</vt:lpstr>
      <vt:lpstr>PowerPoint Presentation</vt:lpstr>
      <vt:lpstr>Bài 25:  Những người bạn hàng xóm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ENGLISH VOCABULARY</dc:title>
  <dc:creator>L.U</dc:creator>
  <cp:lastModifiedBy>Admin</cp:lastModifiedBy>
  <cp:revision>88</cp:revision>
  <dcterms:modified xsi:type="dcterms:W3CDTF">2022-03-04T08:53:59Z</dcterms:modified>
</cp:coreProperties>
</file>