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935" r:id="rId2"/>
    <p:sldId id="284" r:id="rId3"/>
    <p:sldId id="270" r:id="rId4"/>
    <p:sldId id="285" r:id="rId5"/>
  </p:sldIdLst>
  <p:sldSz cx="12192000" cy="6858000"/>
  <p:notesSz cx="6858000" cy="9144000"/>
  <p:custDataLst>
    <p:tags r:id="rId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885C"/>
    <a:srgbClr val="B4EFFF"/>
    <a:srgbClr val="000000"/>
    <a:srgbClr val="F72F98"/>
    <a:srgbClr val="F8526B"/>
    <a:srgbClr val="F786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59" autoAdjust="0"/>
    <p:restoredTop sz="94660"/>
  </p:normalViewPr>
  <p:slideViewPr>
    <p:cSldViewPr snapToGrid="0">
      <p:cViewPr varScale="1">
        <p:scale>
          <a:sx n="72" d="100"/>
          <a:sy n="72" d="100"/>
        </p:scale>
        <p:origin x="4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QUÊ HƯƠNG EM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32BE6A57-6C0B-4A18-A1E6-77ABFCD0913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565" y="1478407"/>
            <a:ext cx="6096315" cy="526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CE1FEF7C-A608-465F-872F-2E82D0183C7F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8B9286E6-3564-422A-81A0-228AF960DCAF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2E373646-138F-4174-B5DC-CB02BCF86D7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BAFBCB57-75BE-4E7E-AACA-A67F31E6AAA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2B950039-EE59-4687-A35C-612053A19A03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679E8608-4B1D-4040-98D9-863C35FBD356}"/>
              </a:ext>
            </a:extLst>
          </p:cNvPr>
          <p:cNvSpPr/>
          <p:nvPr userDrawn="1"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0A80D99-9069-4588-88B1-CEE0DE893D97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176039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58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07969" y="555403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749964" y="921294"/>
            <a:ext cx="33820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TÌM  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KIẾM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SỰ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HỖ TRỢ</a:t>
            </a: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7</a:t>
            </a:r>
          </a:p>
        </p:txBody>
      </p:sp>
      <p:pic>
        <p:nvPicPr>
          <p:cNvPr id="7170" name="Picture 2" descr="Happy cute student kid boy with book Premium Vector">
            <a:extLst>
              <a:ext uri="{FF2B5EF4-FFF2-40B4-BE49-F238E27FC236}">
                <a16:creationId xmlns:a16="http://schemas.microsoft.com/office/drawing/2014/main" id="{E0B3CC3E-8E44-4CAA-BEA7-A57E477BE8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9331" y="2675710"/>
            <a:ext cx="4524315" cy="452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23F362A-C07B-4CE2-A439-135B6FDD1EED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949843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94B95B1-1189-4793-8289-D679E108CC8F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81187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9681B7-E2A2-4A66-AC24-4651D5CC8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DABBF-96EA-43FE-AE64-0A2F493CA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978405-AFBC-489F-8C7D-9791E2719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07825-A8F9-4D38-9E52-F4DE6EC7E03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AAC61-03DD-4179-AB35-EA499520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0D2D7-094F-4F76-9E95-669B8BA3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D24583-EC97-48D8-953A-B3B0258ED2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79687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Title slide">
    <p:bg>
      <p:bgPr>
        <a:solidFill>
          <a:schemeClr val="bg1">
            <a:lumMod val="60000"/>
            <a:lumOff val="4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FFC00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89FEB59-9F1B-409C-837D-E20FF8DA4D5B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21037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6756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KÍNH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TRỌNG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15966" y="1482254"/>
            <a:ext cx="3929071" cy="3929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2">
              <a:lumMod val="9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QUÝ TRỌNG THỜI GIAN</a:t>
            </a: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76997" y="1755013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3462">
                  <a:solidFill>
                    <a:srgbClr val="B2DEEE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bl" rotWithShape="0">
                    <a:srgbClr val="D43733"/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3</a:t>
            </a:r>
          </a:p>
        </p:txBody>
      </p:sp>
      <p:pic>
        <p:nvPicPr>
          <p:cNvPr id="4098" name="Picture 2" descr="Cute children playing at pencil house Premium Vector">
            <a:extLst>
              <a:ext uri="{FF2B5EF4-FFF2-40B4-BE49-F238E27FC236}">
                <a16:creationId xmlns:a16="http://schemas.microsoft.com/office/drawing/2014/main" id="{26AF47D7-F8C3-4710-84DF-FDFCDEF039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220" y="1275121"/>
            <a:ext cx="4328489" cy="5504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28;p3">
            <a:extLst>
              <a:ext uri="{FF2B5EF4-FFF2-40B4-BE49-F238E27FC236}">
                <a16:creationId xmlns:a16="http://schemas.microsoft.com/office/drawing/2014/main" id="{A8F09454-8788-4190-86FB-DD38471C58D1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31;p3">
            <a:extLst>
              <a:ext uri="{FF2B5EF4-FFF2-40B4-BE49-F238E27FC236}">
                <a16:creationId xmlns:a16="http://schemas.microsoft.com/office/drawing/2014/main" id="{7475D6F5-5CC9-4492-88E1-8F3ADE6303ED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Google Shape;32;p3">
            <a:extLst>
              <a:ext uri="{FF2B5EF4-FFF2-40B4-BE49-F238E27FC236}">
                <a16:creationId xmlns:a16="http://schemas.microsoft.com/office/drawing/2014/main" id="{5DAD4EC7-8CC9-4988-9B2E-EE5891519296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3;p3">
            <a:extLst>
              <a:ext uri="{FF2B5EF4-FFF2-40B4-BE49-F238E27FC236}">
                <a16:creationId xmlns:a16="http://schemas.microsoft.com/office/drawing/2014/main" id="{47CA47C2-FDAD-4CE4-8131-DFCABFC8BA3E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6;p3">
            <a:extLst>
              <a:ext uri="{FF2B5EF4-FFF2-40B4-BE49-F238E27FC236}">
                <a16:creationId xmlns:a16="http://schemas.microsoft.com/office/drawing/2014/main" id="{314752F8-EF0C-43B8-9AA3-5B5800B38D7C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9;p3">
            <a:extLst>
              <a:ext uri="{FF2B5EF4-FFF2-40B4-BE49-F238E27FC236}">
                <a16:creationId xmlns:a16="http://schemas.microsoft.com/office/drawing/2014/main" id="{10E76702-E494-42C2-821E-CFEA1D7FF992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F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4AAE9D6-32CE-4088-98EA-A98425878F81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223716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chemeClr val="tx2">
            <a:lumMod val="90000"/>
          </a:scheme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52A164-8E52-4B2A-822E-00B7542127E8}"/>
              </a:ext>
            </a:extLst>
          </p:cNvPr>
          <p:cNvSpPr/>
          <p:nvPr userDrawn="1"/>
        </p:nvSpPr>
        <p:spPr>
          <a:xfrm>
            <a:off x="321734" y="237067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27000">
              <a:srgbClr val="00B0F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281780" y="118534"/>
            <a:ext cx="11497733" cy="6620932"/>
            <a:chOff x="414535" y="398669"/>
            <a:chExt cx="8159441" cy="4410297"/>
          </a:xfrm>
          <a:solidFill>
            <a:schemeClr val="accent2"/>
          </a:solidFill>
        </p:grpSpPr>
        <p:sp>
          <p:nvSpPr>
            <p:cNvPr id="12" name="Google Shape;12;p2"/>
            <p:cNvSpPr/>
            <p:nvPr/>
          </p:nvSpPr>
          <p:spPr>
            <a:xfrm>
              <a:off x="6685541" y="4518232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16"/>
                  </a:lnTo>
                  <a:cubicBezTo>
                    <a:pt x="175704" y="250570"/>
                    <a:pt x="157257" y="269017"/>
                    <a:pt x="134514" y="269017"/>
                  </a:cubicBezTo>
                  <a:cubicBezTo>
                    <a:pt x="111770" y="269017"/>
                    <a:pt x="93323" y="250570"/>
                    <a:pt x="93323" y="227816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9279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4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4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719298" y="426478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372198" y="2495532"/>
              <a:ext cx="201779" cy="202435"/>
            </a:xfrm>
            <a:custGeom>
              <a:avLst/>
              <a:gdLst/>
              <a:ahLst/>
              <a:cxnLst/>
              <a:rect l="l" t="t" r="r" b="b"/>
              <a:pathLst>
                <a:path w="269038" h="269017" extrusionOk="0">
                  <a:moveTo>
                    <a:pt x="41200" y="93323"/>
                  </a:moveTo>
                  <a:lnTo>
                    <a:pt x="93334" y="93323"/>
                  </a:lnTo>
                  <a:lnTo>
                    <a:pt x="93334" y="41190"/>
                  </a:lnTo>
                  <a:cubicBezTo>
                    <a:pt x="93334" y="18436"/>
                    <a:pt x="111781" y="0"/>
                    <a:pt x="134524" y="0"/>
                  </a:cubicBezTo>
                  <a:cubicBezTo>
                    <a:pt x="157268" y="0"/>
                    <a:pt x="175715" y="18436"/>
                    <a:pt x="175715" y="41190"/>
                  </a:cubicBezTo>
                  <a:lnTo>
                    <a:pt x="175715" y="93323"/>
                  </a:lnTo>
                  <a:lnTo>
                    <a:pt x="227848" y="93323"/>
                  </a:lnTo>
                  <a:cubicBezTo>
                    <a:pt x="250592" y="93323"/>
                    <a:pt x="269038" y="111759"/>
                    <a:pt x="269038" y="134514"/>
                  </a:cubicBezTo>
                  <a:cubicBezTo>
                    <a:pt x="269038" y="157268"/>
                    <a:pt x="250592" y="175704"/>
                    <a:pt x="227848" y="175704"/>
                  </a:cubicBezTo>
                  <a:lnTo>
                    <a:pt x="175715" y="175704"/>
                  </a:lnTo>
                  <a:lnTo>
                    <a:pt x="175715" y="227827"/>
                  </a:lnTo>
                  <a:cubicBezTo>
                    <a:pt x="175715" y="250581"/>
                    <a:pt x="157268" y="269017"/>
                    <a:pt x="134524" y="269017"/>
                  </a:cubicBezTo>
                  <a:cubicBezTo>
                    <a:pt x="111781" y="269017"/>
                    <a:pt x="93334" y="250581"/>
                    <a:pt x="93334" y="227827"/>
                  </a:cubicBezTo>
                  <a:lnTo>
                    <a:pt x="93334" y="175704"/>
                  </a:lnTo>
                  <a:lnTo>
                    <a:pt x="41200" y="175704"/>
                  </a:lnTo>
                  <a:cubicBezTo>
                    <a:pt x="18457" y="175704"/>
                    <a:pt x="0" y="157268"/>
                    <a:pt x="0" y="134514"/>
                  </a:cubicBezTo>
                  <a:cubicBezTo>
                    <a:pt x="0" y="111759"/>
                    <a:pt x="18457" y="93323"/>
                    <a:pt x="4120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14535" y="2484754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249166" y="4465700"/>
              <a:ext cx="201771" cy="202435"/>
            </a:xfrm>
            <a:custGeom>
              <a:avLst/>
              <a:gdLst/>
              <a:ahLst/>
              <a:cxnLst/>
              <a:rect l="l" t="t" r="r" b="b"/>
              <a:pathLst>
                <a:path w="269028" h="269017" extrusionOk="0">
                  <a:moveTo>
                    <a:pt x="41190" y="93323"/>
                  </a:moveTo>
                  <a:lnTo>
                    <a:pt x="93323" y="93323"/>
                  </a:lnTo>
                  <a:lnTo>
                    <a:pt x="93323" y="41190"/>
                  </a:lnTo>
                  <a:cubicBezTo>
                    <a:pt x="93323" y="18436"/>
                    <a:pt x="111770" y="0"/>
                    <a:pt x="134514" y="0"/>
                  </a:cubicBezTo>
                  <a:cubicBezTo>
                    <a:pt x="157257" y="0"/>
                    <a:pt x="175704" y="18436"/>
                    <a:pt x="175704" y="41190"/>
                  </a:cubicBezTo>
                  <a:lnTo>
                    <a:pt x="175704" y="93323"/>
                  </a:lnTo>
                  <a:lnTo>
                    <a:pt x="227837" y="93323"/>
                  </a:lnTo>
                  <a:cubicBezTo>
                    <a:pt x="250581" y="93323"/>
                    <a:pt x="269028" y="111759"/>
                    <a:pt x="269028" y="134514"/>
                  </a:cubicBezTo>
                  <a:cubicBezTo>
                    <a:pt x="269028" y="157268"/>
                    <a:pt x="250581" y="175704"/>
                    <a:pt x="227837" y="175704"/>
                  </a:cubicBezTo>
                  <a:lnTo>
                    <a:pt x="175704" y="175704"/>
                  </a:lnTo>
                  <a:lnTo>
                    <a:pt x="175704" y="227827"/>
                  </a:lnTo>
                  <a:cubicBezTo>
                    <a:pt x="175704" y="250581"/>
                    <a:pt x="157257" y="269017"/>
                    <a:pt x="134514" y="269017"/>
                  </a:cubicBezTo>
                  <a:cubicBezTo>
                    <a:pt x="111770" y="269017"/>
                    <a:pt x="93323" y="250581"/>
                    <a:pt x="93323" y="227827"/>
                  </a:cubicBezTo>
                  <a:lnTo>
                    <a:pt x="93323" y="175704"/>
                  </a:lnTo>
                  <a:lnTo>
                    <a:pt x="41190" y="175704"/>
                  </a:lnTo>
                  <a:cubicBezTo>
                    <a:pt x="18446" y="175704"/>
                    <a:pt x="0" y="157268"/>
                    <a:pt x="0" y="134514"/>
                  </a:cubicBezTo>
                  <a:cubicBezTo>
                    <a:pt x="0" y="111759"/>
                    <a:pt x="18446" y="93323"/>
                    <a:pt x="41190" y="9332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86155" y="531542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44917" y="4538950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74415" y="213857"/>
                  </a:moveTo>
                  <a:lnTo>
                    <a:pt x="85026" y="213857"/>
                  </a:lnTo>
                  <a:cubicBezTo>
                    <a:pt x="38142" y="213857"/>
                    <a:pt x="0" y="175715"/>
                    <a:pt x="0" y="128830"/>
                  </a:cubicBezTo>
                  <a:cubicBezTo>
                    <a:pt x="0" y="81946"/>
                    <a:pt x="38142" y="43804"/>
                    <a:pt x="85026" y="43804"/>
                  </a:cubicBezTo>
                  <a:cubicBezTo>
                    <a:pt x="88444" y="43804"/>
                    <a:pt x="91863" y="44016"/>
                    <a:pt x="95260" y="44439"/>
                  </a:cubicBezTo>
                  <a:cubicBezTo>
                    <a:pt x="115167" y="16679"/>
                    <a:pt x="147118" y="0"/>
                    <a:pt x="182043" y="0"/>
                  </a:cubicBezTo>
                  <a:cubicBezTo>
                    <a:pt x="232367" y="0"/>
                    <a:pt x="274785" y="34702"/>
                    <a:pt x="286046" y="81957"/>
                  </a:cubicBezTo>
                  <a:cubicBezTo>
                    <a:pt x="317171" y="87471"/>
                    <a:pt x="340867" y="114712"/>
                    <a:pt x="340867" y="147394"/>
                  </a:cubicBezTo>
                  <a:cubicBezTo>
                    <a:pt x="340867" y="184044"/>
                    <a:pt x="311054" y="213857"/>
                    <a:pt x="274415" y="213857"/>
                  </a:cubicBezTo>
                  <a:close/>
                  <a:moveTo>
                    <a:pt x="85026" y="86137"/>
                  </a:moveTo>
                  <a:cubicBezTo>
                    <a:pt x="61478" y="86137"/>
                    <a:pt x="42333" y="105293"/>
                    <a:pt x="42333" y="128830"/>
                  </a:cubicBezTo>
                  <a:cubicBezTo>
                    <a:pt x="42333" y="152378"/>
                    <a:pt x="61478" y="171524"/>
                    <a:pt x="85026" y="171524"/>
                  </a:cubicBezTo>
                  <a:lnTo>
                    <a:pt x="274415" y="171524"/>
                  </a:lnTo>
                  <a:cubicBezTo>
                    <a:pt x="287707" y="171524"/>
                    <a:pt x="298534" y="160707"/>
                    <a:pt x="298534" y="147394"/>
                  </a:cubicBezTo>
                  <a:cubicBezTo>
                    <a:pt x="298534" y="134090"/>
                    <a:pt x="287707" y="123274"/>
                    <a:pt x="274415" y="123274"/>
                  </a:cubicBezTo>
                  <a:cubicBezTo>
                    <a:pt x="273198" y="123274"/>
                    <a:pt x="272012" y="123401"/>
                    <a:pt x="270848" y="123581"/>
                  </a:cubicBezTo>
                  <a:lnTo>
                    <a:pt x="247702" y="127063"/>
                  </a:lnTo>
                  <a:lnTo>
                    <a:pt x="246559" y="103695"/>
                  </a:lnTo>
                  <a:cubicBezTo>
                    <a:pt x="244866" y="69289"/>
                    <a:pt x="216524" y="42333"/>
                    <a:pt x="182043" y="42333"/>
                  </a:cubicBezTo>
                  <a:cubicBezTo>
                    <a:pt x="157511" y="42333"/>
                    <a:pt x="135403" y="55954"/>
                    <a:pt x="124332" y="77903"/>
                  </a:cubicBezTo>
                  <a:lnTo>
                    <a:pt x="116067" y="94286"/>
                  </a:lnTo>
                  <a:lnTo>
                    <a:pt x="98689" y="88423"/>
                  </a:lnTo>
                  <a:cubicBezTo>
                    <a:pt x="94181" y="86899"/>
                    <a:pt x="89587" y="86137"/>
                    <a:pt x="85026" y="86137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968893" y="4446205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15528" y="4527114"/>
              <a:ext cx="465415" cy="281852"/>
            </a:xfrm>
            <a:custGeom>
              <a:avLst/>
              <a:gdLst/>
              <a:ahLst/>
              <a:cxnLst/>
              <a:rect l="l" t="t" r="r" b="b"/>
              <a:pathLst>
                <a:path w="620553" h="374554" extrusionOk="0">
                  <a:moveTo>
                    <a:pt x="475689" y="374554"/>
                  </a:moveTo>
                  <a:lnTo>
                    <a:pt x="108902" y="374554"/>
                  </a:lnTo>
                  <a:cubicBezTo>
                    <a:pt x="48852" y="374554"/>
                    <a:pt x="0" y="325712"/>
                    <a:pt x="0" y="265662"/>
                  </a:cubicBezTo>
                  <a:cubicBezTo>
                    <a:pt x="0" y="207602"/>
                    <a:pt x="45656" y="160019"/>
                    <a:pt x="102965" y="156919"/>
                  </a:cubicBezTo>
                  <a:cubicBezTo>
                    <a:pt x="117485" y="67405"/>
                    <a:pt x="194955" y="0"/>
                    <a:pt x="287792" y="0"/>
                  </a:cubicBezTo>
                  <a:cubicBezTo>
                    <a:pt x="353059" y="0"/>
                    <a:pt x="412411" y="33263"/>
                    <a:pt x="446510" y="87862"/>
                  </a:cubicBezTo>
                  <a:cubicBezTo>
                    <a:pt x="456152" y="85862"/>
                    <a:pt x="465910" y="84846"/>
                    <a:pt x="475689" y="84846"/>
                  </a:cubicBezTo>
                  <a:cubicBezTo>
                    <a:pt x="555561" y="84846"/>
                    <a:pt x="620553" y="149838"/>
                    <a:pt x="620553" y="229711"/>
                  </a:cubicBezTo>
                  <a:cubicBezTo>
                    <a:pt x="620553" y="309573"/>
                    <a:pt x="555561" y="374554"/>
                    <a:pt x="475689" y="374554"/>
                  </a:cubicBezTo>
                  <a:close/>
                  <a:moveTo>
                    <a:pt x="108902" y="199093"/>
                  </a:moveTo>
                  <a:cubicBezTo>
                    <a:pt x="72188" y="199093"/>
                    <a:pt x="42333" y="228949"/>
                    <a:pt x="42333" y="265662"/>
                  </a:cubicBezTo>
                  <a:cubicBezTo>
                    <a:pt x="42333" y="302365"/>
                    <a:pt x="72188" y="332221"/>
                    <a:pt x="108902" y="332221"/>
                  </a:cubicBezTo>
                  <a:lnTo>
                    <a:pt x="475689" y="332221"/>
                  </a:lnTo>
                  <a:cubicBezTo>
                    <a:pt x="532225" y="332221"/>
                    <a:pt x="578220" y="286226"/>
                    <a:pt x="578220" y="229711"/>
                  </a:cubicBezTo>
                  <a:cubicBezTo>
                    <a:pt x="578220" y="173175"/>
                    <a:pt x="532225" y="127179"/>
                    <a:pt x="475689" y="127179"/>
                  </a:cubicBezTo>
                  <a:cubicBezTo>
                    <a:pt x="464682" y="127179"/>
                    <a:pt x="453654" y="129021"/>
                    <a:pt x="442933" y="132640"/>
                  </a:cubicBezTo>
                  <a:lnTo>
                    <a:pt x="425534" y="138514"/>
                  </a:lnTo>
                  <a:lnTo>
                    <a:pt x="417258" y="122121"/>
                  </a:lnTo>
                  <a:cubicBezTo>
                    <a:pt x="392440" y="72908"/>
                    <a:pt x="342836" y="42333"/>
                    <a:pt x="287792" y="42333"/>
                  </a:cubicBezTo>
                  <a:cubicBezTo>
                    <a:pt x="210417" y="42333"/>
                    <a:pt x="146833" y="102817"/>
                    <a:pt x="143044" y="180033"/>
                  </a:cubicBezTo>
                  <a:lnTo>
                    <a:pt x="141890" y="203358"/>
                  </a:lnTo>
                  <a:lnTo>
                    <a:pt x="118787" y="199929"/>
                  </a:lnTo>
                  <a:cubicBezTo>
                    <a:pt x="114945" y="199358"/>
                    <a:pt x="111802" y="199093"/>
                    <a:pt x="108902" y="199093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8288011" y="398669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77243" y="430751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F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C61541BB-FAD3-4394-A920-0FA51790377E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29308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680017" y="848207"/>
            <a:ext cx="4225764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NHẬN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SỬA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LỖI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303213" y="389218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4</a:t>
            </a:r>
          </a:p>
        </p:txBody>
      </p:sp>
      <p:pic>
        <p:nvPicPr>
          <p:cNvPr id="1026" name="Picture 2" descr="IV: 5 biện pháp có thể giúp trẻ biết nghe lời và xây dựng nhân cách vững  vàng khi lớn lên">
            <a:extLst>
              <a:ext uri="{FF2B5EF4-FFF2-40B4-BE49-F238E27FC236}">
                <a16:creationId xmlns:a16="http://schemas.microsoft.com/office/drawing/2014/main" id="{6410E087-DD10-4329-B726-BAB2B3B44F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9" b="98131" l="8219" r="90411">
                        <a14:foregroundMark x1="54110" y1="90966" x2="63242" y2="95327"/>
                        <a14:foregroundMark x1="80594" y1="16199" x2="85388" y2="90966"/>
                        <a14:foregroundMark x1="84932" y1="49221" x2="90411" y2="56075"/>
                        <a14:foregroundMark x1="80822" y1="51713" x2="78311" y2="84424"/>
                        <a14:foregroundMark x1="75799" y1="57944" x2="75799" y2="58255"/>
                        <a14:foregroundMark x1="77854" y1="88474" x2="84703" y2="94081"/>
                        <a14:foregroundMark x1="17288" y1="78816" x2="19635" y2="96573"/>
                        <a14:foregroundMark x1="17247" y1="78505" x2="17288" y2="78816"/>
                        <a14:foregroundMark x1="14612" y1="58567" x2="17247" y2="78505"/>
                        <a14:foregroundMark x1="51142" y1="98131" x2="63242" y2="98442"/>
                        <a14:foregroundMark x1="89726" y1="59190" x2="89726" y2="59502"/>
                        <a14:foregroundMark x1="80822" y1="52025" x2="76941" y2="78505"/>
                        <a14:foregroundMark x1="82192" y1="50467" x2="82192" y2="50467"/>
                        <a14:foregroundMark x1="81735" y1="48910" x2="81735" y2="48910"/>
                        <a14:foregroundMark x1="80594" y1="48910" x2="80594" y2="48910"/>
                        <a14:foregroundMark x1="24201" y1="98131" x2="24201" y2="98131"/>
                        <a14:foregroundMark x1="8219" y1="77570" x2="8219" y2="77570"/>
                        <a14:foregroundMark x1="41553" y1="83801" x2="41553" y2="83801"/>
                        <a14:foregroundMark x1="26941" y1="63240" x2="26941" y2="63240"/>
                        <a14:foregroundMark x1="40411" y1="85047" x2="40411" y2="82866"/>
                        <a14:backgroundMark x1="14612" y1="78505" x2="14612" y2="78505"/>
                        <a14:backgroundMark x1="12557" y1="76947" x2="12557" y2="76947"/>
                        <a14:backgroundMark x1="17123" y1="78816" x2="17123" y2="78816"/>
                        <a14:backgroundMark x1="17580" y1="78816" x2="17580" y2="78816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971" y="2495261"/>
            <a:ext cx="5951836" cy="436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Google Shape;28;p3">
            <a:extLst>
              <a:ext uri="{FF2B5EF4-FFF2-40B4-BE49-F238E27FC236}">
                <a16:creationId xmlns:a16="http://schemas.microsoft.com/office/drawing/2014/main" id="{9A9E6374-6F27-4919-828F-EDB8D36687CA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" name="Google Shape;31;p3">
            <a:extLst>
              <a:ext uri="{FF2B5EF4-FFF2-40B4-BE49-F238E27FC236}">
                <a16:creationId xmlns:a16="http://schemas.microsoft.com/office/drawing/2014/main" id="{08181C7D-9182-4C61-8E2B-2996BEB330D7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Google Shape;32;p3">
            <a:extLst>
              <a:ext uri="{FF2B5EF4-FFF2-40B4-BE49-F238E27FC236}">
                <a16:creationId xmlns:a16="http://schemas.microsoft.com/office/drawing/2014/main" id="{A84F8B0B-AD1E-4180-B7EC-F7275A58B3CC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3;p3">
            <a:extLst>
              <a:ext uri="{FF2B5EF4-FFF2-40B4-BE49-F238E27FC236}">
                <a16:creationId xmlns:a16="http://schemas.microsoft.com/office/drawing/2014/main" id="{FA4B92BF-D0D0-45F0-8607-EDCF53D9735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6;p3">
            <a:extLst>
              <a:ext uri="{FF2B5EF4-FFF2-40B4-BE49-F238E27FC236}">
                <a16:creationId xmlns:a16="http://schemas.microsoft.com/office/drawing/2014/main" id="{B0B3D858-9A4A-4251-9AA5-F05D60970416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9;p3">
            <a:extLst>
              <a:ext uri="{FF2B5EF4-FFF2-40B4-BE49-F238E27FC236}">
                <a16:creationId xmlns:a16="http://schemas.microsoft.com/office/drawing/2014/main" id="{E13B4C12-5701-460B-86DE-FEE31944CC33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F186DA-4F6F-4EB7-B7BF-4A5C7D7582CD}"/>
              </a:ext>
            </a:extLst>
          </p:cNvPr>
          <p:cNvSpPr txBox="1"/>
          <p:nvPr userDrawn="1"/>
        </p:nvSpPr>
        <p:spPr>
          <a:xfrm>
            <a:off x="9027688" y="6604772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75099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340636" y="251219"/>
            <a:ext cx="11497733" cy="6352781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BCC72087-4FA3-4794-934B-D71FADABB6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205286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329341" y="513078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1035449" y="602411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846083" y="6159073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256798B-C569-4288-8547-D3A8F47EE487}"/>
              </a:ext>
            </a:extLst>
          </p:cNvPr>
          <p:cNvSpPr txBox="1"/>
          <p:nvPr userDrawn="1"/>
        </p:nvSpPr>
        <p:spPr>
          <a:xfrm>
            <a:off x="4828038" y="909619"/>
            <a:ext cx="7536449" cy="6031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 BẢO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   QUẢN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 ĐỒ DÙNG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CÁ NHÂN VÀ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016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        GIA ĐÌNH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775BC22-8A81-4B68-82BE-E53C9B004DA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EA8D"/>
              </a:clrFrom>
              <a:clrTo>
                <a:srgbClr val="FFEA8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8"/>
          <a:stretch/>
        </p:blipFill>
        <p:spPr bwMode="auto">
          <a:xfrm>
            <a:off x="1796184" y="3292193"/>
            <a:ext cx="5351217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F89F3C3-1506-4047-95DD-45D7831B32ED}"/>
              </a:ext>
            </a:extLst>
          </p:cNvPr>
          <p:cNvSpPr txBox="1"/>
          <p:nvPr userDrawn="1"/>
        </p:nvSpPr>
        <p:spPr>
          <a:xfrm>
            <a:off x="6874155" y="6584138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66814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66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7" r:id="rId17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5" Type="http://schemas.openxmlformats.org/officeDocument/2006/relationships/image" Target="../media/image15.jpeg"/><Relationship Id="rId4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1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ĐẠO ĐỨC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2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1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6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9"/>
            <a:ext cx="8534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kiếm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sự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hỗ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trợ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nơi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công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cộng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(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tiết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2)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6" y="178288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749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81047" y="874563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199206" y="861336"/>
            <a:ext cx="3024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B050"/>
                </a:solidFill>
              </a:rPr>
              <a:t>Xử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lí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tình</a:t>
            </a:r>
            <a:r>
              <a:rPr lang="en-US" sz="2800" b="1" dirty="0">
                <a:solidFill>
                  <a:srgbClr val="00B050"/>
                </a:solidFill>
              </a:rPr>
              <a:t> </a:t>
            </a:r>
            <a:r>
              <a:rPr lang="en-US" sz="2800" b="1" dirty="0" err="1">
                <a:solidFill>
                  <a:srgbClr val="00B050"/>
                </a:solidFill>
              </a:rPr>
              <a:t>huống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F8EB65E-B50C-4769-9436-F1C45E77DD7E}"/>
              </a:ext>
            </a:extLst>
          </p:cNvPr>
          <p:cNvSpPr txBox="1"/>
          <p:nvPr/>
        </p:nvSpPr>
        <p:spPr>
          <a:xfrm>
            <a:off x="824791" y="5687464"/>
            <a:ext cx="4718289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một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người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lạ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mặt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theo.</a:t>
            </a:r>
            <a:endParaRPr lang="vi-VN" sz="2300" i="1" dirty="0">
              <a:solidFill>
                <a:schemeClr val="bg2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2BC80-860F-49DB-9264-0D17AECF1D8C}"/>
              </a:ext>
            </a:extLst>
          </p:cNvPr>
          <p:cNvSpPr txBox="1"/>
          <p:nvPr/>
        </p:nvSpPr>
        <p:spPr>
          <a:xfrm>
            <a:off x="6401221" y="5687464"/>
            <a:ext cx="5195693" cy="44627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300" i="1" dirty="0" err="1">
                <a:solidFill>
                  <a:schemeClr val="bg2"/>
                </a:solidFill>
              </a:rPr>
              <a:t>Trên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đường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đi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học</a:t>
            </a:r>
            <a:r>
              <a:rPr lang="en-US" sz="2300" i="1" dirty="0">
                <a:solidFill>
                  <a:schemeClr val="bg2"/>
                </a:solidFill>
              </a:rPr>
              <a:t>, </a:t>
            </a:r>
            <a:r>
              <a:rPr lang="en-US" sz="2300" i="1" dirty="0" err="1">
                <a:solidFill>
                  <a:schemeClr val="bg2"/>
                </a:solidFill>
              </a:rPr>
              <a:t>em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bị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ngã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xe</a:t>
            </a:r>
            <a:r>
              <a:rPr lang="en-US" sz="2300" i="1" dirty="0">
                <a:solidFill>
                  <a:schemeClr val="bg2"/>
                </a:solidFill>
              </a:rPr>
              <a:t> </a:t>
            </a:r>
            <a:r>
              <a:rPr lang="en-US" sz="2300" i="1" dirty="0" err="1">
                <a:solidFill>
                  <a:schemeClr val="bg2"/>
                </a:solidFill>
              </a:rPr>
              <a:t>đạp</a:t>
            </a:r>
            <a:r>
              <a:rPr lang="en-US" sz="2300" i="1" dirty="0">
                <a:solidFill>
                  <a:schemeClr val="bg2"/>
                </a:solidFill>
              </a:rPr>
              <a:t>.</a:t>
            </a:r>
            <a:endParaRPr lang="vi-VN" sz="2300" i="1" dirty="0">
              <a:solidFill>
                <a:schemeClr val="bg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BCF0448-2944-4197-BA9B-78D327B3C2D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53085"/>
          <a:stretch/>
        </p:blipFill>
        <p:spPr>
          <a:xfrm>
            <a:off x="1132582" y="1737815"/>
            <a:ext cx="4102705" cy="393786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3A205D6-82C7-4EFB-B75B-9649063CC66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807" t="-2983" r="1" b="2983"/>
          <a:stretch/>
        </p:blipFill>
        <p:spPr>
          <a:xfrm>
            <a:off x="6803075" y="1619482"/>
            <a:ext cx="4564134" cy="393786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38776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406680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899886" y="1512479"/>
            <a:ext cx="1075412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F72F98"/>
              </a:buClr>
            </a:pPr>
            <a:r>
              <a:rPr lang="en-US" sz="2400" dirty="0" err="1">
                <a:solidFill>
                  <a:srgbClr val="000000"/>
                </a:solidFill>
              </a:rPr>
              <a:t>Lập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danh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sách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các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số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điện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thoại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và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địa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chỉ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ghi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nhớ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để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tìm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kiếm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sự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hỗ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trợ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khi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cần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err="1">
                <a:solidFill>
                  <a:srgbClr val="000000"/>
                </a:solidFill>
              </a:rPr>
              <a:t>thiết</a:t>
            </a:r>
            <a:r>
              <a:rPr lang="en-US" sz="2400" dirty="0">
                <a:solidFill>
                  <a:srgbClr val="000000"/>
                </a:solidFill>
              </a:rPr>
              <a:t>.</a:t>
            </a:r>
            <a:endParaRPr lang="vi-VN" sz="2400" dirty="0">
              <a:solidFill>
                <a:srgbClr val="000000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3536EC2-9D57-486E-A887-28CA8F0F3D84}"/>
              </a:ext>
            </a:extLst>
          </p:cNvPr>
          <p:cNvGrpSpPr/>
          <p:nvPr/>
        </p:nvGrpSpPr>
        <p:grpSpPr>
          <a:xfrm>
            <a:off x="1972628" y="2789470"/>
            <a:ext cx="8246743" cy="3824947"/>
            <a:chOff x="2791280" y="2870402"/>
            <a:chExt cx="8246743" cy="3824947"/>
          </a:xfrm>
        </p:grpSpPr>
        <p:pic>
          <p:nvPicPr>
            <p:cNvPr id="2050" name="Picture 2" descr="Premium Vector | Cute little kid boy confused with question mark">
              <a:extLst>
                <a:ext uri="{FF2B5EF4-FFF2-40B4-BE49-F238E27FC236}">
                  <a16:creationId xmlns:a16="http://schemas.microsoft.com/office/drawing/2014/main" id="{7A6DF66B-31ED-42EB-8464-5D0097F48A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731" t="7518" r="34861" b="4364"/>
            <a:stretch/>
          </p:blipFill>
          <p:spPr bwMode="auto">
            <a:xfrm>
              <a:off x="5602513" y="3705406"/>
              <a:ext cx="1371079" cy="29899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08007EC1-2D92-46C5-9764-90C4C98D1873}"/>
                </a:ext>
              </a:extLst>
            </p:cNvPr>
            <p:cNvGrpSpPr/>
            <p:nvPr/>
          </p:nvGrpSpPr>
          <p:grpSpPr>
            <a:xfrm>
              <a:off x="3854161" y="5487374"/>
              <a:ext cx="848263" cy="731157"/>
              <a:chOff x="3995808" y="4507239"/>
              <a:chExt cx="848263" cy="731157"/>
            </a:xfrm>
          </p:grpSpPr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2DAB6CCD-A038-406E-A20B-A873C6BD729D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6FFC0C41-7F60-424E-8CA7-E01393F8BCF0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8C35F53A-4514-4CB0-A5FC-7508BF5EFE1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34DF869-8E51-4679-AEDC-880C8BAEB546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115</a:t>
                  </a:r>
                </a:p>
              </p:txBody>
            </p:sp>
          </p:grp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E1B4DBC-C323-456E-983E-0F78AC0C9DCD}"/>
                </a:ext>
              </a:extLst>
            </p:cNvPr>
            <p:cNvGrpSpPr/>
            <p:nvPr/>
          </p:nvGrpSpPr>
          <p:grpSpPr>
            <a:xfrm>
              <a:off x="2791280" y="4469220"/>
              <a:ext cx="848263" cy="731157"/>
              <a:chOff x="3995808" y="4507239"/>
              <a:chExt cx="848263" cy="731157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6A4A60DC-26B7-4DA6-B6C8-86FA24F52FE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3FC9E7F-8E0F-4269-B35F-3DDEEBE5B5C3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D43A4E8B-A72E-459A-9B87-D64C08E0A96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C9FAB889-3234-47F1-8DDB-04FE90683E9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113</a:t>
                  </a:r>
                </a:p>
              </p:txBody>
            </p:sp>
          </p:grp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40FD649-B310-4459-984C-EA04ADBBBD31}"/>
                </a:ext>
              </a:extLst>
            </p:cNvPr>
            <p:cNvGrpSpPr/>
            <p:nvPr/>
          </p:nvGrpSpPr>
          <p:grpSpPr>
            <a:xfrm>
              <a:off x="5602513" y="2870402"/>
              <a:ext cx="848263" cy="731157"/>
              <a:chOff x="3995808" y="4507239"/>
              <a:chExt cx="848263" cy="73115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9B84DC73-5B1F-4432-AC27-2D3E7BA75658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55D412F7-264B-4BFD-8ACF-48357DDE2527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A6F8DE75-9770-4B48-99A4-433F8767D2D4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BEE108AE-6F56-4122-B3F7-B881A2110C82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114</a:t>
                  </a: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2A03265-88B5-48BE-81A4-75B3BBD4D907}"/>
                </a:ext>
              </a:extLst>
            </p:cNvPr>
            <p:cNvGrpSpPr/>
            <p:nvPr/>
          </p:nvGrpSpPr>
          <p:grpSpPr>
            <a:xfrm>
              <a:off x="7715294" y="2924946"/>
              <a:ext cx="848263" cy="731157"/>
              <a:chOff x="3995808" y="4507239"/>
              <a:chExt cx="848263" cy="731157"/>
            </a:xfrm>
          </p:grpSpPr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BD2E6FB-ED81-4A71-8D2B-93E1844F07FA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1145A2C8-439F-4AC5-B01F-D620BE2041BB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9821FAF-FCDC-43DD-A263-01EB7C89438D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46737E89-22BB-4A46-AA81-CB2E8AF193B5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112</a:t>
                  </a: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ACE8D8AF-4B9D-4254-9CC8-BBFFB70E7E03}"/>
                </a:ext>
              </a:extLst>
            </p:cNvPr>
            <p:cNvGrpSpPr/>
            <p:nvPr/>
          </p:nvGrpSpPr>
          <p:grpSpPr>
            <a:xfrm>
              <a:off x="8416363" y="5225765"/>
              <a:ext cx="848263" cy="731157"/>
              <a:chOff x="3995808" y="4507239"/>
              <a:chExt cx="848263" cy="731157"/>
            </a:xfrm>
          </p:grpSpPr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9B6C7D6-0F98-449C-8B0F-FFE44A1F52F7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FF0A11D-461B-4689-B57B-08CB8954360F}"/>
                  </a:ext>
                </a:extLst>
              </p:cNvPr>
              <p:cNvGrpSpPr/>
              <p:nvPr/>
            </p:nvGrpSpPr>
            <p:grpSpPr>
              <a:xfrm>
                <a:off x="4000570" y="4507239"/>
                <a:ext cx="843501" cy="731157"/>
                <a:chOff x="3848170" y="4528457"/>
                <a:chExt cx="843501" cy="731157"/>
              </a:xfrm>
            </p:grpSpPr>
            <p:sp>
              <p:nvSpPr>
                <p:cNvPr id="42" name="Oval 41">
                  <a:extLst>
                    <a:ext uri="{FF2B5EF4-FFF2-40B4-BE49-F238E27FC236}">
                      <a16:creationId xmlns:a16="http://schemas.microsoft.com/office/drawing/2014/main" id="{E72AD9CE-0894-4218-A502-291E5751A92A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0F7464BE-6B7E-4C41-AB4E-EBC6EED2B547}"/>
                    </a:ext>
                  </a:extLst>
                </p:cNvPr>
                <p:cNvSpPr txBox="1"/>
                <p:nvPr/>
              </p:nvSpPr>
              <p:spPr>
                <a:xfrm>
                  <a:off x="3848170" y="4632425"/>
                  <a:ext cx="84350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>
                      <a:latin typeface="+mj-lt"/>
                    </a:rPr>
                    <a:t>111</a:t>
                  </a:r>
                </a:p>
              </p:txBody>
            </p:sp>
          </p:grp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7B4BF45F-6594-46B4-A0DB-A0371ECBB371}"/>
                </a:ext>
              </a:extLst>
            </p:cNvPr>
            <p:cNvGrpSpPr/>
            <p:nvPr/>
          </p:nvGrpSpPr>
          <p:grpSpPr>
            <a:xfrm>
              <a:off x="3167108" y="3412868"/>
              <a:ext cx="1835995" cy="731157"/>
              <a:chOff x="3995808" y="4507239"/>
              <a:chExt cx="792092" cy="731157"/>
            </a:xfrm>
          </p:grpSpPr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5A74D034-CD5E-400B-920B-69A1E93D1033}"/>
                  </a:ext>
                </a:extLst>
              </p:cNvPr>
              <p:cNvSpPr/>
              <p:nvPr/>
            </p:nvSpPr>
            <p:spPr>
              <a:xfrm>
                <a:off x="3995808" y="4507239"/>
                <a:ext cx="731157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2B5CFB8F-6A1B-4F58-BE94-CD7CF6138998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3F1422AC-3E14-42D3-9C3A-0CBC09EE9972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1DA88F65-1D3C-4E8A-9BAE-F7D817077E4E}"/>
                    </a:ext>
                  </a:extLst>
                </p:cNvPr>
                <p:cNvSpPr txBox="1"/>
                <p:nvPr/>
              </p:nvSpPr>
              <p:spPr>
                <a:xfrm>
                  <a:off x="3922349" y="4608039"/>
                  <a:ext cx="713151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Địa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chỉ</a:t>
                  </a:r>
                  <a:r>
                    <a:rPr lang="en-US" sz="2800" dirty="0">
                      <a:latin typeface="+mj-lt"/>
                    </a:rPr>
                    <a:t> ?</a:t>
                  </a:r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D56DE96E-3B49-4452-8616-221E989000DA}"/>
                </a:ext>
              </a:extLst>
            </p:cNvPr>
            <p:cNvGrpSpPr/>
            <p:nvPr/>
          </p:nvGrpSpPr>
          <p:grpSpPr>
            <a:xfrm>
              <a:off x="8078491" y="3970261"/>
              <a:ext cx="2959532" cy="731157"/>
              <a:chOff x="4024226" y="4507239"/>
              <a:chExt cx="763674" cy="7311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4547DEE0-D559-433A-866F-0DD319831F9D}"/>
                  </a:ext>
                </a:extLst>
              </p:cNvPr>
              <p:cNvSpPr/>
              <p:nvPr/>
            </p:nvSpPr>
            <p:spPr>
              <a:xfrm>
                <a:off x="4024226" y="4507239"/>
                <a:ext cx="702739" cy="731157"/>
              </a:xfrm>
              <a:prstGeom prst="ellipse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529101C7-E804-4C39-B27D-0C24185546B3}"/>
                  </a:ext>
                </a:extLst>
              </p:cNvPr>
              <p:cNvGrpSpPr/>
              <p:nvPr/>
            </p:nvGrpSpPr>
            <p:grpSpPr>
              <a:xfrm>
                <a:off x="4056743" y="4507239"/>
                <a:ext cx="731157" cy="731157"/>
                <a:chOff x="3904343" y="4528457"/>
                <a:chExt cx="731157" cy="731157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CF26A17C-6FBB-41F9-B2BF-4C9F9FDB7648}"/>
                    </a:ext>
                  </a:extLst>
                </p:cNvPr>
                <p:cNvSpPr/>
                <p:nvPr/>
              </p:nvSpPr>
              <p:spPr>
                <a:xfrm>
                  <a:off x="3904343" y="4528457"/>
                  <a:ext cx="731157" cy="731157"/>
                </a:xfrm>
                <a:prstGeom prst="ellipse">
                  <a:avLst/>
                </a:prstGeom>
                <a:solidFill>
                  <a:schemeClr val="bg1">
                    <a:lumMod val="20000"/>
                    <a:lumOff val="8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2E6F74D-0FDA-4B1F-8B22-5A4B033F8BD4}"/>
                    </a:ext>
                  </a:extLst>
                </p:cNvPr>
                <p:cNvSpPr txBox="1"/>
                <p:nvPr/>
              </p:nvSpPr>
              <p:spPr>
                <a:xfrm>
                  <a:off x="3928378" y="4623337"/>
                  <a:ext cx="69995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 err="1">
                      <a:latin typeface="+mj-lt"/>
                    </a:rPr>
                    <a:t>Số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điện</a:t>
                  </a:r>
                  <a:r>
                    <a:rPr lang="en-US" sz="2800" dirty="0">
                      <a:latin typeface="+mj-lt"/>
                    </a:rPr>
                    <a:t> </a:t>
                  </a:r>
                  <a:r>
                    <a:rPr lang="en-US" sz="2800" dirty="0" err="1">
                      <a:latin typeface="+mj-lt"/>
                    </a:rPr>
                    <a:t>thoại</a:t>
                  </a:r>
                  <a:r>
                    <a:rPr lang="en-US" sz="2800" dirty="0">
                      <a:latin typeface="+mj-lt"/>
                    </a:rPr>
                    <a:t>?</a:t>
                  </a:r>
                </a:p>
              </p:txBody>
            </p:sp>
          </p:grp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17900F0-E636-48CD-80EB-4FCB5DACD3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859"/>
          <a:stretch/>
        </p:blipFill>
        <p:spPr>
          <a:xfrm>
            <a:off x="290286" y="1190171"/>
            <a:ext cx="11519031" cy="47473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83033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5.Quytrongthoigian[20210613103607207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</TotalTime>
  <Words>98</Words>
  <Application>Microsoft Office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UTM Cookies</vt:lpstr>
      <vt:lpstr>Cute Sticker by Slidesgo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Ngọc Diệp</cp:lastModifiedBy>
  <cp:revision>95</cp:revision>
  <dcterms:created xsi:type="dcterms:W3CDTF">2021-06-11T02:39:36Z</dcterms:created>
  <dcterms:modified xsi:type="dcterms:W3CDTF">2022-03-06T14:25:21Z</dcterms:modified>
</cp:coreProperties>
</file>