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6" r:id="rId2"/>
    <p:sldId id="259" r:id="rId3"/>
    <p:sldId id="272" r:id="rId4"/>
    <p:sldId id="273" r:id="rId5"/>
    <p:sldId id="274" r:id="rId6"/>
    <p:sldId id="275" r:id="rId7"/>
    <p:sldId id="283" r:id="rId8"/>
    <p:sldId id="285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6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lIns="91436" tIns="45719" rIns="91436" bIns="45719" numCol="1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914332">
              <a:defRPr/>
            </a:pPr>
            <a:endParaRPr lang="vi-VN" sz="1067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  <a:sym typeface="Arial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3" y="2785993"/>
            <a:ext cx="6173260" cy="722019"/>
          </a:xfrm>
          <a:prstGeom prst="rect">
            <a:avLst/>
          </a:prstGeom>
        </p:spPr>
        <p:txBody>
          <a:bodyPr wrap="none" lIns="91436" tIns="45719" rIns="91436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5" y="-14288"/>
            <a:ext cx="12256655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3" y="533402"/>
            <a:ext cx="9331036" cy="13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32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ỦY BAN NHÂN DÂN QUẬN LONG BIÊN</a:t>
            </a:r>
          </a:p>
          <a:p>
            <a:pPr algn="ctr" defTabSz="914332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32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21" y="4975745"/>
            <a:ext cx="11577691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32" eaLnBrk="1" hangingPunct="1">
              <a:defRPr/>
            </a:pP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  <a:sym typeface="Arial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Tìm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kiếm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sự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hỗ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trợ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nơi công cộng (Tiết 1)</a:t>
            </a:r>
            <a:r>
              <a:rPr lang="vi-VN" sz="3600" b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.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9" y="178291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13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272014" y="1346207"/>
            <a:ext cx="701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+mj-lt"/>
              </a:rPr>
              <a:t>TÌM KIẾM SỰ HỖ TRỢ Ở NƠI CÔNG CỘNG</a:t>
            </a:r>
            <a:endParaRPr lang="vi-VN" sz="48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7706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770660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90077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363462" y="1724171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30381" y="390440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531655" y="3759047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322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96</cp:revision>
  <dcterms:created xsi:type="dcterms:W3CDTF">2021-06-11T02:39:36Z</dcterms:created>
  <dcterms:modified xsi:type="dcterms:W3CDTF">2022-03-04T08:59:27Z</dcterms:modified>
</cp:coreProperties>
</file>