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76" r:id="rId2"/>
    <p:sldId id="256" r:id="rId3"/>
    <p:sldId id="257" r:id="rId4"/>
    <p:sldId id="259" r:id="rId5"/>
    <p:sldId id="267" r:id="rId6"/>
    <p:sldId id="260" r:id="rId7"/>
    <p:sldId id="261" r:id="rId8"/>
    <p:sldId id="268" r:id="rId9"/>
    <p:sldId id="269" r:id="rId10"/>
    <p:sldId id="270" r:id="rId11"/>
    <p:sldId id="271" r:id="rId12"/>
    <p:sldId id="272" r:id="rId13"/>
    <p:sldId id="273" r:id="rId14"/>
    <p:sldId id="274" r:id="rId15"/>
    <p:sldId id="275" r:id="rId16"/>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B298"/>
    <a:srgbClr val="FF5D5D"/>
    <a:srgbClr val="08C5FC"/>
    <a:srgbClr val="64CEA4"/>
    <a:srgbClr val="FFFFFF"/>
    <a:srgbClr val="FFF2CC"/>
    <a:srgbClr val="FA7E26"/>
    <a:srgbClr val="F58D56"/>
    <a:srgbClr val="F7F2BC"/>
    <a:srgbClr val="F79B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249" autoAdjust="0"/>
  </p:normalViewPr>
  <p:slideViewPr>
    <p:cSldViewPr snapToGrid="0">
      <p:cViewPr varScale="1">
        <p:scale>
          <a:sx n="86" d="100"/>
          <a:sy n="86" d="100"/>
        </p:scale>
        <p:origin x="738" y="84"/>
      </p:cViewPr>
      <p:guideLst/>
    </p:cSldViewPr>
  </p:slideViewPr>
  <p:notesTextViewPr>
    <p:cViewPr>
      <p:scale>
        <a:sx n="1" d="1"/>
        <a:sy n="1" d="1"/>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A64472-9DC3-473E-81C8-D857383B32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a:extLst>
              <a:ext uri="{FF2B5EF4-FFF2-40B4-BE49-F238E27FC236}">
                <a16:creationId xmlns:a16="http://schemas.microsoft.com/office/drawing/2014/main" id="{4C2A7C0E-C5FB-4701-8462-43400057FF8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7DE79F-85C5-4347-865A-EC1231B82829}" type="datetimeFigureOut">
              <a:rPr lang="vi-VN" smtClean="0"/>
              <a:t>24/02/2022</a:t>
            </a:fld>
            <a:endParaRPr lang="vi-VN"/>
          </a:p>
        </p:txBody>
      </p:sp>
      <p:sp>
        <p:nvSpPr>
          <p:cNvPr id="4" name="Footer Placeholder 3">
            <a:extLst>
              <a:ext uri="{FF2B5EF4-FFF2-40B4-BE49-F238E27FC236}">
                <a16:creationId xmlns:a16="http://schemas.microsoft.com/office/drawing/2014/main" id="{98BD9FF9-050E-47DF-850C-A194E51C289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5" name="Slide Number Placeholder 4">
            <a:extLst>
              <a:ext uri="{FF2B5EF4-FFF2-40B4-BE49-F238E27FC236}">
                <a16:creationId xmlns:a16="http://schemas.microsoft.com/office/drawing/2014/main" id="{8D595FFC-4476-418A-B96E-4CC122083C4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85AF85-5BB3-4FCC-93C0-9708DA9078DD}" type="slidenum">
              <a:rPr lang="vi-VN" smtClean="0"/>
              <a:t>‹#›</a:t>
            </a:fld>
            <a:endParaRPr lang="vi-VN"/>
          </a:p>
        </p:txBody>
      </p:sp>
    </p:spTree>
    <p:extLst>
      <p:ext uri="{BB962C8B-B14F-4D97-AF65-F5344CB8AC3E}">
        <p14:creationId xmlns:p14="http://schemas.microsoft.com/office/powerpoint/2010/main" val="35857618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9846E3-D653-4186-BBE1-0817F3028A2F}" type="datetimeFigureOut">
              <a:rPr lang="vi-VN" smtClean="0"/>
              <a:t>24/02/2022</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5CFA73-C10E-43FA-A7AE-E3BC7829A128}" type="slidenum">
              <a:rPr lang="vi-VN" smtClean="0"/>
              <a:t>‹#›</a:t>
            </a:fld>
            <a:endParaRPr lang="vi-VN"/>
          </a:p>
        </p:txBody>
      </p:sp>
    </p:spTree>
    <p:extLst>
      <p:ext uri="{BB962C8B-B14F-4D97-AF65-F5344CB8AC3E}">
        <p14:creationId xmlns:p14="http://schemas.microsoft.com/office/powerpoint/2010/main" val="820736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5"/>
          </p:nvPr>
        </p:nvSpPr>
        <p:spPr/>
        <p:txBody>
          <a:bodyPr/>
          <a:lstStyle/>
          <a:p>
            <a:fld id="{D35CFA73-C10E-43FA-A7AE-E3BC7829A128}" type="slidenum">
              <a:rPr lang="vi-VN" smtClean="0"/>
              <a:t>5</a:t>
            </a:fld>
            <a:endParaRPr lang="vi-VN"/>
          </a:p>
        </p:txBody>
      </p:sp>
    </p:spTree>
    <p:extLst>
      <p:ext uri="{BB962C8B-B14F-4D97-AF65-F5344CB8AC3E}">
        <p14:creationId xmlns:p14="http://schemas.microsoft.com/office/powerpoint/2010/main" val="3225894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7" name="Google Shape;9;p2">
            <a:extLst>
              <a:ext uri="{FF2B5EF4-FFF2-40B4-BE49-F238E27FC236}">
                <a16:creationId xmlns:a16="http://schemas.microsoft.com/office/drawing/2014/main" id="{BB42B104-1F7B-47E3-B464-B31E6CA11F66}"/>
              </a:ext>
            </a:extLst>
          </p:cNvPr>
          <p:cNvSpPr/>
          <p:nvPr userDrawn="1"/>
        </p:nvSpPr>
        <p:spPr>
          <a:xfrm>
            <a:off x="1136912" y="1959429"/>
            <a:ext cx="3541749" cy="2288010"/>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rgbClr val="FFC93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0;p2">
            <a:extLst>
              <a:ext uri="{FF2B5EF4-FFF2-40B4-BE49-F238E27FC236}">
                <a16:creationId xmlns:a16="http://schemas.microsoft.com/office/drawing/2014/main" id="{216A2C20-46DA-4F84-A60C-9343BBF49682}"/>
              </a:ext>
            </a:extLst>
          </p:cNvPr>
          <p:cNvSpPr/>
          <p:nvPr userDrawn="1"/>
        </p:nvSpPr>
        <p:spPr>
          <a:xfrm>
            <a:off x="731581" y="1630344"/>
            <a:ext cx="3541749" cy="2288010"/>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EF83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p2">
            <a:extLst>
              <a:ext uri="{FF2B5EF4-FFF2-40B4-BE49-F238E27FC236}">
                <a16:creationId xmlns:a16="http://schemas.microsoft.com/office/drawing/2014/main" id="{05314B96-158E-4B09-A985-8D4507928627}"/>
              </a:ext>
            </a:extLst>
          </p:cNvPr>
          <p:cNvSpPr/>
          <p:nvPr userDrawn="1"/>
        </p:nvSpPr>
        <p:spPr>
          <a:xfrm flipH="1">
            <a:off x="4419291" y="10313"/>
            <a:ext cx="7811294" cy="6187104"/>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EF83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p2">
            <a:extLst>
              <a:ext uri="{FF2B5EF4-FFF2-40B4-BE49-F238E27FC236}">
                <a16:creationId xmlns:a16="http://schemas.microsoft.com/office/drawing/2014/main" id="{610AF247-9183-45B2-98AF-A5740E56C7D9}"/>
              </a:ext>
            </a:extLst>
          </p:cNvPr>
          <p:cNvSpPr/>
          <p:nvPr userDrawn="1"/>
        </p:nvSpPr>
        <p:spPr>
          <a:xfrm flipH="1">
            <a:off x="4547056" y="-30326"/>
            <a:ext cx="7644934" cy="6051298"/>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rgbClr val="FFC93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99;p25">
            <a:extLst>
              <a:ext uri="{FF2B5EF4-FFF2-40B4-BE49-F238E27FC236}">
                <a16:creationId xmlns:a16="http://schemas.microsoft.com/office/drawing/2014/main" id="{1E53B03F-BC1A-4E76-94A8-0F97B8C8D97E}"/>
              </a:ext>
            </a:extLst>
          </p:cNvPr>
          <p:cNvSpPr/>
          <p:nvPr userDrawn="1"/>
        </p:nvSpPr>
        <p:spPr>
          <a:xfrm>
            <a:off x="561920" y="781925"/>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FFFF"/>
          </a:solidFill>
          <a:ln w="38100" cap="flat" cmpd="sng">
            <a:solidFill>
              <a:srgbClr val="003849"/>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nvGrpSpPr>
          <p:cNvPr id="17" name="Google Shape;201;p25">
            <a:extLst>
              <a:ext uri="{FF2B5EF4-FFF2-40B4-BE49-F238E27FC236}">
                <a16:creationId xmlns:a16="http://schemas.microsoft.com/office/drawing/2014/main" id="{C8419503-85C4-48BE-9789-5302D78FB313}"/>
              </a:ext>
            </a:extLst>
          </p:cNvPr>
          <p:cNvGrpSpPr/>
          <p:nvPr userDrawn="1"/>
        </p:nvGrpSpPr>
        <p:grpSpPr>
          <a:xfrm rot="870046">
            <a:off x="533532" y="2161681"/>
            <a:ext cx="501149" cy="1012800"/>
            <a:chOff x="656025" y="2751350"/>
            <a:chExt cx="311375" cy="629275"/>
          </a:xfrm>
        </p:grpSpPr>
        <p:sp>
          <p:nvSpPr>
            <p:cNvPr id="18" name="Google Shape;202;p25">
              <a:extLst>
                <a:ext uri="{FF2B5EF4-FFF2-40B4-BE49-F238E27FC236}">
                  <a16:creationId xmlns:a16="http://schemas.microsoft.com/office/drawing/2014/main" id="{5349A810-3FD4-47D8-876D-FE9E4DE373A7}"/>
                </a:ext>
              </a:extLst>
            </p:cNvPr>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9" name="Google Shape;203;p25">
              <a:extLst>
                <a:ext uri="{FF2B5EF4-FFF2-40B4-BE49-F238E27FC236}">
                  <a16:creationId xmlns:a16="http://schemas.microsoft.com/office/drawing/2014/main" id="{E41FE954-EABB-4A9C-AA92-7781FCAFACD9}"/>
                </a:ext>
              </a:extLst>
            </p:cNvPr>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0" name="Google Shape;204;p25">
              <a:extLst>
                <a:ext uri="{FF2B5EF4-FFF2-40B4-BE49-F238E27FC236}">
                  <a16:creationId xmlns:a16="http://schemas.microsoft.com/office/drawing/2014/main" id="{88F6A534-10FA-40D3-AF9F-06295E65F366}"/>
                </a:ext>
              </a:extLst>
            </p:cNvPr>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1" name="Google Shape;205;p25">
              <a:extLst>
                <a:ext uri="{FF2B5EF4-FFF2-40B4-BE49-F238E27FC236}">
                  <a16:creationId xmlns:a16="http://schemas.microsoft.com/office/drawing/2014/main" id="{44227B7E-2610-4D73-B260-4CC8347532A8}"/>
                </a:ext>
              </a:extLst>
            </p:cNvPr>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2" name="Google Shape;206;p25">
              <a:extLst>
                <a:ext uri="{FF2B5EF4-FFF2-40B4-BE49-F238E27FC236}">
                  <a16:creationId xmlns:a16="http://schemas.microsoft.com/office/drawing/2014/main" id="{B1882B66-ECF7-46CF-9D6A-AA541004902E}"/>
                </a:ext>
              </a:extLst>
            </p:cNvPr>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3" name="Google Shape;207;p25">
              <a:extLst>
                <a:ext uri="{FF2B5EF4-FFF2-40B4-BE49-F238E27FC236}">
                  <a16:creationId xmlns:a16="http://schemas.microsoft.com/office/drawing/2014/main" id="{10BF7BC9-B1F8-45E4-A7EE-7C2B63DDE136}"/>
                </a:ext>
              </a:extLst>
            </p:cNvPr>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4" name="Google Shape;208;p25">
              <a:extLst>
                <a:ext uri="{FF2B5EF4-FFF2-40B4-BE49-F238E27FC236}">
                  <a16:creationId xmlns:a16="http://schemas.microsoft.com/office/drawing/2014/main" id="{E60D2D73-A35F-4B05-A62A-E69E49A62BBC}"/>
                </a:ext>
              </a:extLst>
            </p:cNvPr>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5" name="Google Shape;209;p25">
              <a:extLst>
                <a:ext uri="{FF2B5EF4-FFF2-40B4-BE49-F238E27FC236}">
                  <a16:creationId xmlns:a16="http://schemas.microsoft.com/office/drawing/2014/main" id="{5E9E148A-0EEA-4917-956C-42F081BD1720}"/>
                </a:ext>
              </a:extLst>
            </p:cNvPr>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6" name="Google Shape;210;p25">
              <a:extLst>
                <a:ext uri="{FF2B5EF4-FFF2-40B4-BE49-F238E27FC236}">
                  <a16:creationId xmlns:a16="http://schemas.microsoft.com/office/drawing/2014/main" id="{46726DE0-2B71-4B37-A0F3-B1640F45B5A4}"/>
                </a:ext>
              </a:extLst>
            </p:cNvPr>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7" name="Google Shape;211;p25">
              <a:extLst>
                <a:ext uri="{FF2B5EF4-FFF2-40B4-BE49-F238E27FC236}">
                  <a16:creationId xmlns:a16="http://schemas.microsoft.com/office/drawing/2014/main" id="{FBEF7B57-FBCC-4123-A1DA-F51E4665C545}"/>
                </a:ext>
              </a:extLst>
            </p:cNvPr>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grpSp>
        <p:nvGrpSpPr>
          <p:cNvPr id="28" name="Google Shape;536;p34">
            <a:extLst>
              <a:ext uri="{FF2B5EF4-FFF2-40B4-BE49-F238E27FC236}">
                <a16:creationId xmlns:a16="http://schemas.microsoft.com/office/drawing/2014/main" id="{7097A048-ADBC-4FF4-89B8-6E87B516EBD4}"/>
              </a:ext>
            </a:extLst>
          </p:cNvPr>
          <p:cNvGrpSpPr/>
          <p:nvPr userDrawn="1"/>
        </p:nvGrpSpPr>
        <p:grpSpPr>
          <a:xfrm>
            <a:off x="4744382" y="2755994"/>
            <a:ext cx="1191594" cy="1544846"/>
            <a:chOff x="5685225" y="1586850"/>
            <a:chExt cx="598600" cy="724900"/>
          </a:xfrm>
        </p:grpSpPr>
        <p:sp>
          <p:nvSpPr>
            <p:cNvPr id="29" name="Google Shape;537;p34">
              <a:extLst>
                <a:ext uri="{FF2B5EF4-FFF2-40B4-BE49-F238E27FC236}">
                  <a16:creationId xmlns:a16="http://schemas.microsoft.com/office/drawing/2014/main" id="{36EE5A05-C957-4640-9C24-7A5F1D88A9B8}"/>
                </a:ext>
              </a:extLst>
            </p:cNvPr>
            <p:cNvSpPr/>
            <p:nvPr/>
          </p:nvSpPr>
          <p:spPr>
            <a:xfrm>
              <a:off x="5982875" y="1825225"/>
              <a:ext cx="300950" cy="420750"/>
            </a:xfrm>
            <a:custGeom>
              <a:avLst/>
              <a:gdLst/>
              <a:ahLst/>
              <a:cxnLst/>
              <a:rect l="l" t="t" r="r" b="b"/>
              <a:pathLst>
                <a:path w="12038" h="16830" extrusionOk="0">
                  <a:moveTo>
                    <a:pt x="6058" y="759"/>
                  </a:moveTo>
                  <a:cubicBezTo>
                    <a:pt x="7204" y="759"/>
                    <a:pt x="8291" y="1014"/>
                    <a:pt x="9299" y="1518"/>
                  </a:cubicBezTo>
                  <a:cubicBezTo>
                    <a:pt x="9871" y="1804"/>
                    <a:pt x="10264" y="2280"/>
                    <a:pt x="10621" y="3077"/>
                  </a:cubicBezTo>
                  <a:cubicBezTo>
                    <a:pt x="11014" y="3959"/>
                    <a:pt x="11216" y="4923"/>
                    <a:pt x="11216" y="5959"/>
                  </a:cubicBezTo>
                  <a:cubicBezTo>
                    <a:pt x="11252" y="6221"/>
                    <a:pt x="11252" y="6471"/>
                    <a:pt x="11264" y="6733"/>
                  </a:cubicBezTo>
                  <a:cubicBezTo>
                    <a:pt x="11288" y="7030"/>
                    <a:pt x="11288" y="7352"/>
                    <a:pt x="11288" y="7649"/>
                  </a:cubicBezTo>
                  <a:cubicBezTo>
                    <a:pt x="11288" y="7923"/>
                    <a:pt x="11252" y="8185"/>
                    <a:pt x="11204" y="8471"/>
                  </a:cubicBezTo>
                  <a:lnTo>
                    <a:pt x="11181" y="8673"/>
                  </a:lnTo>
                  <a:cubicBezTo>
                    <a:pt x="11169" y="8781"/>
                    <a:pt x="11133" y="8792"/>
                    <a:pt x="11062" y="8792"/>
                  </a:cubicBezTo>
                  <a:lnTo>
                    <a:pt x="10109" y="8852"/>
                  </a:lnTo>
                  <a:lnTo>
                    <a:pt x="10109" y="8852"/>
                  </a:lnTo>
                  <a:lnTo>
                    <a:pt x="10145" y="8769"/>
                  </a:lnTo>
                  <a:cubicBezTo>
                    <a:pt x="10300" y="8435"/>
                    <a:pt x="10442" y="8126"/>
                    <a:pt x="10538" y="7792"/>
                  </a:cubicBezTo>
                  <a:cubicBezTo>
                    <a:pt x="10657" y="7364"/>
                    <a:pt x="10704" y="6899"/>
                    <a:pt x="10740" y="6459"/>
                  </a:cubicBezTo>
                  <a:lnTo>
                    <a:pt x="10764" y="6292"/>
                  </a:lnTo>
                  <a:cubicBezTo>
                    <a:pt x="10788" y="5947"/>
                    <a:pt x="10823" y="5625"/>
                    <a:pt x="10835" y="5268"/>
                  </a:cubicBezTo>
                  <a:cubicBezTo>
                    <a:pt x="10847" y="5102"/>
                    <a:pt x="10847" y="4959"/>
                    <a:pt x="10859" y="4780"/>
                  </a:cubicBezTo>
                  <a:lnTo>
                    <a:pt x="10883" y="4578"/>
                  </a:lnTo>
                  <a:lnTo>
                    <a:pt x="10526" y="4506"/>
                  </a:lnTo>
                  <a:cubicBezTo>
                    <a:pt x="10195" y="4440"/>
                    <a:pt x="9895" y="4374"/>
                    <a:pt x="9569" y="4374"/>
                  </a:cubicBezTo>
                  <a:cubicBezTo>
                    <a:pt x="9543" y="4374"/>
                    <a:pt x="9516" y="4374"/>
                    <a:pt x="9490" y="4375"/>
                  </a:cubicBezTo>
                  <a:cubicBezTo>
                    <a:pt x="9398" y="4378"/>
                    <a:pt x="9305" y="4380"/>
                    <a:pt x="9211" y="4380"/>
                  </a:cubicBezTo>
                  <a:cubicBezTo>
                    <a:pt x="8930" y="4380"/>
                    <a:pt x="8642" y="4366"/>
                    <a:pt x="8347" y="4340"/>
                  </a:cubicBezTo>
                  <a:cubicBezTo>
                    <a:pt x="8180" y="4328"/>
                    <a:pt x="8025" y="4328"/>
                    <a:pt x="7871" y="4316"/>
                  </a:cubicBezTo>
                  <a:cubicBezTo>
                    <a:pt x="7764" y="4316"/>
                    <a:pt x="7668" y="4304"/>
                    <a:pt x="7549" y="4304"/>
                  </a:cubicBezTo>
                  <a:cubicBezTo>
                    <a:pt x="7323" y="4280"/>
                    <a:pt x="7097" y="4268"/>
                    <a:pt x="6871" y="4268"/>
                  </a:cubicBezTo>
                  <a:cubicBezTo>
                    <a:pt x="6668" y="4268"/>
                    <a:pt x="6573" y="4209"/>
                    <a:pt x="6501" y="3982"/>
                  </a:cubicBezTo>
                  <a:cubicBezTo>
                    <a:pt x="6394" y="3685"/>
                    <a:pt x="6275" y="3387"/>
                    <a:pt x="6120" y="3066"/>
                  </a:cubicBezTo>
                  <a:cubicBezTo>
                    <a:pt x="6037" y="2911"/>
                    <a:pt x="5942" y="2768"/>
                    <a:pt x="5859" y="2649"/>
                  </a:cubicBezTo>
                  <a:cubicBezTo>
                    <a:pt x="5835" y="2601"/>
                    <a:pt x="5787" y="2554"/>
                    <a:pt x="5763" y="2518"/>
                  </a:cubicBezTo>
                  <a:lnTo>
                    <a:pt x="5680" y="2399"/>
                  </a:lnTo>
                  <a:lnTo>
                    <a:pt x="5549" y="2411"/>
                  </a:lnTo>
                  <a:cubicBezTo>
                    <a:pt x="5168" y="2458"/>
                    <a:pt x="5085" y="2720"/>
                    <a:pt x="5049" y="2875"/>
                  </a:cubicBezTo>
                  <a:lnTo>
                    <a:pt x="4954" y="3137"/>
                  </a:lnTo>
                  <a:cubicBezTo>
                    <a:pt x="4870" y="3435"/>
                    <a:pt x="4763" y="3756"/>
                    <a:pt x="4668" y="4054"/>
                  </a:cubicBezTo>
                  <a:cubicBezTo>
                    <a:pt x="4632" y="4197"/>
                    <a:pt x="4585" y="4244"/>
                    <a:pt x="4418" y="4268"/>
                  </a:cubicBezTo>
                  <a:cubicBezTo>
                    <a:pt x="4049" y="4328"/>
                    <a:pt x="3656" y="4387"/>
                    <a:pt x="3299" y="4447"/>
                  </a:cubicBezTo>
                  <a:cubicBezTo>
                    <a:pt x="3001" y="4494"/>
                    <a:pt x="2727" y="4554"/>
                    <a:pt x="2406" y="4601"/>
                  </a:cubicBezTo>
                  <a:cubicBezTo>
                    <a:pt x="1846" y="4685"/>
                    <a:pt x="1751" y="4768"/>
                    <a:pt x="1691" y="5328"/>
                  </a:cubicBezTo>
                  <a:cubicBezTo>
                    <a:pt x="1560" y="6566"/>
                    <a:pt x="1751" y="7769"/>
                    <a:pt x="2275" y="9019"/>
                  </a:cubicBezTo>
                  <a:lnTo>
                    <a:pt x="2310" y="9114"/>
                  </a:lnTo>
                  <a:cubicBezTo>
                    <a:pt x="2310" y="9126"/>
                    <a:pt x="2322" y="9138"/>
                    <a:pt x="2322" y="9138"/>
                  </a:cubicBezTo>
                  <a:cubicBezTo>
                    <a:pt x="2096" y="9190"/>
                    <a:pt x="1863" y="9223"/>
                    <a:pt x="1633" y="9223"/>
                  </a:cubicBezTo>
                  <a:cubicBezTo>
                    <a:pt x="1549" y="9223"/>
                    <a:pt x="1465" y="9219"/>
                    <a:pt x="1382" y="9209"/>
                  </a:cubicBezTo>
                  <a:cubicBezTo>
                    <a:pt x="1370" y="9185"/>
                    <a:pt x="1370" y="9114"/>
                    <a:pt x="1358" y="9066"/>
                  </a:cubicBezTo>
                  <a:lnTo>
                    <a:pt x="1310" y="8661"/>
                  </a:lnTo>
                  <a:cubicBezTo>
                    <a:pt x="1263" y="8316"/>
                    <a:pt x="1215" y="7959"/>
                    <a:pt x="1215" y="7626"/>
                  </a:cubicBezTo>
                  <a:lnTo>
                    <a:pt x="1215" y="7566"/>
                  </a:lnTo>
                  <a:cubicBezTo>
                    <a:pt x="1179" y="6376"/>
                    <a:pt x="1144" y="5149"/>
                    <a:pt x="1382" y="3959"/>
                  </a:cubicBezTo>
                  <a:cubicBezTo>
                    <a:pt x="1572" y="3006"/>
                    <a:pt x="1989" y="2268"/>
                    <a:pt x="2644" y="1768"/>
                  </a:cubicBezTo>
                  <a:cubicBezTo>
                    <a:pt x="3287" y="1280"/>
                    <a:pt x="4037" y="970"/>
                    <a:pt x="4846" y="851"/>
                  </a:cubicBezTo>
                  <a:cubicBezTo>
                    <a:pt x="5257" y="790"/>
                    <a:pt x="5661" y="759"/>
                    <a:pt x="6058" y="759"/>
                  </a:cubicBezTo>
                  <a:close/>
                  <a:moveTo>
                    <a:pt x="5537" y="3613"/>
                  </a:moveTo>
                  <a:cubicBezTo>
                    <a:pt x="5644" y="3804"/>
                    <a:pt x="5716" y="4006"/>
                    <a:pt x="5787" y="4209"/>
                  </a:cubicBezTo>
                  <a:cubicBezTo>
                    <a:pt x="5811" y="4268"/>
                    <a:pt x="5835" y="4328"/>
                    <a:pt x="5847" y="4387"/>
                  </a:cubicBezTo>
                  <a:cubicBezTo>
                    <a:pt x="6061" y="4959"/>
                    <a:pt x="6132" y="5018"/>
                    <a:pt x="6680" y="5042"/>
                  </a:cubicBezTo>
                  <a:lnTo>
                    <a:pt x="6716" y="5042"/>
                  </a:lnTo>
                  <a:cubicBezTo>
                    <a:pt x="7263" y="5078"/>
                    <a:pt x="7799" y="5102"/>
                    <a:pt x="8347" y="5137"/>
                  </a:cubicBezTo>
                  <a:cubicBezTo>
                    <a:pt x="8740" y="5161"/>
                    <a:pt x="9109" y="5173"/>
                    <a:pt x="9502" y="5209"/>
                  </a:cubicBezTo>
                  <a:lnTo>
                    <a:pt x="9752" y="5209"/>
                  </a:lnTo>
                  <a:cubicBezTo>
                    <a:pt x="9792" y="5209"/>
                    <a:pt x="9831" y="5203"/>
                    <a:pt x="9867" y="5203"/>
                  </a:cubicBezTo>
                  <a:cubicBezTo>
                    <a:pt x="9885" y="5203"/>
                    <a:pt x="9903" y="5205"/>
                    <a:pt x="9919" y="5209"/>
                  </a:cubicBezTo>
                  <a:cubicBezTo>
                    <a:pt x="10002" y="5209"/>
                    <a:pt x="10038" y="5221"/>
                    <a:pt x="10038" y="5221"/>
                  </a:cubicBezTo>
                  <a:cubicBezTo>
                    <a:pt x="10038" y="5221"/>
                    <a:pt x="10050" y="5256"/>
                    <a:pt x="10038" y="5328"/>
                  </a:cubicBezTo>
                  <a:cubicBezTo>
                    <a:pt x="10014" y="5506"/>
                    <a:pt x="10014" y="5685"/>
                    <a:pt x="10002" y="5875"/>
                  </a:cubicBezTo>
                  <a:cubicBezTo>
                    <a:pt x="9978" y="6411"/>
                    <a:pt x="9954" y="6959"/>
                    <a:pt x="9835" y="7483"/>
                  </a:cubicBezTo>
                  <a:cubicBezTo>
                    <a:pt x="9645" y="8411"/>
                    <a:pt x="9121" y="9138"/>
                    <a:pt x="8335" y="9626"/>
                  </a:cubicBezTo>
                  <a:lnTo>
                    <a:pt x="8073" y="9804"/>
                  </a:lnTo>
                  <a:cubicBezTo>
                    <a:pt x="7716" y="10031"/>
                    <a:pt x="7383" y="10257"/>
                    <a:pt x="7002" y="10340"/>
                  </a:cubicBezTo>
                  <a:cubicBezTo>
                    <a:pt x="6662" y="10421"/>
                    <a:pt x="6339" y="10462"/>
                    <a:pt x="6034" y="10462"/>
                  </a:cubicBezTo>
                  <a:cubicBezTo>
                    <a:pt x="5709" y="10462"/>
                    <a:pt x="5403" y="10415"/>
                    <a:pt x="5120" y="10316"/>
                  </a:cubicBezTo>
                  <a:cubicBezTo>
                    <a:pt x="4406" y="10078"/>
                    <a:pt x="3680" y="9769"/>
                    <a:pt x="3192" y="9102"/>
                  </a:cubicBezTo>
                  <a:cubicBezTo>
                    <a:pt x="2906" y="8733"/>
                    <a:pt x="2727" y="8316"/>
                    <a:pt x="2632" y="7852"/>
                  </a:cubicBezTo>
                  <a:cubicBezTo>
                    <a:pt x="2549" y="7399"/>
                    <a:pt x="2501" y="6923"/>
                    <a:pt x="2453" y="6471"/>
                  </a:cubicBezTo>
                  <a:cubicBezTo>
                    <a:pt x="2441" y="6292"/>
                    <a:pt x="2418" y="6102"/>
                    <a:pt x="2394" y="5923"/>
                  </a:cubicBezTo>
                  <a:cubicBezTo>
                    <a:pt x="2418" y="5840"/>
                    <a:pt x="2418" y="5780"/>
                    <a:pt x="2430" y="5733"/>
                  </a:cubicBezTo>
                  <a:cubicBezTo>
                    <a:pt x="2441" y="5602"/>
                    <a:pt x="2453" y="5399"/>
                    <a:pt x="2489" y="5375"/>
                  </a:cubicBezTo>
                  <a:cubicBezTo>
                    <a:pt x="2513" y="5340"/>
                    <a:pt x="2715" y="5316"/>
                    <a:pt x="2834" y="5304"/>
                  </a:cubicBezTo>
                  <a:cubicBezTo>
                    <a:pt x="3346" y="5209"/>
                    <a:pt x="3918" y="5137"/>
                    <a:pt x="4620" y="5030"/>
                  </a:cubicBezTo>
                  <a:cubicBezTo>
                    <a:pt x="4823" y="5006"/>
                    <a:pt x="5239" y="4947"/>
                    <a:pt x="5311" y="4387"/>
                  </a:cubicBezTo>
                  <a:cubicBezTo>
                    <a:pt x="5347" y="4185"/>
                    <a:pt x="5406" y="3994"/>
                    <a:pt x="5478" y="3780"/>
                  </a:cubicBezTo>
                  <a:cubicBezTo>
                    <a:pt x="5489" y="3720"/>
                    <a:pt x="5513" y="3673"/>
                    <a:pt x="5537" y="3613"/>
                  </a:cubicBezTo>
                  <a:close/>
                  <a:moveTo>
                    <a:pt x="6882" y="11174"/>
                  </a:moveTo>
                  <a:cubicBezTo>
                    <a:pt x="6918" y="11448"/>
                    <a:pt x="6906" y="11733"/>
                    <a:pt x="6906" y="12043"/>
                  </a:cubicBezTo>
                  <a:lnTo>
                    <a:pt x="6906" y="12126"/>
                  </a:lnTo>
                  <a:cubicBezTo>
                    <a:pt x="6894" y="12150"/>
                    <a:pt x="6859" y="12174"/>
                    <a:pt x="6847" y="12174"/>
                  </a:cubicBezTo>
                  <a:cubicBezTo>
                    <a:pt x="6638" y="12245"/>
                    <a:pt x="6434" y="12280"/>
                    <a:pt x="6235" y="12280"/>
                  </a:cubicBezTo>
                  <a:cubicBezTo>
                    <a:pt x="5935" y="12280"/>
                    <a:pt x="5645" y="12200"/>
                    <a:pt x="5358" y="12043"/>
                  </a:cubicBezTo>
                  <a:cubicBezTo>
                    <a:pt x="5335" y="12031"/>
                    <a:pt x="5287" y="11971"/>
                    <a:pt x="5275" y="11936"/>
                  </a:cubicBezTo>
                  <a:cubicBezTo>
                    <a:pt x="5251" y="11733"/>
                    <a:pt x="5275" y="11495"/>
                    <a:pt x="5275" y="11257"/>
                  </a:cubicBezTo>
                  <a:lnTo>
                    <a:pt x="5275" y="11174"/>
                  </a:lnTo>
                  <a:close/>
                  <a:moveTo>
                    <a:pt x="4465" y="12352"/>
                  </a:moveTo>
                  <a:cubicBezTo>
                    <a:pt x="4561" y="12579"/>
                    <a:pt x="4763" y="12686"/>
                    <a:pt x="4930" y="12769"/>
                  </a:cubicBezTo>
                  <a:cubicBezTo>
                    <a:pt x="5321" y="12975"/>
                    <a:pt x="5733" y="13079"/>
                    <a:pt x="6181" y="13079"/>
                  </a:cubicBezTo>
                  <a:cubicBezTo>
                    <a:pt x="6484" y="13079"/>
                    <a:pt x="6803" y="13032"/>
                    <a:pt x="7144" y="12936"/>
                  </a:cubicBezTo>
                  <a:lnTo>
                    <a:pt x="7156" y="12936"/>
                  </a:lnTo>
                  <a:cubicBezTo>
                    <a:pt x="7299" y="12900"/>
                    <a:pt x="7454" y="12841"/>
                    <a:pt x="7561" y="12710"/>
                  </a:cubicBezTo>
                  <a:cubicBezTo>
                    <a:pt x="7619" y="12623"/>
                    <a:pt x="7692" y="12599"/>
                    <a:pt x="7837" y="12599"/>
                  </a:cubicBezTo>
                  <a:cubicBezTo>
                    <a:pt x="7871" y="12599"/>
                    <a:pt x="7910" y="12600"/>
                    <a:pt x="7954" y="12602"/>
                  </a:cubicBezTo>
                  <a:lnTo>
                    <a:pt x="8025" y="12602"/>
                  </a:lnTo>
                  <a:cubicBezTo>
                    <a:pt x="8490" y="12626"/>
                    <a:pt x="8883" y="12769"/>
                    <a:pt x="9323" y="13114"/>
                  </a:cubicBezTo>
                  <a:cubicBezTo>
                    <a:pt x="10180" y="13793"/>
                    <a:pt x="10692" y="14746"/>
                    <a:pt x="11050" y="15496"/>
                  </a:cubicBezTo>
                  <a:cubicBezTo>
                    <a:pt x="11073" y="15555"/>
                    <a:pt x="11085" y="15639"/>
                    <a:pt x="11109" y="15734"/>
                  </a:cubicBezTo>
                  <a:lnTo>
                    <a:pt x="11109" y="15781"/>
                  </a:lnTo>
                  <a:lnTo>
                    <a:pt x="10847" y="15793"/>
                  </a:lnTo>
                  <a:cubicBezTo>
                    <a:pt x="10490" y="15805"/>
                    <a:pt x="10133" y="15817"/>
                    <a:pt x="9799" y="15841"/>
                  </a:cubicBezTo>
                  <a:cubicBezTo>
                    <a:pt x="8907" y="15877"/>
                    <a:pt x="8025" y="15912"/>
                    <a:pt x="7144" y="15960"/>
                  </a:cubicBezTo>
                  <a:cubicBezTo>
                    <a:pt x="6966" y="15960"/>
                    <a:pt x="6787" y="15972"/>
                    <a:pt x="6609" y="15984"/>
                  </a:cubicBezTo>
                  <a:cubicBezTo>
                    <a:pt x="6308" y="16010"/>
                    <a:pt x="6008" y="16029"/>
                    <a:pt x="5708" y="16029"/>
                  </a:cubicBezTo>
                  <a:cubicBezTo>
                    <a:pt x="5591" y="16029"/>
                    <a:pt x="5475" y="16026"/>
                    <a:pt x="5358" y="16020"/>
                  </a:cubicBezTo>
                  <a:cubicBezTo>
                    <a:pt x="3739" y="15912"/>
                    <a:pt x="2382" y="15841"/>
                    <a:pt x="1001" y="15841"/>
                  </a:cubicBezTo>
                  <a:cubicBezTo>
                    <a:pt x="953" y="15841"/>
                    <a:pt x="894" y="15841"/>
                    <a:pt x="846" y="15817"/>
                  </a:cubicBezTo>
                  <a:cubicBezTo>
                    <a:pt x="846" y="15317"/>
                    <a:pt x="1263" y="14388"/>
                    <a:pt x="1798" y="13698"/>
                  </a:cubicBezTo>
                  <a:cubicBezTo>
                    <a:pt x="2263" y="13079"/>
                    <a:pt x="3453" y="12424"/>
                    <a:pt x="4465" y="12352"/>
                  </a:cubicBezTo>
                  <a:close/>
                  <a:moveTo>
                    <a:pt x="6347" y="1"/>
                  </a:moveTo>
                  <a:cubicBezTo>
                    <a:pt x="6248" y="1"/>
                    <a:pt x="6149" y="2"/>
                    <a:pt x="6049" y="6"/>
                  </a:cubicBezTo>
                  <a:cubicBezTo>
                    <a:pt x="4680" y="41"/>
                    <a:pt x="3561" y="387"/>
                    <a:pt x="2656" y="1042"/>
                  </a:cubicBezTo>
                  <a:cubicBezTo>
                    <a:pt x="2560" y="1101"/>
                    <a:pt x="2453" y="1161"/>
                    <a:pt x="2370" y="1232"/>
                  </a:cubicBezTo>
                  <a:cubicBezTo>
                    <a:pt x="2132" y="1387"/>
                    <a:pt x="1882" y="1530"/>
                    <a:pt x="1703" y="1768"/>
                  </a:cubicBezTo>
                  <a:cubicBezTo>
                    <a:pt x="1251" y="2387"/>
                    <a:pt x="786" y="3137"/>
                    <a:pt x="655" y="4030"/>
                  </a:cubicBezTo>
                  <a:cubicBezTo>
                    <a:pt x="536" y="4923"/>
                    <a:pt x="477" y="5637"/>
                    <a:pt x="489" y="6292"/>
                  </a:cubicBezTo>
                  <a:cubicBezTo>
                    <a:pt x="513" y="7090"/>
                    <a:pt x="572" y="7888"/>
                    <a:pt x="632" y="8661"/>
                  </a:cubicBezTo>
                  <a:cubicBezTo>
                    <a:pt x="655" y="8947"/>
                    <a:pt x="667" y="9233"/>
                    <a:pt x="691" y="9507"/>
                  </a:cubicBezTo>
                  <a:cubicBezTo>
                    <a:pt x="713" y="9937"/>
                    <a:pt x="858" y="10081"/>
                    <a:pt x="1248" y="10081"/>
                  </a:cubicBezTo>
                  <a:cubicBezTo>
                    <a:pt x="1279" y="10081"/>
                    <a:pt x="1312" y="10080"/>
                    <a:pt x="1346" y="10078"/>
                  </a:cubicBezTo>
                  <a:cubicBezTo>
                    <a:pt x="1763" y="10043"/>
                    <a:pt x="2191" y="10007"/>
                    <a:pt x="2668" y="9947"/>
                  </a:cubicBezTo>
                  <a:cubicBezTo>
                    <a:pt x="2714" y="9939"/>
                    <a:pt x="2756" y="9934"/>
                    <a:pt x="2794" y="9934"/>
                  </a:cubicBezTo>
                  <a:cubicBezTo>
                    <a:pt x="2911" y="9934"/>
                    <a:pt x="2994" y="9977"/>
                    <a:pt x="3084" y="10066"/>
                  </a:cubicBezTo>
                  <a:cubicBezTo>
                    <a:pt x="3227" y="10209"/>
                    <a:pt x="3406" y="10364"/>
                    <a:pt x="3680" y="10507"/>
                  </a:cubicBezTo>
                  <a:cubicBezTo>
                    <a:pt x="3906" y="10638"/>
                    <a:pt x="4144" y="10757"/>
                    <a:pt x="4358" y="10864"/>
                  </a:cubicBezTo>
                  <a:cubicBezTo>
                    <a:pt x="4418" y="10900"/>
                    <a:pt x="4465" y="10924"/>
                    <a:pt x="4525" y="10936"/>
                  </a:cubicBezTo>
                  <a:lnTo>
                    <a:pt x="4525" y="11055"/>
                  </a:lnTo>
                  <a:lnTo>
                    <a:pt x="4525" y="11198"/>
                  </a:lnTo>
                  <a:lnTo>
                    <a:pt x="4525" y="11317"/>
                  </a:lnTo>
                  <a:cubicBezTo>
                    <a:pt x="4525" y="11388"/>
                    <a:pt x="4525" y="11471"/>
                    <a:pt x="4513" y="11507"/>
                  </a:cubicBezTo>
                  <a:cubicBezTo>
                    <a:pt x="4465" y="11519"/>
                    <a:pt x="4394" y="11531"/>
                    <a:pt x="4323" y="11531"/>
                  </a:cubicBezTo>
                  <a:cubicBezTo>
                    <a:pt x="3251" y="11698"/>
                    <a:pt x="2275" y="12186"/>
                    <a:pt x="1465" y="12995"/>
                  </a:cubicBezTo>
                  <a:cubicBezTo>
                    <a:pt x="775" y="13662"/>
                    <a:pt x="405" y="14531"/>
                    <a:pt x="132" y="15281"/>
                  </a:cubicBezTo>
                  <a:cubicBezTo>
                    <a:pt x="1" y="15639"/>
                    <a:pt x="1" y="16020"/>
                    <a:pt x="120" y="16448"/>
                  </a:cubicBezTo>
                  <a:lnTo>
                    <a:pt x="167" y="16591"/>
                  </a:lnTo>
                  <a:lnTo>
                    <a:pt x="334" y="16615"/>
                  </a:lnTo>
                  <a:cubicBezTo>
                    <a:pt x="370" y="16615"/>
                    <a:pt x="429" y="16615"/>
                    <a:pt x="477" y="16627"/>
                  </a:cubicBezTo>
                  <a:cubicBezTo>
                    <a:pt x="584" y="16639"/>
                    <a:pt x="703" y="16639"/>
                    <a:pt x="810" y="16639"/>
                  </a:cubicBezTo>
                  <a:lnTo>
                    <a:pt x="1322" y="16639"/>
                  </a:lnTo>
                  <a:cubicBezTo>
                    <a:pt x="1537" y="16639"/>
                    <a:pt x="1746" y="16633"/>
                    <a:pt x="1953" y="16633"/>
                  </a:cubicBezTo>
                  <a:cubicBezTo>
                    <a:pt x="2056" y="16633"/>
                    <a:pt x="2160" y="16635"/>
                    <a:pt x="2263" y="16639"/>
                  </a:cubicBezTo>
                  <a:cubicBezTo>
                    <a:pt x="2715" y="16651"/>
                    <a:pt x="3168" y="16698"/>
                    <a:pt x="3608" y="16734"/>
                  </a:cubicBezTo>
                  <a:cubicBezTo>
                    <a:pt x="4037" y="16758"/>
                    <a:pt x="4477" y="16793"/>
                    <a:pt x="4918" y="16817"/>
                  </a:cubicBezTo>
                  <a:cubicBezTo>
                    <a:pt x="5108" y="16829"/>
                    <a:pt x="5299" y="16829"/>
                    <a:pt x="5513" y="16829"/>
                  </a:cubicBezTo>
                  <a:cubicBezTo>
                    <a:pt x="5763" y="16829"/>
                    <a:pt x="6025" y="16829"/>
                    <a:pt x="6323" y="16817"/>
                  </a:cubicBezTo>
                  <a:cubicBezTo>
                    <a:pt x="6775" y="16805"/>
                    <a:pt x="7216" y="16770"/>
                    <a:pt x="7656" y="16746"/>
                  </a:cubicBezTo>
                  <a:cubicBezTo>
                    <a:pt x="8145" y="16710"/>
                    <a:pt x="8645" y="16686"/>
                    <a:pt x="9145" y="16651"/>
                  </a:cubicBezTo>
                  <a:cubicBezTo>
                    <a:pt x="9657" y="16639"/>
                    <a:pt x="10192" y="16627"/>
                    <a:pt x="10716" y="16627"/>
                  </a:cubicBezTo>
                  <a:cubicBezTo>
                    <a:pt x="10942" y="16627"/>
                    <a:pt x="11145" y="16627"/>
                    <a:pt x="11371" y="16615"/>
                  </a:cubicBezTo>
                  <a:cubicBezTo>
                    <a:pt x="11538" y="16615"/>
                    <a:pt x="11669" y="16555"/>
                    <a:pt x="11764" y="16460"/>
                  </a:cubicBezTo>
                  <a:cubicBezTo>
                    <a:pt x="11824" y="16401"/>
                    <a:pt x="11883" y="16293"/>
                    <a:pt x="11859" y="16115"/>
                  </a:cubicBezTo>
                  <a:cubicBezTo>
                    <a:pt x="11859" y="16055"/>
                    <a:pt x="11847" y="15984"/>
                    <a:pt x="11847" y="15924"/>
                  </a:cubicBezTo>
                  <a:cubicBezTo>
                    <a:pt x="11835" y="15686"/>
                    <a:pt x="11824" y="15436"/>
                    <a:pt x="11716" y="15198"/>
                  </a:cubicBezTo>
                  <a:cubicBezTo>
                    <a:pt x="11609" y="14948"/>
                    <a:pt x="11466" y="14710"/>
                    <a:pt x="11323" y="14484"/>
                  </a:cubicBezTo>
                  <a:cubicBezTo>
                    <a:pt x="11228" y="14305"/>
                    <a:pt x="11121" y="14126"/>
                    <a:pt x="11026" y="13948"/>
                  </a:cubicBezTo>
                  <a:cubicBezTo>
                    <a:pt x="10728" y="13341"/>
                    <a:pt x="10276" y="12829"/>
                    <a:pt x="9585" y="12352"/>
                  </a:cubicBezTo>
                  <a:cubicBezTo>
                    <a:pt x="9216" y="12102"/>
                    <a:pt x="8823" y="11936"/>
                    <a:pt x="8395" y="11888"/>
                  </a:cubicBezTo>
                  <a:cubicBezTo>
                    <a:pt x="8204" y="11864"/>
                    <a:pt x="8014" y="11829"/>
                    <a:pt x="7787" y="11805"/>
                  </a:cubicBezTo>
                  <a:lnTo>
                    <a:pt x="7668" y="11793"/>
                  </a:lnTo>
                  <a:lnTo>
                    <a:pt x="7668" y="11686"/>
                  </a:lnTo>
                  <a:lnTo>
                    <a:pt x="7668" y="11102"/>
                  </a:lnTo>
                  <a:cubicBezTo>
                    <a:pt x="7656" y="11019"/>
                    <a:pt x="7680" y="10971"/>
                    <a:pt x="7847" y="10852"/>
                  </a:cubicBezTo>
                  <a:cubicBezTo>
                    <a:pt x="8014" y="10733"/>
                    <a:pt x="8204" y="10626"/>
                    <a:pt x="8371" y="10519"/>
                  </a:cubicBezTo>
                  <a:cubicBezTo>
                    <a:pt x="8752" y="10281"/>
                    <a:pt x="9168" y="10043"/>
                    <a:pt x="9514" y="9709"/>
                  </a:cubicBezTo>
                  <a:cubicBezTo>
                    <a:pt x="9538" y="9674"/>
                    <a:pt x="9573" y="9662"/>
                    <a:pt x="9585" y="9662"/>
                  </a:cubicBezTo>
                  <a:cubicBezTo>
                    <a:pt x="9990" y="9626"/>
                    <a:pt x="10371" y="9614"/>
                    <a:pt x="10752" y="9602"/>
                  </a:cubicBezTo>
                  <a:cubicBezTo>
                    <a:pt x="11764" y="9566"/>
                    <a:pt x="11978" y="9364"/>
                    <a:pt x="12038" y="8352"/>
                  </a:cubicBezTo>
                  <a:lnTo>
                    <a:pt x="12038" y="8126"/>
                  </a:lnTo>
                  <a:cubicBezTo>
                    <a:pt x="12026" y="7816"/>
                    <a:pt x="12026" y="7483"/>
                    <a:pt x="12026" y="7173"/>
                  </a:cubicBezTo>
                  <a:cubicBezTo>
                    <a:pt x="12014" y="6435"/>
                    <a:pt x="12002" y="5673"/>
                    <a:pt x="11966" y="4923"/>
                  </a:cubicBezTo>
                  <a:cubicBezTo>
                    <a:pt x="11907" y="3828"/>
                    <a:pt x="11526" y="2780"/>
                    <a:pt x="10764" y="1732"/>
                  </a:cubicBezTo>
                  <a:cubicBezTo>
                    <a:pt x="10288" y="1077"/>
                    <a:pt x="9585" y="732"/>
                    <a:pt x="8942" y="482"/>
                  </a:cubicBezTo>
                  <a:cubicBezTo>
                    <a:pt x="8165" y="158"/>
                    <a:pt x="7300" y="1"/>
                    <a:pt x="6347" y="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0" name="Google Shape;538;p34">
              <a:extLst>
                <a:ext uri="{FF2B5EF4-FFF2-40B4-BE49-F238E27FC236}">
                  <a16:creationId xmlns:a16="http://schemas.microsoft.com/office/drawing/2014/main" id="{8F5E4858-90A1-481F-97A4-0A1575C9541A}"/>
                </a:ext>
              </a:extLst>
            </p:cNvPr>
            <p:cNvSpPr/>
            <p:nvPr/>
          </p:nvSpPr>
          <p:spPr>
            <a:xfrm>
              <a:off x="5685225" y="1900300"/>
              <a:ext cx="312275" cy="411450"/>
            </a:xfrm>
            <a:custGeom>
              <a:avLst/>
              <a:gdLst/>
              <a:ahLst/>
              <a:cxnLst/>
              <a:rect l="l" t="t" r="r" b="b"/>
              <a:pathLst>
                <a:path w="12491" h="16458" extrusionOk="0">
                  <a:moveTo>
                    <a:pt x="7063" y="755"/>
                  </a:moveTo>
                  <a:cubicBezTo>
                    <a:pt x="7831" y="755"/>
                    <a:pt x="8540" y="960"/>
                    <a:pt x="9192" y="1372"/>
                  </a:cubicBezTo>
                  <a:cubicBezTo>
                    <a:pt x="9406" y="1503"/>
                    <a:pt x="9597" y="1682"/>
                    <a:pt x="9775" y="1896"/>
                  </a:cubicBezTo>
                  <a:cubicBezTo>
                    <a:pt x="9930" y="2075"/>
                    <a:pt x="10049" y="2265"/>
                    <a:pt x="10180" y="2456"/>
                  </a:cubicBezTo>
                  <a:cubicBezTo>
                    <a:pt x="10240" y="2551"/>
                    <a:pt x="10287" y="2622"/>
                    <a:pt x="10347" y="2706"/>
                  </a:cubicBezTo>
                  <a:cubicBezTo>
                    <a:pt x="10609" y="3134"/>
                    <a:pt x="10728" y="3587"/>
                    <a:pt x="10704" y="4123"/>
                  </a:cubicBezTo>
                  <a:lnTo>
                    <a:pt x="10668" y="4123"/>
                  </a:lnTo>
                  <a:cubicBezTo>
                    <a:pt x="10587" y="4123"/>
                    <a:pt x="10501" y="4130"/>
                    <a:pt x="10418" y="4130"/>
                  </a:cubicBezTo>
                  <a:cubicBezTo>
                    <a:pt x="10356" y="4130"/>
                    <a:pt x="10296" y="4126"/>
                    <a:pt x="10240" y="4111"/>
                  </a:cubicBezTo>
                  <a:cubicBezTo>
                    <a:pt x="9775" y="4039"/>
                    <a:pt x="9287" y="3956"/>
                    <a:pt x="8811" y="3837"/>
                  </a:cubicBezTo>
                  <a:cubicBezTo>
                    <a:pt x="8144" y="3682"/>
                    <a:pt x="7632" y="3289"/>
                    <a:pt x="7335" y="2706"/>
                  </a:cubicBezTo>
                  <a:cubicBezTo>
                    <a:pt x="7299" y="2622"/>
                    <a:pt x="7251" y="2527"/>
                    <a:pt x="7192" y="2456"/>
                  </a:cubicBezTo>
                  <a:lnTo>
                    <a:pt x="7156" y="2408"/>
                  </a:lnTo>
                  <a:cubicBezTo>
                    <a:pt x="7132" y="2349"/>
                    <a:pt x="7085" y="2325"/>
                    <a:pt x="7061" y="2313"/>
                  </a:cubicBezTo>
                  <a:cubicBezTo>
                    <a:pt x="7037" y="2313"/>
                    <a:pt x="7037" y="2289"/>
                    <a:pt x="7013" y="2277"/>
                  </a:cubicBezTo>
                  <a:lnTo>
                    <a:pt x="6906" y="2206"/>
                  </a:lnTo>
                  <a:lnTo>
                    <a:pt x="6787" y="2265"/>
                  </a:lnTo>
                  <a:cubicBezTo>
                    <a:pt x="6727" y="2289"/>
                    <a:pt x="6656" y="2337"/>
                    <a:pt x="6573" y="2372"/>
                  </a:cubicBezTo>
                  <a:cubicBezTo>
                    <a:pt x="6394" y="2456"/>
                    <a:pt x="6239" y="2551"/>
                    <a:pt x="6061" y="2670"/>
                  </a:cubicBezTo>
                  <a:cubicBezTo>
                    <a:pt x="5311" y="3218"/>
                    <a:pt x="4453" y="3444"/>
                    <a:pt x="3691" y="3587"/>
                  </a:cubicBezTo>
                  <a:cubicBezTo>
                    <a:pt x="3525" y="3619"/>
                    <a:pt x="3347" y="3629"/>
                    <a:pt x="3152" y="3629"/>
                  </a:cubicBezTo>
                  <a:cubicBezTo>
                    <a:pt x="3055" y="3629"/>
                    <a:pt x="2953" y="3626"/>
                    <a:pt x="2846" y="3623"/>
                  </a:cubicBezTo>
                  <a:lnTo>
                    <a:pt x="2667" y="3623"/>
                  </a:lnTo>
                  <a:cubicBezTo>
                    <a:pt x="2691" y="3539"/>
                    <a:pt x="2727" y="3468"/>
                    <a:pt x="2751" y="3408"/>
                  </a:cubicBezTo>
                  <a:cubicBezTo>
                    <a:pt x="3501" y="2110"/>
                    <a:pt x="4453" y="1313"/>
                    <a:pt x="5644" y="967"/>
                  </a:cubicBezTo>
                  <a:cubicBezTo>
                    <a:pt x="6138" y="826"/>
                    <a:pt x="6611" y="755"/>
                    <a:pt x="7063" y="755"/>
                  </a:cubicBezTo>
                  <a:close/>
                  <a:moveTo>
                    <a:pt x="6716" y="3146"/>
                  </a:moveTo>
                  <a:cubicBezTo>
                    <a:pt x="6727" y="3158"/>
                    <a:pt x="6727" y="3170"/>
                    <a:pt x="6739" y="3170"/>
                  </a:cubicBezTo>
                  <a:cubicBezTo>
                    <a:pt x="7180" y="4063"/>
                    <a:pt x="7989" y="4361"/>
                    <a:pt x="8573" y="4515"/>
                  </a:cubicBezTo>
                  <a:cubicBezTo>
                    <a:pt x="9228" y="4694"/>
                    <a:pt x="9918" y="4825"/>
                    <a:pt x="10573" y="4944"/>
                  </a:cubicBezTo>
                  <a:lnTo>
                    <a:pt x="10645" y="4956"/>
                  </a:lnTo>
                  <a:cubicBezTo>
                    <a:pt x="10728" y="4980"/>
                    <a:pt x="10752" y="4992"/>
                    <a:pt x="10752" y="5063"/>
                  </a:cubicBezTo>
                  <a:lnTo>
                    <a:pt x="10835" y="5909"/>
                  </a:lnTo>
                  <a:lnTo>
                    <a:pt x="11418" y="5468"/>
                  </a:lnTo>
                  <a:cubicBezTo>
                    <a:pt x="11621" y="5587"/>
                    <a:pt x="11609" y="5718"/>
                    <a:pt x="11561" y="5837"/>
                  </a:cubicBezTo>
                  <a:cubicBezTo>
                    <a:pt x="11516" y="5992"/>
                    <a:pt x="11470" y="6092"/>
                    <a:pt x="11273" y="6092"/>
                  </a:cubicBezTo>
                  <a:cubicBezTo>
                    <a:pt x="11214" y="6092"/>
                    <a:pt x="11141" y="6083"/>
                    <a:pt x="11049" y="6063"/>
                  </a:cubicBezTo>
                  <a:lnTo>
                    <a:pt x="10835" y="6016"/>
                  </a:lnTo>
                  <a:lnTo>
                    <a:pt x="10776" y="6218"/>
                  </a:lnTo>
                  <a:cubicBezTo>
                    <a:pt x="10776" y="6242"/>
                    <a:pt x="10764" y="6266"/>
                    <a:pt x="10764" y="6278"/>
                  </a:cubicBezTo>
                  <a:cubicBezTo>
                    <a:pt x="10752" y="6337"/>
                    <a:pt x="10716" y="6420"/>
                    <a:pt x="10704" y="6492"/>
                  </a:cubicBezTo>
                  <a:cubicBezTo>
                    <a:pt x="10633" y="7397"/>
                    <a:pt x="10133" y="8171"/>
                    <a:pt x="9692" y="8837"/>
                  </a:cubicBezTo>
                  <a:cubicBezTo>
                    <a:pt x="9097" y="9719"/>
                    <a:pt x="8216" y="10242"/>
                    <a:pt x="7073" y="10385"/>
                  </a:cubicBezTo>
                  <a:cubicBezTo>
                    <a:pt x="6864" y="10413"/>
                    <a:pt x="6655" y="10427"/>
                    <a:pt x="6449" y="10427"/>
                  </a:cubicBezTo>
                  <a:cubicBezTo>
                    <a:pt x="5583" y="10427"/>
                    <a:pt x="4739" y="10185"/>
                    <a:pt x="3941" y="9695"/>
                  </a:cubicBezTo>
                  <a:cubicBezTo>
                    <a:pt x="3691" y="9540"/>
                    <a:pt x="3453" y="9290"/>
                    <a:pt x="3287" y="9016"/>
                  </a:cubicBezTo>
                  <a:cubicBezTo>
                    <a:pt x="2798" y="8218"/>
                    <a:pt x="2560" y="7528"/>
                    <a:pt x="2536" y="6837"/>
                  </a:cubicBezTo>
                  <a:cubicBezTo>
                    <a:pt x="2536" y="6718"/>
                    <a:pt x="2501" y="6599"/>
                    <a:pt x="2477" y="6492"/>
                  </a:cubicBezTo>
                  <a:lnTo>
                    <a:pt x="2429" y="6313"/>
                  </a:lnTo>
                  <a:lnTo>
                    <a:pt x="2358" y="5968"/>
                  </a:lnTo>
                  <a:lnTo>
                    <a:pt x="2072" y="6194"/>
                  </a:lnTo>
                  <a:cubicBezTo>
                    <a:pt x="1871" y="6349"/>
                    <a:pt x="1765" y="6418"/>
                    <a:pt x="1683" y="6418"/>
                  </a:cubicBezTo>
                  <a:cubicBezTo>
                    <a:pt x="1639" y="6418"/>
                    <a:pt x="1602" y="6398"/>
                    <a:pt x="1560" y="6361"/>
                  </a:cubicBezTo>
                  <a:cubicBezTo>
                    <a:pt x="1477" y="6290"/>
                    <a:pt x="1405" y="5956"/>
                    <a:pt x="1477" y="5789"/>
                  </a:cubicBezTo>
                  <a:cubicBezTo>
                    <a:pt x="1524" y="5677"/>
                    <a:pt x="1541" y="5623"/>
                    <a:pt x="1745" y="5623"/>
                  </a:cubicBezTo>
                  <a:cubicBezTo>
                    <a:pt x="1800" y="5623"/>
                    <a:pt x="1868" y="5627"/>
                    <a:pt x="1953" y="5635"/>
                  </a:cubicBezTo>
                  <a:lnTo>
                    <a:pt x="2036" y="5635"/>
                  </a:lnTo>
                  <a:lnTo>
                    <a:pt x="2096" y="5587"/>
                  </a:lnTo>
                  <a:cubicBezTo>
                    <a:pt x="2441" y="5337"/>
                    <a:pt x="2513" y="4992"/>
                    <a:pt x="2560" y="4718"/>
                  </a:cubicBezTo>
                  <a:cubicBezTo>
                    <a:pt x="2608" y="4420"/>
                    <a:pt x="2620" y="4396"/>
                    <a:pt x="2989" y="4373"/>
                  </a:cubicBezTo>
                  <a:cubicBezTo>
                    <a:pt x="4358" y="4325"/>
                    <a:pt x="5465" y="3980"/>
                    <a:pt x="6406" y="3301"/>
                  </a:cubicBezTo>
                  <a:cubicBezTo>
                    <a:pt x="6465" y="3265"/>
                    <a:pt x="6537" y="3218"/>
                    <a:pt x="6620" y="3170"/>
                  </a:cubicBezTo>
                  <a:cubicBezTo>
                    <a:pt x="6656" y="3158"/>
                    <a:pt x="6680" y="3146"/>
                    <a:pt x="6716" y="3146"/>
                  </a:cubicBezTo>
                  <a:close/>
                  <a:moveTo>
                    <a:pt x="5275" y="11147"/>
                  </a:moveTo>
                  <a:cubicBezTo>
                    <a:pt x="5311" y="11147"/>
                    <a:pt x="5358" y="11171"/>
                    <a:pt x="5418" y="11171"/>
                  </a:cubicBezTo>
                  <a:cubicBezTo>
                    <a:pt x="5703" y="11195"/>
                    <a:pt x="5965" y="11207"/>
                    <a:pt x="6251" y="11231"/>
                  </a:cubicBezTo>
                  <a:cubicBezTo>
                    <a:pt x="6388" y="11237"/>
                    <a:pt x="6525" y="11240"/>
                    <a:pt x="6663" y="11240"/>
                  </a:cubicBezTo>
                  <a:cubicBezTo>
                    <a:pt x="6802" y="11240"/>
                    <a:pt x="6942" y="11237"/>
                    <a:pt x="7085" y="11231"/>
                  </a:cubicBezTo>
                  <a:lnTo>
                    <a:pt x="7299" y="11231"/>
                  </a:lnTo>
                  <a:cubicBezTo>
                    <a:pt x="7323" y="11493"/>
                    <a:pt x="7311" y="11778"/>
                    <a:pt x="7216" y="12028"/>
                  </a:cubicBezTo>
                  <a:cubicBezTo>
                    <a:pt x="7204" y="12088"/>
                    <a:pt x="7144" y="12255"/>
                    <a:pt x="6763" y="12314"/>
                  </a:cubicBezTo>
                  <a:cubicBezTo>
                    <a:pt x="6637" y="12335"/>
                    <a:pt x="6516" y="12345"/>
                    <a:pt x="6399" y="12345"/>
                  </a:cubicBezTo>
                  <a:cubicBezTo>
                    <a:pt x="6038" y="12345"/>
                    <a:pt x="5717" y="12247"/>
                    <a:pt x="5430" y="12040"/>
                  </a:cubicBezTo>
                  <a:cubicBezTo>
                    <a:pt x="5311" y="11957"/>
                    <a:pt x="5287" y="11897"/>
                    <a:pt x="5287" y="11814"/>
                  </a:cubicBezTo>
                  <a:cubicBezTo>
                    <a:pt x="5275" y="11612"/>
                    <a:pt x="5275" y="11421"/>
                    <a:pt x="5275" y="11195"/>
                  </a:cubicBezTo>
                  <a:lnTo>
                    <a:pt x="5275" y="11147"/>
                  </a:lnTo>
                  <a:close/>
                  <a:moveTo>
                    <a:pt x="8001" y="11766"/>
                  </a:moveTo>
                  <a:cubicBezTo>
                    <a:pt x="8037" y="11766"/>
                    <a:pt x="8120" y="11766"/>
                    <a:pt x="8240" y="11778"/>
                  </a:cubicBezTo>
                  <a:cubicBezTo>
                    <a:pt x="9192" y="11885"/>
                    <a:pt x="10002" y="12314"/>
                    <a:pt x="10609" y="13040"/>
                  </a:cubicBezTo>
                  <a:cubicBezTo>
                    <a:pt x="11061" y="13576"/>
                    <a:pt x="11538" y="14231"/>
                    <a:pt x="11657" y="15041"/>
                  </a:cubicBezTo>
                  <a:cubicBezTo>
                    <a:pt x="11657" y="15076"/>
                    <a:pt x="11669" y="15112"/>
                    <a:pt x="11680" y="15160"/>
                  </a:cubicBezTo>
                  <a:cubicBezTo>
                    <a:pt x="11680" y="15183"/>
                    <a:pt x="11692" y="15219"/>
                    <a:pt x="11692" y="15243"/>
                  </a:cubicBezTo>
                  <a:cubicBezTo>
                    <a:pt x="11716" y="15374"/>
                    <a:pt x="11716" y="15434"/>
                    <a:pt x="11716" y="15457"/>
                  </a:cubicBezTo>
                  <a:cubicBezTo>
                    <a:pt x="11680" y="15469"/>
                    <a:pt x="11621" y="15469"/>
                    <a:pt x="11478" y="15469"/>
                  </a:cubicBezTo>
                  <a:cubicBezTo>
                    <a:pt x="10668" y="15481"/>
                    <a:pt x="9847" y="15517"/>
                    <a:pt x="9061" y="15541"/>
                  </a:cubicBezTo>
                  <a:cubicBezTo>
                    <a:pt x="8585" y="15553"/>
                    <a:pt x="8109" y="15576"/>
                    <a:pt x="7644" y="15588"/>
                  </a:cubicBezTo>
                  <a:cubicBezTo>
                    <a:pt x="7192" y="15600"/>
                    <a:pt x="6727" y="15612"/>
                    <a:pt x="6263" y="15612"/>
                  </a:cubicBezTo>
                  <a:lnTo>
                    <a:pt x="5965" y="15612"/>
                  </a:lnTo>
                  <a:cubicBezTo>
                    <a:pt x="5763" y="15612"/>
                    <a:pt x="5537" y="15636"/>
                    <a:pt x="5322" y="15636"/>
                  </a:cubicBezTo>
                  <a:cubicBezTo>
                    <a:pt x="4960" y="15661"/>
                    <a:pt x="4598" y="15686"/>
                    <a:pt x="4241" y="15686"/>
                  </a:cubicBezTo>
                  <a:cubicBezTo>
                    <a:pt x="4092" y="15686"/>
                    <a:pt x="3945" y="15682"/>
                    <a:pt x="3798" y="15672"/>
                  </a:cubicBezTo>
                  <a:cubicBezTo>
                    <a:pt x="3108" y="15648"/>
                    <a:pt x="2394" y="15588"/>
                    <a:pt x="1727" y="15529"/>
                  </a:cubicBezTo>
                  <a:cubicBezTo>
                    <a:pt x="1489" y="15517"/>
                    <a:pt x="1239" y="15481"/>
                    <a:pt x="1001" y="15469"/>
                  </a:cubicBezTo>
                  <a:cubicBezTo>
                    <a:pt x="953" y="15469"/>
                    <a:pt x="893" y="15434"/>
                    <a:pt x="822" y="15410"/>
                  </a:cubicBezTo>
                  <a:cubicBezTo>
                    <a:pt x="1001" y="14636"/>
                    <a:pt x="1322" y="14029"/>
                    <a:pt x="1834" y="13529"/>
                  </a:cubicBezTo>
                  <a:cubicBezTo>
                    <a:pt x="2191" y="13195"/>
                    <a:pt x="2560" y="12897"/>
                    <a:pt x="2870" y="12636"/>
                  </a:cubicBezTo>
                  <a:cubicBezTo>
                    <a:pt x="3298" y="12302"/>
                    <a:pt x="3834" y="12076"/>
                    <a:pt x="4549" y="11969"/>
                  </a:cubicBezTo>
                  <a:lnTo>
                    <a:pt x="4549" y="11981"/>
                  </a:lnTo>
                  <a:cubicBezTo>
                    <a:pt x="4465" y="12481"/>
                    <a:pt x="4822" y="12659"/>
                    <a:pt x="5049" y="12778"/>
                  </a:cubicBezTo>
                  <a:cubicBezTo>
                    <a:pt x="5392" y="12950"/>
                    <a:pt x="5835" y="13137"/>
                    <a:pt x="6366" y="13137"/>
                  </a:cubicBezTo>
                  <a:cubicBezTo>
                    <a:pt x="6497" y="13137"/>
                    <a:pt x="6633" y="13126"/>
                    <a:pt x="6775" y="13100"/>
                  </a:cubicBezTo>
                  <a:cubicBezTo>
                    <a:pt x="7108" y="13040"/>
                    <a:pt x="7406" y="12874"/>
                    <a:pt x="7728" y="12600"/>
                  </a:cubicBezTo>
                  <a:cubicBezTo>
                    <a:pt x="7882" y="12445"/>
                    <a:pt x="7930" y="12183"/>
                    <a:pt x="7966" y="12005"/>
                  </a:cubicBezTo>
                  <a:cubicBezTo>
                    <a:pt x="7978" y="11945"/>
                    <a:pt x="7989" y="11802"/>
                    <a:pt x="8001" y="11766"/>
                  </a:cubicBezTo>
                  <a:close/>
                  <a:moveTo>
                    <a:pt x="7165" y="0"/>
                  </a:moveTo>
                  <a:cubicBezTo>
                    <a:pt x="6492" y="0"/>
                    <a:pt x="5790" y="140"/>
                    <a:pt x="5061" y="420"/>
                  </a:cubicBezTo>
                  <a:cubicBezTo>
                    <a:pt x="4179" y="765"/>
                    <a:pt x="3394" y="1372"/>
                    <a:pt x="2691" y="2277"/>
                  </a:cubicBezTo>
                  <a:cubicBezTo>
                    <a:pt x="2108" y="3039"/>
                    <a:pt x="1786" y="3777"/>
                    <a:pt x="1691" y="4575"/>
                  </a:cubicBezTo>
                  <a:cubicBezTo>
                    <a:pt x="1679" y="4658"/>
                    <a:pt x="1679" y="4766"/>
                    <a:pt x="1667" y="4849"/>
                  </a:cubicBezTo>
                  <a:cubicBezTo>
                    <a:pt x="774" y="5087"/>
                    <a:pt x="679" y="5670"/>
                    <a:pt x="715" y="6099"/>
                  </a:cubicBezTo>
                  <a:cubicBezTo>
                    <a:pt x="762" y="6837"/>
                    <a:pt x="1084" y="7171"/>
                    <a:pt x="1846" y="7278"/>
                  </a:cubicBezTo>
                  <a:cubicBezTo>
                    <a:pt x="2013" y="8230"/>
                    <a:pt x="2429" y="9064"/>
                    <a:pt x="2786" y="9671"/>
                  </a:cubicBezTo>
                  <a:cubicBezTo>
                    <a:pt x="2882" y="9873"/>
                    <a:pt x="3048" y="10028"/>
                    <a:pt x="3227" y="10147"/>
                  </a:cubicBezTo>
                  <a:cubicBezTo>
                    <a:pt x="3596" y="10385"/>
                    <a:pt x="4001" y="10623"/>
                    <a:pt x="4453" y="10850"/>
                  </a:cubicBezTo>
                  <a:cubicBezTo>
                    <a:pt x="4549" y="10909"/>
                    <a:pt x="4596" y="10969"/>
                    <a:pt x="4584" y="11159"/>
                  </a:cubicBezTo>
                  <a:cubicBezTo>
                    <a:pt x="4584" y="11207"/>
                    <a:pt x="4584" y="11207"/>
                    <a:pt x="4430" y="11254"/>
                  </a:cubicBezTo>
                  <a:lnTo>
                    <a:pt x="4394" y="11266"/>
                  </a:lnTo>
                  <a:cubicBezTo>
                    <a:pt x="3465" y="11540"/>
                    <a:pt x="2644" y="11981"/>
                    <a:pt x="1893" y="12636"/>
                  </a:cubicBezTo>
                  <a:cubicBezTo>
                    <a:pt x="1143" y="13290"/>
                    <a:pt x="584" y="14112"/>
                    <a:pt x="179" y="15136"/>
                  </a:cubicBezTo>
                  <a:cubicBezTo>
                    <a:pt x="131" y="15255"/>
                    <a:pt x="108" y="15386"/>
                    <a:pt x="84" y="15505"/>
                  </a:cubicBezTo>
                  <a:cubicBezTo>
                    <a:pt x="72" y="15553"/>
                    <a:pt x="72" y="15612"/>
                    <a:pt x="60" y="15660"/>
                  </a:cubicBezTo>
                  <a:cubicBezTo>
                    <a:pt x="0" y="15945"/>
                    <a:pt x="131" y="16148"/>
                    <a:pt x="429" y="16243"/>
                  </a:cubicBezTo>
                  <a:cubicBezTo>
                    <a:pt x="500" y="16255"/>
                    <a:pt x="596" y="16267"/>
                    <a:pt x="679" y="16279"/>
                  </a:cubicBezTo>
                  <a:cubicBezTo>
                    <a:pt x="893" y="16303"/>
                    <a:pt x="1120" y="16326"/>
                    <a:pt x="1322" y="16338"/>
                  </a:cubicBezTo>
                  <a:cubicBezTo>
                    <a:pt x="1810" y="16386"/>
                    <a:pt x="2334" y="16446"/>
                    <a:pt x="2846" y="16446"/>
                  </a:cubicBezTo>
                  <a:cubicBezTo>
                    <a:pt x="3417" y="16457"/>
                    <a:pt x="4013" y="16457"/>
                    <a:pt x="4608" y="16457"/>
                  </a:cubicBezTo>
                  <a:cubicBezTo>
                    <a:pt x="5358" y="16457"/>
                    <a:pt x="6096" y="16457"/>
                    <a:pt x="6858" y="16446"/>
                  </a:cubicBezTo>
                  <a:cubicBezTo>
                    <a:pt x="7144" y="16446"/>
                    <a:pt x="7430" y="16422"/>
                    <a:pt x="7692" y="16398"/>
                  </a:cubicBezTo>
                  <a:cubicBezTo>
                    <a:pt x="7942" y="16386"/>
                    <a:pt x="8216" y="16362"/>
                    <a:pt x="8466" y="16362"/>
                  </a:cubicBezTo>
                  <a:cubicBezTo>
                    <a:pt x="9513" y="16338"/>
                    <a:pt x="10549" y="16338"/>
                    <a:pt x="11716" y="16338"/>
                  </a:cubicBezTo>
                  <a:lnTo>
                    <a:pt x="11728" y="16338"/>
                  </a:lnTo>
                  <a:cubicBezTo>
                    <a:pt x="12323" y="16338"/>
                    <a:pt x="12466" y="16196"/>
                    <a:pt x="12490" y="15612"/>
                  </a:cubicBezTo>
                  <a:cubicBezTo>
                    <a:pt x="12490" y="15541"/>
                    <a:pt x="12490" y="15445"/>
                    <a:pt x="12466" y="15362"/>
                  </a:cubicBezTo>
                  <a:cubicBezTo>
                    <a:pt x="12311" y="14600"/>
                    <a:pt x="12145" y="13790"/>
                    <a:pt x="11561" y="13136"/>
                  </a:cubicBezTo>
                  <a:cubicBezTo>
                    <a:pt x="11538" y="13100"/>
                    <a:pt x="11502" y="13052"/>
                    <a:pt x="11490" y="13028"/>
                  </a:cubicBezTo>
                  <a:lnTo>
                    <a:pt x="11466" y="12981"/>
                  </a:lnTo>
                  <a:cubicBezTo>
                    <a:pt x="10573" y="11695"/>
                    <a:pt x="9454" y="11052"/>
                    <a:pt x="8049" y="11004"/>
                  </a:cubicBezTo>
                  <a:cubicBezTo>
                    <a:pt x="8061" y="11004"/>
                    <a:pt x="8085" y="10981"/>
                    <a:pt x="8132" y="10969"/>
                  </a:cubicBezTo>
                  <a:cubicBezTo>
                    <a:pt x="8228" y="10945"/>
                    <a:pt x="8323" y="10897"/>
                    <a:pt x="8382" y="10873"/>
                  </a:cubicBezTo>
                  <a:cubicBezTo>
                    <a:pt x="8942" y="10611"/>
                    <a:pt x="9764" y="10195"/>
                    <a:pt x="10287" y="9385"/>
                  </a:cubicBezTo>
                  <a:cubicBezTo>
                    <a:pt x="10764" y="8635"/>
                    <a:pt x="11240" y="7837"/>
                    <a:pt x="11442" y="6921"/>
                  </a:cubicBezTo>
                  <a:cubicBezTo>
                    <a:pt x="12085" y="6671"/>
                    <a:pt x="12395" y="6254"/>
                    <a:pt x="12383" y="5670"/>
                  </a:cubicBezTo>
                  <a:cubicBezTo>
                    <a:pt x="12371" y="5158"/>
                    <a:pt x="12085" y="4801"/>
                    <a:pt x="11538" y="4587"/>
                  </a:cubicBezTo>
                  <a:lnTo>
                    <a:pt x="11538" y="4575"/>
                  </a:lnTo>
                  <a:cubicBezTo>
                    <a:pt x="11526" y="4480"/>
                    <a:pt x="11502" y="4396"/>
                    <a:pt x="11526" y="4301"/>
                  </a:cubicBezTo>
                  <a:cubicBezTo>
                    <a:pt x="11526" y="3182"/>
                    <a:pt x="11145" y="2218"/>
                    <a:pt x="10418" y="1432"/>
                  </a:cubicBezTo>
                  <a:cubicBezTo>
                    <a:pt x="10371" y="1384"/>
                    <a:pt x="10335" y="1325"/>
                    <a:pt x="10299" y="1277"/>
                  </a:cubicBezTo>
                  <a:cubicBezTo>
                    <a:pt x="10216" y="1182"/>
                    <a:pt x="10121" y="1063"/>
                    <a:pt x="10002" y="967"/>
                  </a:cubicBezTo>
                  <a:cubicBezTo>
                    <a:pt x="9134" y="322"/>
                    <a:pt x="8184" y="0"/>
                    <a:pt x="7165" y="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1" name="Google Shape;539;p34">
              <a:extLst>
                <a:ext uri="{FF2B5EF4-FFF2-40B4-BE49-F238E27FC236}">
                  <a16:creationId xmlns:a16="http://schemas.microsoft.com/office/drawing/2014/main" id="{935512B0-BFCE-4B7C-A310-BEB2558B657F}"/>
                </a:ext>
              </a:extLst>
            </p:cNvPr>
            <p:cNvSpPr/>
            <p:nvPr/>
          </p:nvSpPr>
          <p:spPr>
            <a:xfrm>
              <a:off x="5732850" y="1586850"/>
              <a:ext cx="514675" cy="296875"/>
            </a:xfrm>
            <a:custGeom>
              <a:avLst/>
              <a:gdLst/>
              <a:ahLst/>
              <a:cxnLst/>
              <a:rect l="l" t="t" r="r" b="b"/>
              <a:pathLst>
                <a:path w="20587" h="11875" extrusionOk="0">
                  <a:moveTo>
                    <a:pt x="15021" y="660"/>
                  </a:moveTo>
                  <a:cubicBezTo>
                    <a:pt x="15175" y="660"/>
                    <a:pt x="15332" y="663"/>
                    <a:pt x="15490" y="671"/>
                  </a:cubicBezTo>
                  <a:cubicBezTo>
                    <a:pt x="15574" y="671"/>
                    <a:pt x="15633" y="682"/>
                    <a:pt x="15705" y="682"/>
                  </a:cubicBezTo>
                  <a:cubicBezTo>
                    <a:pt x="15824" y="694"/>
                    <a:pt x="15955" y="694"/>
                    <a:pt x="16074" y="694"/>
                  </a:cubicBezTo>
                  <a:lnTo>
                    <a:pt x="16121" y="694"/>
                  </a:lnTo>
                  <a:cubicBezTo>
                    <a:pt x="16907" y="694"/>
                    <a:pt x="17693" y="921"/>
                    <a:pt x="18467" y="1385"/>
                  </a:cubicBezTo>
                  <a:cubicBezTo>
                    <a:pt x="19158" y="1778"/>
                    <a:pt x="19634" y="2421"/>
                    <a:pt x="19824" y="3242"/>
                  </a:cubicBezTo>
                  <a:cubicBezTo>
                    <a:pt x="19943" y="3683"/>
                    <a:pt x="19848" y="4183"/>
                    <a:pt x="19598" y="4623"/>
                  </a:cubicBezTo>
                  <a:cubicBezTo>
                    <a:pt x="19015" y="5635"/>
                    <a:pt x="18181" y="6278"/>
                    <a:pt x="17145" y="6505"/>
                  </a:cubicBezTo>
                  <a:cubicBezTo>
                    <a:pt x="17014" y="6528"/>
                    <a:pt x="16860" y="6528"/>
                    <a:pt x="16693" y="6528"/>
                  </a:cubicBezTo>
                  <a:lnTo>
                    <a:pt x="16598" y="6528"/>
                  </a:lnTo>
                  <a:cubicBezTo>
                    <a:pt x="16181" y="6540"/>
                    <a:pt x="16038" y="6647"/>
                    <a:pt x="15955" y="7052"/>
                  </a:cubicBezTo>
                  <a:lnTo>
                    <a:pt x="15883" y="7398"/>
                  </a:lnTo>
                  <a:cubicBezTo>
                    <a:pt x="15848" y="7552"/>
                    <a:pt x="15800" y="7719"/>
                    <a:pt x="15776" y="7886"/>
                  </a:cubicBezTo>
                  <a:cubicBezTo>
                    <a:pt x="15586" y="7659"/>
                    <a:pt x="15490" y="7374"/>
                    <a:pt x="15490" y="7005"/>
                  </a:cubicBezTo>
                  <a:lnTo>
                    <a:pt x="15490" y="6778"/>
                  </a:lnTo>
                  <a:lnTo>
                    <a:pt x="15062" y="6778"/>
                  </a:lnTo>
                  <a:cubicBezTo>
                    <a:pt x="15014" y="6778"/>
                    <a:pt x="14955" y="6778"/>
                    <a:pt x="14907" y="6802"/>
                  </a:cubicBezTo>
                  <a:cubicBezTo>
                    <a:pt x="14589" y="6855"/>
                    <a:pt x="14270" y="6882"/>
                    <a:pt x="13948" y="6882"/>
                  </a:cubicBezTo>
                  <a:cubicBezTo>
                    <a:pt x="13329" y="6882"/>
                    <a:pt x="12700" y="6784"/>
                    <a:pt x="12050" y="6588"/>
                  </a:cubicBezTo>
                  <a:cubicBezTo>
                    <a:pt x="11978" y="6564"/>
                    <a:pt x="11871" y="6528"/>
                    <a:pt x="11847" y="6516"/>
                  </a:cubicBezTo>
                  <a:cubicBezTo>
                    <a:pt x="11835" y="6469"/>
                    <a:pt x="11835" y="6386"/>
                    <a:pt x="11835" y="6290"/>
                  </a:cubicBezTo>
                  <a:lnTo>
                    <a:pt x="11835" y="6266"/>
                  </a:lnTo>
                  <a:cubicBezTo>
                    <a:pt x="11799" y="5576"/>
                    <a:pt x="11752" y="4909"/>
                    <a:pt x="11454" y="4278"/>
                  </a:cubicBezTo>
                  <a:cubicBezTo>
                    <a:pt x="11335" y="4016"/>
                    <a:pt x="11192" y="3742"/>
                    <a:pt x="11037" y="3528"/>
                  </a:cubicBezTo>
                  <a:cubicBezTo>
                    <a:pt x="10561" y="2814"/>
                    <a:pt x="10537" y="2695"/>
                    <a:pt x="11085" y="1933"/>
                  </a:cubicBezTo>
                  <a:cubicBezTo>
                    <a:pt x="11264" y="1635"/>
                    <a:pt x="11561" y="1409"/>
                    <a:pt x="11954" y="1242"/>
                  </a:cubicBezTo>
                  <a:cubicBezTo>
                    <a:pt x="12867" y="854"/>
                    <a:pt x="13881" y="660"/>
                    <a:pt x="15021" y="660"/>
                  </a:cubicBezTo>
                  <a:close/>
                  <a:moveTo>
                    <a:pt x="7132" y="2361"/>
                  </a:moveTo>
                  <a:cubicBezTo>
                    <a:pt x="7835" y="2361"/>
                    <a:pt x="8478" y="2528"/>
                    <a:pt x="9121" y="2849"/>
                  </a:cubicBezTo>
                  <a:cubicBezTo>
                    <a:pt x="10287" y="3445"/>
                    <a:pt x="10895" y="4421"/>
                    <a:pt x="11014" y="5909"/>
                  </a:cubicBezTo>
                  <a:cubicBezTo>
                    <a:pt x="11049" y="6243"/>
                    <a:pt x="11014" y="6624"/>
                    <a:pt x="10942" y="7112"/>
                  </a:cubicBezTo>
                  <a:cubicBezTo>
                    <a:pt x="10823" y="7814"/>
                    <a:pt x="10430" y="8314"/>
                    <a:pt x="9799" y="8648"/>
                  </a:cubicBezTo>
                  <a:cubicBezTo>
                    <a:pt x="8799" y="9136"/>
                    <a:pt x="7716" y="9434"/>
                    <a:pt x="6561" y="9505"/>
                  </a:cubicBezTo>
                  <a:cubicBezTo>
                    <a:pt x="6477" y="9505"/>
                    <a:pt x="6382" y="9505"/>
                    <a:pt x="6275" y="9493"/>
                  </a:cubicBezTo>
                  <a:cubicBezTo>
                    <a:pt x="6239" y="9493"/>
                    <a:pt x="6180" y="9493"/>
                    <a:pt x="6132" y="9469"/>
                  </a:cubicBezTo>
                  <a:cubicBezTo>
                    <a:pt x="6110" y="9469"/>
                    <a:pt x="6088" y="9468"/>
                    <a:pt x="6067" y="9468"/>
                  </a:cubicBezTo>
                  <a:cubicBezTo>
                    <a:pt x="5602" y="9468"/>
                    <a:pt x="5408" y="9598"/>
                    <a:pt x="5203" y="10065"/>
                  </a:cubicBezTo>
                  <a:cubicBezTo>
                    <a:pt x="5120" y="10291"/>
                    <a:pt x="5013" y="10517"/>
                    <a:pt x="4870" y="10719"/>
                  </a:cubicBezTo>
                  <a:cubicBezTo>
                    <a:pt x="4822" y="10648"/>
                    <a:pt x="4787" y="10577"/>
                    <a:pt x="4763" y="10505"/>
                  </a:cubicBezTo>
                  <a:cubicBezTo>
                    <a:pt x="4715" y="10410"/>
                    <a:pt x="4703" y="10303"/>
                    <a:pt x="4656" y="10207"/>
                  </a:cubicBezTo>
                  <a:cubicBezTo>
                    <a:pt x="4644" y="10148"/>
                    <a:pt x="4632" y="10088"/>
                    <a:pt x="4608" y="10041"/>
                  </a:cubicBezTo>
                  <a:cubicBezTo>
                    <a:pt x="4430" y="9445"/>
                    <a:pt x="4346" y="9386"/>
                    <a:pt x="3751" y="9386"/>
                  </a:cubicBezTo>
                  <a:lnTo>
                    <a:pt x="3668" y="9386"/>
                  </a:lnTo>
                  <a:cubicBezTo>
                    <a:pt x="2739" y="9374"/>
                    <a:pt x="1953" y="9100"/>
                    <a:pt x="1310" y="8552"/>
                  </a:cubicBezTo>
                  <a:cubicBezTo>
                    <a:pt x="941" y="8219"/>
                    <a:pt x="727" y="7767"/>
                    <a:pt x="703" y="7124"/>
                  </a:cubicBezTo>
                  <a:cubicBezTo>
                    <a:pt x="667" y="6433"/>
                    <a:pt x="834" y="5754"/>
                    <a:pt x="1203" y="5100"/>
                  </a:cubicBezTo>
                  <a:cubicBezTo>
                    <a:pt x="1703" y="4219"/>
                    <a:pt x="2298" y="3623"/>
                    <a:pt x="3048" y="3266"/>
                  </a:cubicBezTo>
                  <a:cubicBezTo>
                    <a:pt x="3310" y="3147"/>
                    <a:pt x="3560" y="3052"/>
                    <a:pt x="3846" y="2968"/>
                  </a:cubicBezTo>
                  <a:cubicBezTo>
                    <a:pt x="4918" y="2659"/>
                    <a:pt x="5823" y="2468"/>
                    <a:pt x="6680" y="2373"/>
                  </a:cubicBezTo>
                  <a:cubicBezTo>
                    <a:pt x="6835" y="2361"/>
                    <a:pt x="6977" y="2361"/>
                    <a:pt x="7132" y="2361"/>
                  </a:cubicBezTo>
                  <a:close/>
                  <a:moveTo>
                    <a:pt x="15126" y="1"/>
                  </a:moveTo>
                  <a:cubicBezTo>
                    <a:pt x="13938" y="1"/>
                    <a:pt x="12881" y="173"/>
                    <a:pt x="11919" y="528"/>
                  </a:cubicBezTo>
                  <a:cubicBezTo>
                    <a:pt x="11180" y="813"/>
                    <a:pt x="10692" y="1182"/>
                    <a:pt x="10347" y="1706"/>
                  </a:cubicBezTo>
                  <a:cubicBezTo>
                    <a:pt x="10228" y="1897"/>
                    <a:pt x="10121" y="2111"/>
                    <a:pt x="10014" y="2337"/>
                  </a:cubicBezTo>
                  <a:cubicBezTo>
                    <a:pt x="10002" y="2361"/>
                    <a:pt x="9990" y="2409"/>
                    <a:pt x="9978" y="2433"/>
                  </a:cubicBezTo>
                  <a:lnTo>
                    <a:pt x="9918" y="2409"/>
                  </a:lnTo>
                  <a:cubicBezTo>
                    <a:pt x="9752" y="2337"/>
                    <a:pt x="9585" y="2242"/>
                    <a:pt x="9442" y="2171"/>
                  </a:cubicBezTo>
                  <a:cubicBezTo>
                    <a:pt x="8680" y="1778"/>
                    <a:pt x="8073" y="1623"/>
                    <a:pt x="7442" y="1623"/>
                  </a:cubicBezTo>
                  <a:lnTo>
                    <a:pt x="7394" y="1623"/>
                  </a:lnTo>
                  <a:cubicBezTo>
                    <a:pt x="6787" y="1623"/>
                    <a:pt x="6168" y="1635"/>
                    <a:pt x="5537" y="1778"/>
                  </a:cubicBezTo>
                  <a:cubicBezTo>
                    <a:pt x="4858" y="1956"/>
                    <a:pt x="4299" y="2075"/>
                    <a:pt x="3787" y="2183"/>
                  </a:cubicBezTo>
                  <a:cubicBezTo>
                    <a:pt x="2929" y="2349"/>
                    <a:pt x="2155" y="2814"/>
                    <a:pt x="1417" y="3599"/>
                  </a:cubicBezTo>
                  <a:cubicBezTo>
                    <a:pt x="572" y="4481"/>
                    <a:pt x="72" y="5612"/>
                    <a:pt x="36" y="6874"/>
                  </a:cubicBezTo>
                  <a:cubicBezTo>
                    <a:pt x="0" y="7969"/>
                    <a:pt x="453" y="8850"/>
                    <a:pt x="1382" y="9434"/>
                  </a:cubicBezTo>
                  <a:cubicBezTo>
                    <a:pt x="2036" y="9850"/>
                    <a:pt x="2751" y="10076"/>
                    <a:pt x="3513" y="10112"/>
                  </a:cubicBezTo>
                  <a:cubicBezTo>
                    <a:pt x="3798" y="10136"/>
                    <a:pt x="3894" y="10219"/>
                    <a:pt x="4001" y="10553"/>
                  </a:cubicBezTo>
                  <a:cubicBezTo>
                    <a:pt x="4108" y="10874"/>
                    <a:pt x="4239" y="11208"/>
                    <a:pt x="4394" y="11517"/>
                  </a:cubicBezTo>
                  <a:lnTo>
                    <a:pt x="4406" y="11565"/>
                  </a:lnTo>
                  <a:cubicBezTo>
                    <a:pt x="4489" y="11743"/>
                    <a:pt x="4608" y="11839"/>
                    <a:pt x="4751" y="11874"/>
                  </a:cubicBezTo>
                  <a:lnTo>
                    <a:pt x="4787" y="11874"/>
                  </a:lnTo>
                  <a:cubicBezTo>
                    <a:pt x="4930" y="11874"/>
                    <a:pt x="5049" y="11803"/>
                    <a:pt x="5144" y="11660"/>
                  </a:cubicBezTo>
                  <a:cubicBezTo>
                    <a:pt x="5263" y="11529"/>
                    <a:pt x="5358" y="11386"/>
                    <a:pt x="5430" y="11231"/>
                  </a:cubicBezTo>
                  <a:lnTo>
                    <a:pt x="5465" y="11172"/>
                  </a:lnTo>
                  <a:cubicBezTo>
                    <a:pt x="5596" y="10934"/>
                    <a:pt x="5763" y="10672"/>
                    <a:pt x="5894" y="10386"/>
                  </a:cubicBezTo>
                  <a:cubicBezTo>
                    <a:pt x="5942" y="10291"/>
                    <a:pt x="5977" y="10279"/>
                    <a:pt x="6061" y="10267"/>
                  </a:cubicBezTo>
                  <a:cubicBezTo>
                    <a:pt x="6132" y="10267"/>
                    <a:pt x="6192" y="10255"/>
                    <a:pt x="6263" y="10255"/>
                  </a:cubicBezTo>
                  <a:cubicBezTo>
                    <a:pt x="6311" y="10255"/>
                    <a:pt x="6358" y="10231"/>
                    <a:pt x="6406" y="10231"/>
                  </a:cubicBezTo>
                  <a:cubicBezTo>
                    <a:pt x="7918" y="10172"/>
                    <a:pt x="9228" y="9791"/>
                    <a:pt x="10395" y="9076"/>
                  </a:cubicBezTo>
                  <a:cubicBezTo>
                    <a:pt x="10907" y="8743"/>
                    <a:pt x="11252" y="8326"/>
                    <a:pt x="11442" y="7767"/>
                  </a:cubicBezTo>
                  <a:cubicBezTo>
                    <a:pt x="11490" y="7612"/>
                    <a:pt x="11549" y="7481"/>
                    <a:pt x="11621" y="7338"/>
                  </a:cubicBezTo>
                  <a:cubicBezTo>
                    <a:pt x="11621" y="7314"/>
                    <a:pt x="11633" y="7314"/>
                    <a:pt x="11633" y="7302"/>
                  </a:cubicBezTo>
                  <a:cubicBezTo>
                    <a:pt x="12507" y="7511"/>
                    <a:pt x="13254" y="7619"/>
                    <a:pt x="13969" y="7619"/>
                  </a:cubicBezTo>
                  <a:cubicBezTo>
                    <a:pt x="14072" y="7619"/>
                    <a:pt x="14174" y="7616"/>
                    <a:pt x="14276" y="7612"/>
                  </a:cubicBezTo>
                  <a:cubicBezTo>
                    <a:pt x="14336" y="7612"/>
                    <a:pt x="14383" y="7612"/>
                    <a:pt x="14431" y="7600"/>
                  </a:cubicBezTo>
                  <a:cubicBezTo>
                    <a:pt x="14478" y="7594"/>
                    <a:pt x="14529" y="7591"/>
                    <a:pt x="14577" y="7591"/>
                  </a:cubicBezTo>
                  <a:cubicBezTo>
                    <a:pt x="14624" y="7591"/>
                    <a:pt x="14669" y="7594"/>
                    <a:pt x="14705" y="7600"/>
                  </a:cubicBezTo>
                  <a:cubicBezTo>
                    <a:pt x="14752" y="7600"/>
                    <a:pt x="14788" y="7636"/>
                    <a:pt x="14812" y="7648"/>
                  </a:cubicBezTo>
                  <a:cubicBezTo>
                    <a:pt x="14931" y="7850"/>
                    <a:pt x="15050" y="8064"/>
                    <a:pt x="15169" y="8291"/>
                  </a:cubicBezTo>
                  <a:cubicBezTo>
                    <a:pt x="15276" y="8469"/>
                    <a:pt x="15359" y="8648"/>
                    <a:pt x="15467" y="8826"/>
                  </a:cubicBezTo>
                  <a:cubicBezTo>
                    <a:pt x="15526" y="8910"/>
                    <a:pt x="15598" y="8981"/>
                    <a:pt x="15669" y="9029"/>
                  </a:cubicBezTo>
                  <a:cubicBezTo>
                    <a:pt x="15681" y="9041"/>
                    <a:pt x="15717" y="9064"/>
                    <a:pt x="15729" y="9076"/>
                  </a:cubicBezTo>
                  <a:lnTo>
                    <a:pt x="15931" y="9243"/>
                  </a:lnTo>
                  <a:lnTo>
                    <a:pt x="16074" y="9029"/>
                  </a:lnTo>
                  <a:cubicBezTo>
                    <a:pt x="16086" y="9017"/>
                    <a:pt x="16110" y="8981"/>
                    <a:pt x="16121" y="8969"/>
                  </a:cubicBezTo>
                  <a:cubicBezTo>
                    <a:pt x="16181" y="8898"/>
                    <a:pt x="16252" y="8826"/>
                    <a:pt x="16264" y="8707"/>
                  </a:cubicBezTo>
                  <a:cubicBezTo>
                    <a:pt x="16348" y="8386"/>
                    <a:pt x="16419" y="8064"/>
                    <a:pt x="16479" y="7731"/>
                  </a:cubicBezTo>
                  <a:cubicBezTo>
                    <a:pt x="16533" y="7382"/>
                    <a:pt x="16638" y="7313"/>
                    <a:pt x="16829" y="7313"/>
                  </a:cubicBezTo>
                  <a:cubicBezTo>
                    <a:pt x="16846" y="7313"/>
                    <a:pt x="16864" y="7313"/>
                    <a:pt x="16883" y="7314"/>
                  </a:cubicBezTo>
                  <a:cubicBezTo>
                    <a:pt x="16967" y="7314"/>
                    <a:pt x="17062" y="7302"/>
                    <a:pt x="17133" y="7290"/>
                  </a:cubicBezTo>
                  <a:cubicBezTo>
                    <a:pt x="17157" y="7290"/>
                    <a:pt x="17193" y="7278"/>
                    <a:pt x="17217" y="7278"/>
                  </a:cubicBezTo>
                  <a:cubicBezTo>
                    <a:pt x="18157" y="7159"/>
                    <a:pt x="18991" y="6647"/>
                    <a:pt x="19753" y="5731"/>
                  </a:cubicBezTo>
                  <a:cubicBezTo>
                    <a:pt x="20181" y="5207"/>
                    <a:pt x="20467" y="4504"/>
                    <a:pt x="20551" y="3671"/>
                  </a:cubicBezTo>
                  <a:cubicBezTo>
                    <a:pt x="20586" y="3409"/>
                    <a:pt x="20551" y="3087"/>
                    <a:pt x="20467" y="2837"/>
                  </a:cubicBezTo>
                  <a:cubicBezTo>
                    <a:pt x="20360" y="2552"/>
                    <a:pt x="20217" y="2254"/>
                    <a:pt x="20015" y="1956"/>
                  </a:cubicBezTo>
                  <a:cubicBezTo>
                    <a:pt x="19408" y="1063"/>
                    <a:pt x="18729" y="528"/>
                    <a:pt x="17872" y="313"/>
                  </a:cubicBezTo>
                  <a:cubicBezTo>
                    <a:pt x="17253" y="147"/>
                    <a:pt x="16645" y="87"/>
                    <a:pt x="16133" y="40"/>
                  </a:cubicBezTo>
                  <a:cubicBezTo>
                    <a:pt x="15787" y="14"/>
                    <a:pt x="15451" y="1"/>
                    <a:pt x="15126" y="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cs typeface="Arial"/>
                <a:sym typeface="Arial"/>
              </a:endParaRPr>
            </a:p>
          </p:txBody>
        </p:sp>
        <p:sp>
          <p:nvSpPr>
            <p:cNvPr id="32" name="Google Shape;540;p34">
              <a:extLst>
                <a:ext uri="{FF2B5EF4-FFF2-40B4-BE49-F238E27FC236}">
                  <a16:creationId xmlns:a16="http://schemas.microsoft.com/office/drawing/2014/main" id="{7DFEF17C-6AB0-4414-87A2-5D88E7538084}"/>
                </a:ext>
              </a:extLst>
            </p:cNvPr>
            <p:cNvSpPr/>
            <p:nvPr/>
          </p:nvSpPr>
          <p:spPr>
            <a:xfrm>
              <a:off x="6007000" y="1835175"/>
              <a:ext cx="264325" cy="227425"/>
            </a:xfrm>
            <a:custGeom>
              <a:avLst/>
              <a:gdLst/>
              <a:ahLst/>
              <a:cxnLst/>
              <a:rect l="l" t="t" r="r" b="b"/>
              <a:pathLst>
                <a:path w="10573" h="9097" extrusionOk="0">
                  <a:moveTo>
                    <a:pt x="9870" y="4418"/>
                  </a:moveTo>
                  <a:cubicBezTo>
                    <a:pt x="9454" y="4334"/>
                    <a:pt x="8918" y="4203"/>
                    <a:pt x="8549" y="4215"/>
                  </a:cubicBezTo>
                  <a:cubicBezTo>
                    <a:pt x="7989" y="4251"/>
                    <a:pt x="7441" y="4192"/>
                    <a:pt x="6906" y="4156"/>
                  </a:cubicBezTo>
                  <a:cubicBezTo>
                    <a:pt x="6584" y="4144"/>
                    <a:pt x="6275" y="4108"/>
                    <a:pt x="5941" y="4108"/>
                  </a:cubicBezTo>
                  <a:cubicBezTo>
                    <a:pt x="5632" y="4108"/>
                    <a:pt x="5453" y="3977"/>
                    <a:pt x="5358" y="3680"/>
                  </a:cubicBezTo>
                  <a:cubicBezTo>
                    <a:pt x="5251" y="3370"/>
                    <a:pt x="5120" y="3072"/>
                    <a:pt x="4989" y="2787"/>
                  </a:cubicBezTo>
                  <a:cubicBezTo>
                    <a:pt x="4905" y="2596"/>
                    <a:pt x="4751" y="2418"/>
                    <a:pt x="4643" y="2251"/>
                  </a:cubicBezTo>
                  <a:cubicBezTo>
                    <a:pt x="4382" y="2287"/>
                    <a:pt x="4358" y="2441"/>
                    <a:pt x="4322" y="2596"/>
                  </a:cubicBezTo>
                  <a:cubicBezTo>
                    <a:pt x="4203" y="2965"/>
                    <a:pt x="4084" y="3334"/>
                    <a:pt x="3977" y="3727"/>
                  </a:cubicBezTo>
                  <a:cubicBezTo>
                    <a:pt x="3917" y="3965"/>
                    <a:pt x="3786" y="4073"/>
                    <a:pt x="3548" y="4108"/>
                  </a:cubicBezTo>
                  <a:cubicBezTo>
                    <a:pt x="2869" y="4203"/>
                    <a:pt x="2203" y="4334"/>
                    <a:pt x="1548" y="4442"/>
                  </a:cubicBezTo>
                  <a:cubicBezTo>
                    <a:pt x="1072" y="4513"/>
                    <a:pt x="929" y="4525"/>
                    <a:pt x="881" y="4989"/>
                  </a:cubicBezTo>
                  <a:cubicBezTo>
                    <a:pt x="750" y="6239"/>
                    <a:pt x="964" y="7430"/>
                    <a:pt x="1441" y="8573"/>
                  </a:cubicBezTo>
                  <a:cubicBezTo>
                    <a:pt x="1476" y="8656"/>
                    <a:pt x="1524" y="8728"/>
                    <a:pt x="1548" y="8811"/>
                  </a:cubicBezTo>
                  <a:cubicBezTo>
                    <a:pt x="1560" y="8847"/>
                    <a:pt x="1548" y="8871"/>
                    <a:pt x="1548" y="8954"/>
                  </a:cubicBezTo>
                  <a:cubicBezTo>
                    <a:pt x="1167" y="9049"/>
                    <a:pt x="893" y="9097"/>
                    <a:pt x="476" y="9073"/>
                  </a:cubicBezTo>
                  <a:cubicBezTo>
                    <a:pt x="286" y="9049"/>
                    <a:pt x="274" y="8871"/>
                    <a:pt x="238" y="8716"/>
                  </a:cubicBezTo>
                  <a:cubicBezTo>
                    <a:pt x="179" y="8216"/>
                    <a:pt x="107" y="7728"/>
                    <a:pt x="95" y="7240"/>
                  </a:cubicBezTo>
                  <a:cubicBezTo>
                    <a:pt x="48" y="6001"/>
                    <a:pt x="0" y="4751"/>
                    <a:pt x="250" y="3537"/>
                  </a:cubicBezTo>
                  <a:cubicBezTo>
                    <a:pt x="429" y="2608"/>
                    <a:pt x="845" y="1787"/>
                    <a:pt x="1595" y="1215"/>
                  </a:cubicBezTo>
                  <a:cubicBezTo>
                    <a:pt x="2262" y="691"/>
                    <a:pt x="3048" y="382"/>
                    <a:pt x="3905" y="239"/>
                  </a:cubicBezTo>
                  <a:cubicBezTo>
                    <a:pt x="5513" y="1"/>
                    <a:pt x="7037" y="203"/>
                    <a:pt x="8489" y="941"/>
                  </a:cubicBezTo>
                  <a:cubicBezTo>
                    <a:pt x="9180" y="1298"/>
                    <a:pt x="9596" y="1906"/>
                    <a:pt x="9918" y="2608"/>
                  </a:cubicBezTo>
                  <a:cubicBezTo>
                    <a:pt x="10335" y="3549"/>
                    <a:pt x="10525" y="4549"/>
                    <a:pt x="10525" y="5573"/>
                  </a:cubicBezTo>
                  <a:cubicBezTo>
                    <a:pt x="10525" y="6132"/>
                    <a:pt x="10573" y="6704"/>
                    <a:pt x="10573" y="7263"/>
                  </a:cubicBezTo>
                  <a:cubicBezTo>
                    <a:pt x="10573" y="7621"/>
                    <a:pt x="10513" y="7966"/>
                    <a:pt x="10478" y="8311"/>
                  </a:cubicBezTo>
                  <a:cubicBezTo>
                    <a:pt x="10466" y="8502"/>
                    <a:pt x="10358" y="8621"/>
                    <a:pt x="10156" y="8633"/>
                  </a:cubicBezTo>
                  <a:cubicBezTo>
                    <a:pt x="9716" y="8668"/>
                    <a:pt x="9477" y="8740"/>
                    <a:pt x="9025" y="8775"/>
                  </a:cubicBezTo>
                  <a:cubicBezTo>
                    <a:pt x="9227" y="8299"/>
                    <a:pt x="9466" y="7859"/>
                    <a:pt x="9585" y="7406"/>
                  </a:cubicBezTo>
                  <a:cubicBezTo>
                    <a:pt x="9716" y="6930"/>
                    <a:pt x="9751" y="6430"/>
                    <a:pt x="9811" y="5942"/>
                  </a:cubicBezTo>
                  <a:cubicBezTo>
                    <a:pt x="9823" y="5454"/>
                    <a:pt x="9847" y="4965"/>
                    <a:pt x="9870" y="4418"/>
                  </a:cubicBezTo>
                  <a:close/>
                </a:path>
              </a:pathLst>
            </a:custGeom>
            <a:solidFill>
              <a:srgbClr val="66CE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3" name="Google Shape;541;p34">
              <a:extLst>
                <a:ext uri="{FF2B5EF4-FFF2-40B4-BE49-F238E27FC236}">
                  <a16:creationId xmlns:a16="http://schemas.microsoft.com/office/drawing/2014/main" id="{923E700B-A432-4D49-B49C-9DB23A0D3076}"/>
                </a:ext>
              </a:extLst>
            </p:cNvPr>
            <p:cNvSpPr/>
            <p:nvPr/>
          </p:nvSpPr>
          <p:spPr>
            <a:xfrm>
              <a:off x="6037350" y="1907500"/>
              <a:ext cx="203025" cy="186375"/>
            </a:xfrm>
            <a:custGeom>
              <a:avLst/>
              <a:gdLst/>
              <a:ahLst/>
              <a:cxnLst/>
              <a:rect l="l" t="t" r="r" b="b"/>
              <a:pathLst>
                <a:path w="8121" h="7455" extrusionOk="0">
                  <a:moveTo>
                    <a:pt x="3310" y="1"/>
                  </a:moveTo>
                  <a:cubicBezTo>
                    <a:pt x="3644" y="370"/>
                    <a:pt x="3751" y="775"/>
                    <a:pt x="3882" y="1156"/>
                  </a:cubicBezTo>
                  <a:cubicBezTo>
                    <a:pt x="4061" y="1656"/>
                    <a:pt x="4061" y="1632"/>
                    <a:pt x="4549" y="1668"/>
                  </a:cubicBezTo>
                  <a:cubicBezTo>
                    <a:pt x="5477" y="1715"/>
                    <a:pt x="6406" y="1787"/>
                    <a:pt x="7335" y="1834"/>
                  </a:cubicBezTo>
                  <a:cubicBezTo>
                    <a:pt x="7466" y="1846"/>
                    <a:pt x="7620" y="1811"/>
                    <a:pt x="7751" y="1811"/>
                  </a:cubicBezTo>
                  <a:cubicBezTo>
                    <a:pt x="8013" y="1811"/>
                    <a:pt x="8121" y="1906"/>
                    <a:pt x="8109" y="2168"/>
                  </a:cubicBezTo>
                  <a:cubicBezTo>
                    <a:pt x="8061" y="2894"/>
                    <a:pt x="8061" y="3513"/>
                    <a:pt x="7918" y="4227"/>
                  </a:cubicBezTo>
                  <a:cubicBezTo>
                    <a:pt x="7704" y="5192"/>
                    <a:pt x="7168" y="5978"/>
                    <a:pt x="6311" y="6513"/>
                  </a:cubicBezTo>
                  <a:cubicBezTo>
                    <a:pt x="5858" y="6799"/>
                    <a:pt x="5430" y="7133"/>
                    <a:pt x="4894" y="7264"/>
                  </a:cubicBezTo>
                  <a:cubicBezTo>
                    <a:pt x="4227" y="7430"/>
                    <a:pt x="3549" y="7454"/>
                    <a:pt x="2894" y="7228"/>
                  </a:cubicBezTo>
                  <a:cubicBezTo>
                    <a:pt x="2120" y="6966"/>
                    <a:pt x="1382" y="6633"/>
                    <a:pt x="858" y="5954"/>
                  </a:cubicBezTo>
                  <a:cubicBezTo>
                    <a:pt x="560" y="5549"/>
                    <a:pt x="358" y="5085"/>
                    <a:pt x="262" y="4608"/>
                  </a:cubicBezTo>
                  <a:cubicBezTo>
                    <a:pt x="131" y="3966"/>
                    <a:pt x="84" y="3299"/>
                    <a:pt x="12" y="2644"/>
                  </a:cubicBezTo>
                  <a:cubicBezTo>
                    <a:pt x="0" y="2573"/>
                    <a:pt x="12" y="2513"/>
                    <a:pt x="12" y="2442"/>
                  </a:cubicBezTo>
                  <a:cubicBezTo>
                    <a:pt x="72" y="1906"/>
                    <a:pt x="84" y="2025"/>
                    <a:pt x="608" y="1930"/>
                  </a:cubicBezTo>
                  <a:cubicBezTo>
                    <a:pt x="1203" y="1846"/>
                    <a:pt x="1798" y="1751"/>
                    <a:pt x="2406" y="1668"/>
                  </a:cubicBezTo>
                  <a:cubicBezTo>
                    <a:pt x="2679" y="1620"/>
                    <a:pt x="2882" y="1561"/>
                    <a:pt x="2929" y="1215"/>
                  </a:cubicBezTo>
                  <a:cubicBezTo>
                    <a:pt x="2977" y="918"/>
                    <a:pt x="3096" y="620"/>
                    <a:pt x="3179" y="322"/>
                  </a:cubicBezTo>
                  <a:cubicBezTo>
                    <a:pt x="3215" y="227"/>
                    <a:pt x="3251" y="132"/>
                    <a:pt x="3310" y="1"/>
                  </a:cubicBezTo>
                  <a:close/>
                  <a:moveTo>
                    <a:pt x="4358" y="4406"/>
                  </a:moveTo>
                  <a:cubicBezTo>
                    <a:pt x="4132" y="4430"/>
                    <a:pt x="3906" y="4466"/>
                    <a:pt x="3691" y="4478"/>
                  </a:cubicBezTo>
                  <a:cubicBezTo>
                    <a:pt x="3465" y="4489"/>
                    <a:pt x="3239" y="4489"/>
                    <a:pt x="3013" y="4501"/>
                  </a:cubicBezTo>
                  <a:cubicBezTo>
                    <a:pt x="2798" y="4525"/>
                    <a:pt x="2715" y="4608"/>
                    <a:pt x="2751" y="4835"/>
                  </a:cubicBezTo>
                  <a:cubicBezTo>
                    <a:pt x="2775" y="5013"/>
                    <a:pt x="2822" y="5192"/>
                    <a:pt x="2870" y="5370"/>
                  </a:cubicBezTo>
                  <a:cubicBezTo>
                    <a:pt x="3013" y="5871"/>
                    <a:pt x="3358" y="6132"/>
                    <a:pt x="3941" y="6144"/>
                  </a:cubicBezTo>
                  <a:cubicBezTo>
                    <a:pt x="4382" y="6156"/>
                    <a:pt x="4763" y="5871"/>
                    <a:pt x="4906" y="5418"/>
                  </a:cubicBezTo>
                  <a:cubicBezTo>
                    <a:pt x="4942" y="5347"/>
                    <a:pt x="4953" y="5251"/>
                    <a:pt x="4965" y="5180"/>
                  </a:cubicBezTo>
                  <a:cubicBezTo>
                    <a:pt x="5144" y="4466"/>
                    <a:pt x="5084" y="4394"/>
                    <a:pt x="4358" y="4406"/>
                  </a:cubicBezTo>
                  <a:close/>
                  <a:moveTo>
                    <a:pt x="6347" y="3418"/>
                  </a:moveTo>
                  <a:cubicBezTo>
                    <a:pt x="6347" y="3144"/>
                    <a:pt x="6275" y="2977"/>
                    <a:pt x="6132" y="2977"/>
                  </a:cubicBezTo>
                  <a:cubicBezTo>
                    <a:pt x="5977" y="2977"/>
                    <a:pt x="5858" y="3180"/>
                    <a:pt x="5894" y="3454"/>
                  </a:cubicBezTo>
                  <a:cubicBezTo>
                    <a:pt x="5906" y="3620"/>
                    <a:pt x="5870" y="3823"/>
                    <a:pt x="6108" y="3858"/>
                  </a:cubicBezTo>
                  <a:cubicBezTo>
                    <a:pt x="6263" y="3870"/>
                    <a:pt x="6347" y="3704"/>
                    <a:pt x="6347" y="3418"/>
                  </a:cubicBezTo>
                  <a:close/>
                  <a:moveTo>
                    <a:pt x="2203" y="3692"/>
                  </a:moveTo>
                  <a:cubicBezTo>
                    <a:pt x="2179" y="3608"/>
                    <a:pt x="2167" y="3525"/>
                    <a:pt x="2120" y="3442"/>
                  </a:cubicBezTo>
                  <a:cubicBezTo>
                    <a:pt x="2096" y="3394"/>
                    <a:pt x="2025" y="3311"/>
                    <a:pt x="1977" y="3335"/>
                  </a:cubicBezTo>
                  <a:cubicBezTo>
                    <a:pt x="1917" y="3346"/>
                    <a:pt x="1822" y="3406"/>
                    <a:pt x="1810" y="3465"/>
                  </a:cubicBezTo>
                  <a:cubicBezTo>
                    <a:pt x="1763" y="3585"/>
                    <a:pt x="1751" y="3716"/>
                    <a:pt x="1763" y="3835"/>
                  </a:cubicBezTo>
                  <a:cubicBezTo>
                    <a:pt x="1786" y="3930"/>
                    <a:pt x="1870" y="4049"/>
                    <a:pt x="1965" y="4073"/>
                  </a:cubicBezTo>
                  <a:cubicBezTo>
                    <a:pt x="2108" y="4120"/>
                    <a:pt x="2167" y="3977"/>
                    <a:pt x="2203" y="3835"/>
                  </a:cubicBezTo>
                  <a:cubicBezTo>
                    <a:pt x="2203" y="3799"/>
                    <a:pt x="2179" y="3763"/>
                    <a:pt x="2203" y="3692"/>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4" name="Google Shape;542;p34">
              <a:extLst>
                <a:ext uri="{FF2B5EF4-FFF2-40B4-BE49-F238E27FC236}">
                  <a16:creationId xmlns:a16="http://schemas.microsoft.com/office/drawing/2014/main" id="{929929F3-301E-4DCF-91B2-4C6505E6165F}"/>
                </a:ext>
              </a:extLst>
            </p:cNvPr>
            <p:cNvSpPr/>
            <p:nvPr/>
          </p:nvSpPr>
          <p:spPr>
            <a:xfrm>
              <a:off x="5995375" y="2128375"/>
              <a:ext cx="270600" cy="103600"/>
            </a:xfrm>
            <a:custGeom>
              <a:avLst/>
              <a:gdLst/>
              <a:ahLst/>
              <a:cxnLst/>
              <a:rect l="l" t="t" r="r" b="b"/>
              <a:pathLst>
                <a:path w="10824" h="4144" extrusionOk="0">
                  <a:moveTo>
                    <a:pt x="4132" y="0"/>
                  </a:moveTo>
                  <a:cubicBezTo>
                    <a:pt x="4144" y="262"/>
                    <a:pt x="4335" y="357"/>
                    <a:pt x="4513" y="453"/>
                  </a:cubicBezTo>
                  <a:cubicBezTo>
                    <a:pt x="5180" y="810"/>
                    <a:pt x="5870" y="798"/>
                    <a:pt x="6573" y="596"/>
                  </a:cubicBezTo>
                  <a:cubicBezTo>
                    <a:pt x="6668" y="572"/>
                    <a:pt x="6811" y="536"/>
                    <a:pt x="6871" y="453"/>
                  </a:cubicBezTo>
                  <a:cubicBezTo>
                    <a:pt x="7049" y="215"/>
                    <a:pt x="7287" y="238"/>
                    <a:pt x="7502" y="262"/>
                  </a:cubicBezTo>
                  <a:cubicBezTo>
                    <a:pt x="8037" y="274"/>
                    <a:pt x="8502" y="465"/>
                    <a:pt x="8930" y="810"/>
                  </a:cubicBezTo>
                  <a:cubicBezTo>
                    <a:pt x="9764" y="1465"/>
                    <a:pt x="10288" y="2346"/>
                    <a:pt x="10716" y="3274"/>
                  </a:cubicBezTo>
                  <a:cubicBezTo>
                    <a:pt x="10764" y="3393"/>
                    <a:pt x="10776" y="3513"/>
                    <a:pt x="10812" y="3655"/>
                  </a:cubicBezTo>
                  <a:cubicBezTo>
                    <a:pt x="10823" y="3715"/>
                    <a:pt x="10800" y="3751"/>
                    <a:pt x="10800" y="3858"/>
                  </a:cubicBezTo>
                  <a:cubicBezTo>
                    <a:pt x="10288" y="3894"/>
                    <a:pt x="9800" y="3905"/>
                    <a:pt x="9288" y="3929"/>
                  </a:cubicBezTo>
                  <a:cubicBezTo>
                    <a:pt x="8395" y="3977"/>
                    <a:pt x="7525" y="4013"/>
                    <a:pt x="6632" y="4048"/>
                  </a:cubicBezTo>
                  <a:cubicBezTo>
                    <a:pt x="6013" y="4084"/>
                    <a:pt x="5418" y="4144"/>
                    <a:pt x="4811" y="4108"/>
                  </a:cubicBezTo>
                  <a:cubicBezTo>
                    <a:pt x="3370" y="4025"/>
                    <a:pt x="1930" y="3929"/>
                    <a:pt x="465" y="3929"/>
                  </a:cubicBezTo>
                  <a:cubicBezTo>
                    <a:pt x="346" y="3929"/>
                    <a:pt x="227" y="3905"/>
                    <a:pt x="108" y="3905"/>
                  </a:cubicBezTo>
                  <a:cubicBezTo>
                    <a:pt x="1" y="3358"/>
                    <a:pt x="453" y="2262"/>
                    <a:pt x="1096" y="1429"/>
                  </a:cubicBezTo>
                  <a:cubicBezTo>
                    <a:pt x="1632" y="774"/>
                    <a:pt x="2953" y="0"/>
                    <a:pt x="4132" y="0"/>
                  </a:cubicBezTo>
                  <a:close/>
                </a:path>
              </a:pathLst>
            </a:custGeom>
            <a:solidFill>
              <a:srgbClr val="66CE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5" name="Google Shape;543;p34">
              <a:extLst>
                <a:ext uri="{FF2B5EF4-FFF2-40B4-BE49-F238E27FC236}">
                  <a16:creationId xmlns:a16="http://schemas.microsoft.com/office/drawing/2014/main" id="{D3D77902-1481-482F-8ED8-5BF744A4B414}"/>
                </a:ext>
              </a:extLst>
            </p:cNvPr>
            <p:cNvSpPr/>
            <p:nvPr/>
          </p:nvSpPr>
          <p:spPr>
            <a:xfrm>
              <a:off x="6108775" y="2101575"/>
              <a:ext cx="53625" cy="34250"/>
            </a:xfrm>
            <a:custGeom>
              <a:avLst/>
              <a:gdLst/>
              <a:ahLst/>
              <a:cxnLst/>
              <a:rect l="l" t="t" r="r" b="b"/>
              <a:pathLst>
                <a:path w="2145" h="1370" extrusionOk="0">
                  <a:moveTo>
                    <a:pt x="2037" y="1"/>
                  </a:moveTo>
                  <a:cubicBezTo>
                    <a:pt x="2144" y="334"/>
                    <a:pt x="2108" y="679"/>
                    <a:pt x="2096" y="1036"/>
                  </a:cubicBezTo>
                  <a:cubicBezTo>
                    <a:pt x="2096" y="1096"/>
                    <a:pt x="1977" y="1191"/>
                    <a:pt x="1882" y="1215"/>
                  </a:cubicBezTo>
                  <a:cubicBezTo>
                    <a:pt x="1311" y="1370"/>
                    <a:pt x="751" y="1334"/>
                    <a:pt x="215" y="1096"/>
                  </a:cubicBezTo>
                  <a:cubicBezTo>
                    <a:pt x="132" y="1048"/>
                    <a:pt x="25" y="941"/>
                    <a:pt x="13" y="846"/>
                  </a:cubicBezTo>
                  <a:cubicBezTo>
                    <a:pt x="1" y="572"/>
                    <a:pt x="13" y="298"/>
                    <a:pt x="25" y="13"/>
                  </a:cubicBezTo>
                  <a:cubicBezTo>
                    <a:pt x="727" y="1"/>
                    <a:pt x="1346" y="1"/>
                    <a:pt x="2037"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6" name="Google Shape;544;p34">
              <a:extLst>
                <a:ext uri="{FF2B5EF4-FFF2-40B4-BE49-F238E27FC236}">
                  <a16:creationId xmlns:a16="http://schemas.microsoft.com/office/drawing/2014/main" id="{A28CB761-1CF6-47D3-ADFA-AB7796F7E245}"/>
                </a:ext>
              </a:extLst>
            </p:cNvPr>
            <p:cNvSpPr/>
            <p:nvPr/>
          </p:nvSpPr>
          <p:spPr>
            <a:xfrm>
              <a:off x="5714700" y="1971800"/>
              <a:ext cx="267000" cy="197375"/>
            </a:xfrm>
            <a:custGeom>
              <a:avLst/>
              <a:gdLst/>
              <a:ahLst/>
              <a:cxnLst/>
              <a:rect l="l" t="t" r="r" b="b"/>
              <a:pathLst>
                <a:path w="10680" h="7895" extrusionOk="0">
                  <a:moveTo>
                    <a:pt x="9835" y="3406"/>
                  </a:moveTo>
                  <a:cubicBezTo>
                    <a:pt x="9811" y="3489"/>
                    <a:pt x="9775" y="3572"/>
                    <a:pt x="9775" y="3644"/>
                  </a:cubicBezTo>
                  <a:cubicBezTo>
                    <a:pt x="9692" y="4584"/>
                    <a:pt x="9239" y="5358"/>
                    <a:pt x="8739" y="6108"/>
                  </a:cubicBezTo>
                  <a:cubicBezTo>
                    <a:pt x="8073" y="7073"/>
                    <a:pt x="7108" y="7597"/>
                    <a:pt x="5953" y="7740"/>
                  </a:cubicBezTo>
                  <a:cubicBezTo>
                    <a:pt x="4775" y="7894"/>
                    <a:pt x="3679" y="7621"/>
                    <a:pt x="2679" y="7013"/>
                  </a:cubicBezTo>
                  <a:cubicBezTo>
                    <a:pt x="2393" y="6835"/>
                    <a:pt x="2119" y="6561"/>
                    <a:pt x="1941" y="6263"/>
                  </a:cubicBezTo>
                  <a:cubicBezTo>
                    <a:pt x="1512" y="5573"/>
                    <a:pt x="1203" y="4823"/>
                    <a:pt x="1155" y="3977"/>
                  </a:cubicBezTo>
                  <a:cubicBezTo>
                    <a:pt x="1155" y="3822"/>
                    <a:pt x="1095" y="3691"/>
                    <a:pt x="1048" y="3489"/>
                  </a:cubicBezTo>
                  <a:cubicBezTo>
                    <a:pt x="786" y="3691"/>
                    <a:pt x="548" y="3882"/>
                    <a:pt x="262" y="3644"/>
                  </a:cubicBezTo>
                  <a:cubicBezTo>
                    <a:pt x="83" y="3501"/>
                    <a:pt x="0" y="3072"/>
                    <a:pt x="107" y="2810"/>
                  </a:cubicBezTo>
                  <a:cubicBezTo>
                    <a:pt x="226" y="2548"/>
                    <a:pt x="333" y="2489"/>
                    <a:pt x="798" y="2513"/>
                  </a:cubicBezTo>
                  <a:cubicBezTo>
                    <a:pt x="1036" y="2334"/>
                    <a:pt x="1131" y="2096"/>
                    <a:pt x="1179" y="1798"/>
                  </a:cubicBezTo>
                  <a:cubicBezTo>
                    <a:pt x="1238" y="1358"/>
                    <a:pt x="1369" y="1286"/>
                    <a:pt x="1810" y="1263"/>
                  </a:cubicBezTo>
                  <a:cubicBezTo>
                    <a:pt x="3000" y="1227"/>
                    <a:pt x="4120" y="941"/>
                    <a:pt x="5096" y="239"/>
                  </a:cubicBezTo>
                  <a:cubicBezTo>
                    <a:pt x="5179" y="179"/>
                    <a:pt x="5263" y="132"/>
                    <a:pt x="5358" y="96"/>
                  </a:cubicBezTo>
                  <a:cubicBezTo>
                    <a:pt x="5429" y="60"/>
                    <a:pt x="5501" y="36"/>
                    <a:pt x="5596" y="1"/>
                  </a:cubicBezTo>
                  <a:cubicBezTo>
                    <a:pt x="5656" y="60"/>
                    <a:pt x="5727" y="120"/>
                    <a:pt x="5751" y="191"/>
                  </a:cubicBezTo>
                  <a:cubicBezTo>
                    <a:pt x="6096" y="905"/>
                    <a:pt x="6727" y="1239"/>
                    <a:pt x="7442" y="1417"/>
                  </a:cubicBezTo>
                  <a:cubicBezTo>
                    <a:pt x="8120" y="1596"/>
                    <a:pt x="8811" y="1727"/>
                    <a:pt x="9489" y="1858"/>
                  </a:cubicBezTo>
                  <a:cubicBezTo>
                    <a:pt x="9680" y="1906"/>
                    <a:pt x="9763" y="2001"/>
                    <a:pt x="9775" y="2156"/>
                  </a:cubicBezTo>
                  <a:cubicBezTo>
                    <a:pt x="9787" y="2275"/>
                    <a:pt x="9799" y="2394"/>
                    <a:pt x="9823" y="2608"/>
                  </a:cubicBezTo>
                  <a:cubicBezTo>
                    <a:pt x="10001" y="2477"/>
                    <a:pt x="10085" y="2394"/>
                    <a:pt x="10192" y="2310"/>
                  </a:cubicBezTo>
                  <a:cubicBezTo>
                    <a:pt x="10549" y="2453"/>
                    <a:pt x="10680" y="2691"/>
                    <a:pt x="10597" y="3013"/>
                  </a:cubicBezTo>
                  <a:cubicBezTo>
                    <a:pt x="10501" y="3418"/>
                    <a:pt x="10287" y="3525"/>
                    <a:pt x="9835" y="3406"/>
                  </a:cubicBezTo>
                  <a:close/>
                  <a:moveTo>
                    <a:pt x="4786" y="4322"/>
                  </a:moveTo>
                  <a:lnTo>
                    <a:pt x="4786" y="4346"/>
                  </a:lnTo>
                  <a:cubicBezTo>
                    <a:pt x="4644" y="4346"/>
                    <a:pt x="4477" y="4334"/>
                    <a:pt x="4334" y="4334"/>
                  </a:cubicBezTo>
                  <a:cubicBezTo>
                    <a:pt x="3953" y="4334"/>
                    <a:pt x="3810" y="4477"/>
                    <a:pt x="3953" y="4823"/>
                  </a:cubicBezTo>
                  <a:cubicBezTo>
                    <a:pt x="4096" y="5132"/>
                    <a:pt x="4251" y="5465"/>
                    <a:pt x="4489" y="5704"/>
                  </a:cubicBezTo>
                  <a:cubicBezTo>
                    <a:pt x="4965" y="6192"/>
                    <a:pt x="5656" y="6275"/>
                    <a:pt x="6215" y="5656"/>
                  </a:cubicBezTo>
                  <a:cubicBezTo>
                    <a:pt x="6453" y="5382"/>
                    <a:pt x="6549" y="5073"/>
                    <a:pt x="6620" y="4751"/>
                  </a:cubicBezTo>
                  <a:cubicBezTo>
                    <a:pt x="6691" y="4406"/>
                    <a:pt x="6608" y="4334"/>
                    <a:pt x="6251" y="4311"/>
                  </a:cubicBezTo>
                  <a:cubicBezTo>
                    <a:pt x="5763" y="4299"/>
                    <a:pt x="5263" y="4322"/>
                    <a:pt x="4786" y="4322"/>
                  </a:cubicBezTo>
                  <a:close/>
                  <a:moveTo>
                    <a:pt x="3203" y="3501"/>
                  </a:moveTo>
                  <a:cubicBezTo>
                    <a:pt x="3453" y="3156"/>
                    <a:pt x="3453" y="2882"/>
                    <a:pt x="3334" y="2620"/>
                  </a:cubicBezTo>
                  <a:cubicBezTo>
                    <a:pt x="3274" y="2501"/>
                    <a:pt x="3108" y="2489"/>
                    <a:pt x="3084" y="2620"/>
                  </a:cubicBezTo>
                  <a:cubicBezTo>
                    <a:pt x="3036" y="2798"/>
                    <a:pt x="3024" y="2977"/>
                    <a:pt x="3036" y="3156"/>
                  </a:cubicBezTo>
                  <a:cubicBezTo>
                    <a:pt x="3036" y="3251"/>
                    <a:pt x="3120" y="3334"/>
                    <a:pt x="3203" y="3501"/>
                  </a:cubicBezTo>
                  <a:close/>
                  <a:moveTo>
                    <a:pt x="7584" y="2513"/>
                  </a:moveTo>
                  <a:cubicBezTo>
                    <a:pt x="7370" y="2715"/>
                    <a:pt x="7275" y="3013"/>
                    <a:pt x="7370" y="3203"/>
                  </a:cubicBezTo>
                  <a:cubicBezTo>
                    <a:pt x="7394" y="3263"/>
                    <a:pt x="7453" y="3322"/>
                    <a:pt x="7513" y="3322"/>
                  </a:cubicBezTo>
                  <a:cubicBezTo>
                    <a:pt x="7572" y="3322"/>
                    <a:pt x="7644" y="3275"/>
                    <a:pt x="7680" y="3215"/>
                  </a:cubicBezTo>
                  <a:cubicBezTo>
                    <a:pt x="7763" y="2989"/>
                    <a:pt x="7751" y="2775"/>
                    <a:pt x="7584" y="2513"/>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7" name="Google Shape;545;p34">
              <a:extLst>
                <a:ext uri="{FF2B5EF4-FFF2-40B4-BE49-F238E27FC236}">
                  <a16:creationId xmlns:a16="http://schemas.microsoft.com/office/drawing/2014/main" id="{0ED9A6B5-8997-4B35-AF3C-51E7DFF15A12}"/>
                </a:ext>
              </a:extLst>
            </p:cNvPr>
            <p:cNvSpPr/>
            <p:nvPr/>
          </p:nvSpPr>
          <p:spPr>
            <a:xfrm>
              <a:off x="5699500" y="2187900"/>
              <a:ext cx="284600" cy="110450"/>
            </a:xfrm>
            <a:custGeom>
              <a:avLst/>
              <a:gdLst/>
              <a:ahLst/>
              <a:cxnLst/>
              <a:rect l="l" t="t" r="r" b="b"/>
              <a:pathLst>
                <a:path w="11384" h="4418" extrusionOk="0">
                  <a:moveTo>
                    <a:pt x="1" y="4013"/>
                  </a:moveTo>
                  <a:cubicBezTo>
                    <a:pt x="156" y="3191"/>
                    <a:pt x="501" y="2465"/>
                    <a:pt x="1108" y="1882"/>
                  </a:cubicBezTo>
                  <a:cubicBezTo>
                    <a:pt x="1442" y="1548"/>
                    <a:pt x="1811" y="1251"/>
                    <a:pt x="2168" y="965"/>
                  </a:cubicBezTo>
                  <a:cubicBezTo>
                    <a:pt x="2727" y="524"/>
                    <a:pt x="3406" y="322"/>
                    <a:pt x="4132" y="227"/>
                  </a:cubicBezTo>
                  <a:cubicBezTo>
                    <a:pt x="4168" y="334"/>
                    <a:pt x="4216" y="429"/>
                    <a:pt x="4204" y="512"/>
                  </a:cubicBezTo>
                  <a:cubicBezTo>
                    <a:pt x="4144" y="834"/>
                    <a:pt x="4347" y="941"/>
                    <a:pt x="4585" y="1072"/>
                  </a:cubicBezTo>
                  <a:cubicBezTo>
                    <a:pt x="5085" y="1322"/>
                    <a:pt x="5597" y="1489"/>
                    <a:pt x="6156" y="1382"/>
                  </a:cubicBezTo>
                  <a:cubicBezTo>
                    <a:pt x="6502" y="1334"/>
                    <a:pt x="6764" y="1143"/>
                    <a:pt x="6990" y="929"/>
                  </a:cubicBezTo>
                  <a:cubicBezTo>
                    <a:pt x="7097" y="822"/>
                    <a:pt x="7121" y="631"/>
                    <a:pt x="7157" y="465"/>
                  </a:cubicBezTo>
                  <a:cubicBezTo>
                    <a:pt x="7216" y="36"/>
                    <a:pt x="7252" y="0"/>
                    <a:pt x="7692" y="48"/>
                  </a:cubicBezTo>
                  <a:cubicBezTo>
                    <a:pt x="8704" y="167"/>
                    <a:pt x="9550" y="608"/>
                    <a:pt x="10193" y="1382"/>
                  </a:cubicBezTo>
                  <a:cubicBezTo>
                    <a:pt x="10705" y="2013"/>
                    <a:pt x="11157" y="2667"/>
                    <a:pt x="11276" y="3501"/>
                  </a:cubicBezTo>
                  <a:cubicBezTo>
                    <a:pt x="11288" y="3572"/>
                    <a:pt x="11300" y="3632"/>
                    <a:pt x="11324" y="3703"/>
                  </a:cubicBezTo>
                  <a:cubicBezTo>
                    <a:pt x="11383" y="4120"/>
                    <a:pt x="11300" y="4180"/>
                    <a:pt x="10871" y="4203"/>
                  </a:cubicBezTo>
                  <a:cubicBezTo>
                    <a:pt x="9597" y="4227"/>
                    <a:pt x="8311" y="4287"/>
                    <a:pt x="7037" y="4322"/>
                  </a:cubicBezTo>
                  <a:cubicBezTo>
                    <a:pt x="6466" y="4334"/>
                    <a:pt x="5906" y="4346"/>
                    <a:pt x="5347" y="4358"/>
                  </a:cubicBezTo>
                  <a:cubicBezTo>
                    <a:pt x="4632" y="4382"/>
                    <a:pt x="3918" y="4418"/>
                    <a:pt x="3192" y="4394"/>
                  </a:cubicBezTo>
                  <a:cubicBezTo>
                    <a:pt x="2251" y="4346"/>
                    <a:pt x="1322" y="4263"/>
                    <a:pt x="382" y="4180"/>
                  </a:cubicBezTo>
                  <a:cubicBezTo>
                    <a:pt x="287" y="4180"/>
                    <a:pt x="215" y="4144"/>
                    <a:pt x="144" y="4108"/>
                  </a:cubicBezTo>
                  <a:cubicBezTo>
                    <a:pt x="120" y="4096"/>
                    <a:pt x="72" y="4049"/>
                    <a:pt x="1" y="4013"/>
                  </a:cubicBezTo>
                  <a:close/>
                </a:path>
              </a:pathLst>
            </a:custGeom>
            <a:solidFill>
              <a:srgbClr val="A775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8" name="Google Shape;546;p34">
              <a:extLst>
                <a:ext uri="{FF2B5EF4-FFF2-40B4-BE49-F238E27FC236}">
                  <a16:creationId xmlns:a16="http://schemas.microsoft.com/office/drawing/2014/main" id="{EECC14E8-023B-4255-B2E6-3D97B9267949}"/>
                </a:ext>
              </a:extLst>
            </p:cNvPr>
            <p:cNvSpPr/>
            <p:nvPr/>
          </p:nvSpPr>
          <p:spPr>
            <a:xfrm>
              <a:off x="5744450" y="1909900"/>
              <a:ext cx="214950" cy="93475"/>
            </a:xfrm>
            <a:custGeom>
              <a:avLst/>
              <a:gdLst/>
              <a:ahLst/>
              <a:cxnLst/>
              <a:rect l="l" t="t" r="r" b="b"/>
              <a:pathLst>
                <a:path w="8598" h="3739" extrusionOk="0">
                  <a:moveTo>
                    <a:pt x="1" y="3239"/>
                  </a:moveTo>
                  <a:cubicBezTo>
                    <a:pt x="72" y="3024"/>
                    <a:pt x="108" y="3072"/>
                    <a:pt x="191" y="2917"/>
                  </a:cubicBezTo>
                  <a:cubicBezTo>
                    <a:pt x="894" y="1715"/>
                    <a:pt x="1846" y="786"/>
                    <a:pt x="3215" y="381"/>
                  </a:cubicBezTo>
                  <a:cubicBezTo>
                    <a:pt x="4513" y="0"/>
                    <a:pt x="5775" y="60"/>
                    <a:pt x="6954" y="798"/>
                  </a:cubicBezTo>
                  <a:cubicBezTo>
                    <a:pt x="7180" y="941"/>
                    <a:pt x="7395" y="1131"/>
                    <a:pt x="7573" y="1345"/>
                  </a:cubicBezTo>
                  <a:cubicBezTo>
                    <a:pt x="7787" y="1595"/>
                    <a:pt x="7966" y="1893"/>
                    <a:pt x="8145" y="2179"/>
                  </a:cubicBezTo>
                  <a:cubicBezTo>
                    <a:pt x="8478" y="2703"/>
                    <a:pt x="8597" y="3072"/>
                    <a:pt x="8526" y="3715"/>
                  </a:cubicBezTo>
                  <a:cubicBezTo>
                    <a:pt x="8287" y="3715"/>
                    <a:pt x="8049" y="3739"/>
                    <a:pt x="7823" y="3715"/>
                  </a:cubicBezTo>
                  <a:cubicBezTo>
                    <a:pt x="7335" y="3643"/>
                    <a:pt x="6859" y="3560"/>
                    <a:pt x="6382" y="3441"/>
                  </a:cubicBezTo>
                  <a:cubicBezTo>
                    <a:pt x="5668" y="3262"/>
                    <a:pt x="5120" y="2869"/>
                    <a:pt x="4763" y="2191"/>
                  </a:cubicBezTo>
                  <a:cubicBezTo>
                    <a:pt x="4704" y="2096"/>
                    <a:pt x="4656" y="2000"/>
                    <a:pt x="4597" y="1893"/>
                  </a:cubicBezTo>
                  <a:cubicBezTo>
                    <a:pt x="4597" y="1881"/>
                    <a:pt x="4561" y="1881"/>
                    <a:pt x="4525" y="1857"/>
                  </a:cubicBezTo>
                  <a:cubicBezTo>
                    <a:pt x="4299" y="1976"/>
                    <a:pt x="4049" y="2096"/>
                    <a:pt x="3823" y="2238"/>
                  </a:cubicBezTo>
                  <a:cubicBezTo>
                    <a:pt x="3096" y="2774"/>
                    <a:pt x="2239" y="3024"/>
                    <a:pt x="1370" y="3191"/>
                  </a:cubicBezTo>
                  <a:cubicBezTo>
                    <a:pt x="953" y="3310"/>
                    <a:pt x="501" y="3239"/>
                    <a:pt x="1" y="3239"/>
                  </a:cubicBezTo>
                  <a:close/>
                </a:path>
              </a:pathLst>
            </a:custGeom>
            <a:solidFill>
              <a:srgbClr val="A775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9" name="Google Shape;547;p34">
              <a:extLst>
                <a:ext uri="{FF2B5EF4-FFF2-40B4-BE49-F238E27FC236}">
                  <a16:creationId xmlns:a16="http://schemas.microsoft.com/office/drawing/2014/main" id="{91AF55CD-3C22-414A-BEFA-69C2C05005EA}"/>
                </a:ext>
              </a:extLst>
            </p:cNvPr>
            <p:cNvSpPr/>
            <p:nvPr/>
          </p:nvSpPr>
          <p:spPr>
            <a:xfrm>
              <a:off x="5811425" y="2175400"/>
              <a:ext cx="61350" cy="38725"/>
            </a:xfrm>
            <a:custGeom>
              <a:avLst/>
              <a:gdLst/>
              <a:ahLst/>
              <a:cxnLst/>
              <a:rect l="l" t="t" r="r" b="b"/>
              <a:pathLst>
                <a:path w="2454" h="1549" extrusionOk="0">
                  <a:moveTo>
                    <a:pt x="1" y="0"/>
                  </a:moveTo>
                  <a:cubicBezTo>
                    <a:pt x="417" y="24"/>
                    <a:pt x="786" y="72"/>
                    <a:pt x="1179" y="84"/>
                  </a:cubicBezTo>
                  <a:cubicBezTo>
                    <a:pt x="1560" y="108"/>
                    <a:pt x="1929" y="84"/>
                    <a:pt x="2370" y="84"/>
                  </a:cubicBezTo>
                  <a:cubicBezTo>
                    <a:pt x="2441" y="429"/>
                    <a:pt x="2453" y="715"/>
                    <a:pt x="2334" y="1060"/>
                  </a:cubicBezTo>
                  <a:cubicBezTo>
                    <a:pt x="2251" y="1322"/>
                    <a:pt x="1989" y="1429"/>
                    <a:pt x="1727" y="1477"/>
                  </a:cubicBezTo>
                  <a:cubicBezTo>
                    <a:pt x="1203" y="1548"/>
                    <a:pt x="715" y="1489"/>
                    <a:pt x="263" y="1191"/>
                  </a:cubicBezTo>
                  <a:cubicBezTo>
                    <a:pt x="120" y="1084"/>
                    <a:pt x="24" y="977"/>
                    <a:pt x="24" y="798"/>
                  </a:cubicBezTo>
                  <a:cubicBezTo>
                    <a:pt x="13" y="500"/>
                    <a:pt x="1" y="298"/>
                    <a:pt x="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0" name="Google Shape;548;p34">
              <a:extLst>
                <a:ext uri="{FF2B5EF4-FFF2-40B4-BE49-F238E27FC236}">
                  <a16:creationId xmlns:a16="http://schemas.microsoft.com/office/drawing/2014/main" id="{4DB2887F-FEA7-4DA5-ADF6-7784D0E06D98}"/>
                </a:ext>
              </a:extLst>
            </p:cNvPr>
            <p:cNvSpPr/>
            <p:nvPr/>
          </p:nvSpPr>
          <p:spPr>
            <a:xfrm>
              <a:off x="5744450" y="1638425"/>
              <a:ext cx="270600" cy="226250"/>
            </a:xfrm>
            <a:custGeom>
              <a:avLst/>
              <a:gdLst/>
              <a:ahLst/>
              <a:cxnLst/>
              <a:rect l="l" t="t" r="r" b="b"/>
              <a:pathLst>
                <a:path w="10824" h="9050" extrusionOk="0">
                  <a:moveTo>
                    <a:pt x="4358" y="9049"/>
                  </a:moveTo>
                  <a:cubicBezTo>
                    <a:pt x="4251" y="8823"/>
                    <a:pt x="4168" y="8680"/>
                    <a:pt x="4108" y="8514"/>
                  </a:cubicBezTo>
                  <a:cubicBezTo>
                    <a:pt x="4049" y="8347"/>
                    <a:pt x="4001" y="8192"/>
                    <a:pt x="3954" y="8037"/>
                  </a:cubicBezTo>
                  <a:cubicBezTo>
                    <a:pt x="3799" y="7513"/>
                    <a:pt x="3799" y="7537"/>
                    <a:pt x="3227" y="7537"/>
                  </a:cubicBezTo>
                  <a:cubicBezTo>
                    <a:pt x="2311" y="7513"/>
                    <a:pt x="1441" y="7251"/>
                    <a:pt x="727" y="6644"/>
                  </a:cubicBezTo>
                  <a:cubicBezTo>
                    <a:pt x="251" y="6239"/>
                    <a:pt x="72" y="5656"/>
                    <a:pt x="48" y="5049"/>
                  </a:cubicBezTo>
                  <a:cubicBezTo>
                    <a:pt x="1" y="4275"/>
                    <a:pt x="203" y="3561"/>
                    <a:pt x="560" y="2906"/>
                  </a:cubicBezTo>
                  <a:cubicBezTo>
                    <a:pt x="1013" y="2084"/>
                    <a:pt x="1632" y="1417"/>
                    <a:pt x="2489" y="1001"/>
                  </a:cubicBezTo>
                  <a:cubicBezTo>
                    <a:pt x="2751" y="870"/>
                    <a:pt x="3025" y="763"/>
                    <a:pt x="3299" y="691"/>
                  </a:cubicBezTo>
                  <a:cubicBezTo>
                    <a:pt x="4251" y="405"/>
                    <a:pt x="5204" y="179"/>
                    <a:pt x="6192" y="96"/>
                  </a:cubicBezTo>
                  <a:cubicBezTo>
                    <a:pt x="7085" y="1"/>
                    <a:pt x="7942" y="167"/>
                    <a:pt x="8764" y="584"/>
                  </a:cubicBezTo>
                  <a:cubicBezTo>
                    <a:pt x="10109" y="1263"/>
                    <a:pt x="10657" y="2418"/>
                    <a:pt x="10788" y="3811"/>
                  </a:cubicBezTo>
                  <a:cubicBezTo>
                    <a:pt x="10824" y="4227"/>
                    <a:pt x="10776" y="4656"/>
                    <a:pt x="10716" y="5061"/>
                  </a:cubicBezTo>
                  <a:cubicBezTo>
                    <a:pt x="10585" y="5835"/>
                    <a:pt x="10145" y="6406"/>
                    <a:pt x="9454" y="6763"/>
                  </a:cubicBezTo>
                  <a:cubicBezTo>
                    <a:pt x="8407" y="7275"/>
                    <a:pt x="7287" y="7561"/>
                    <a:pt x="6132" y="7656"/>
                  </a:cubicBezTo>
                  <a:cubicBezTo>
                    <a:pt x="5978" y="7668"/>
                    <a:pt x="5823" y="7632"/>
                    <a:pt x="5668" y="7632"/>
                  </a:cubicBezTo>
                  <a:cubicBezTo>
                    <a:pt x="5239" y="7621"/>
                    <a:pt x="5132" y="7692"/>
                    <a:pt x="4966" y="8085"/>
                  </a:cubicBezTo>
                  <a:cubicBezTo>
                    <a:pt x="4811" y="8406"/>
                    <a:pt x="4668" y="8740"/>
                    <a:pt x="4358" y="9049"/>
                  </a:cubicBezTo>
                  <a:close/>
                  <a:moveTo>
                    <a:pt x="8954" y="3691"/>
                  </a:moveTo>
                  <a:cubicBezTo>
                    <a:pt x="8954" y="3632"/>
                    <a:pt x="8942" y="3572"/>
                    <a:pt x="8942" y="3513"/>
                  </a:cubicBezTo>
                  <a:cubicBezTo>
                    <a:pt x="8883" y="3156"/>
                    <a:pt x="8692" y="2977"/>
                    <a:pt x="8359" y="2989"/>
                  </a:cubicBezTo>
                  <a:cubicBezTo>
                    <a:pt x="8073" y="3013"/>
                    <a:pt x="7859" y="3227"/>
                    <a:pt x="7871" y="3561"/>
                  </a:cubicBezTo>
                  <a:cubicBezTo>
                    <a:pt x="7871" y="3739"/>
                    <a:pt x="7918" y="3918"/>
                    <a:pt x="7990" y="4084"/>
                  </a:cubicBezTo>
                  <a:cubicBezTo>
                    <a:pt x="8073" y="4287"/>
                    <a:pt x="8359" y="4406"/>
                    <a:pt x="8585" y="4382"/>
                  </a:cubicBezTo>
                  <a:cubicBezTo>
                    <a:pt x="8799" y="4346"/>
                    <a:pt x="8895" y="4215"/>
                    <a:pt x="8942" y="3930"/>
                  </a:cubicBezTo>
                  <a:cubicBezTo>
                    <a:pt x="8942" y="3858"/>
                    <a:pt x="8942" y="3763"/>
                    <a:pt x="8954" y="3691"/>
                  </a:cubicBezTo>
                  <a:close/>
                  <a:moveTo>
                    <a:pt x="5668" y="3072"/>
                  </a:moveTo>
                  <a:cubicBezTo>
                    <a:pt x="5311" y="3049"/>
                    <a:pt x="5001" y="3322"/>
                    <a:pt x="4989" y="3668"/>
                  </a:cubicBezTo>
                  <a:cubicBezTo>
                    <a:pt x="4966" y="4001"/>
                    <a:pt x="5263" y="4394"/>
                    <a:pt x="5549" y="4394"/>
                  </a:cubicBezTo>
                  <a:cubicBezTo>
                    <a:pt x="5835" y="4406"/>
                    <a:pt x="6156" y="4037"/>
                    <a:pt x="6180" y="3644"/>
                  </a:cubicBezTo>
                  <a:cubicBezTo>
                    <a:pt x="6204" y="3322"/>
                    <a:pt x="6001" y="3084"/>
                    <a:pt x="5668" y="3072"/>
                  </a:cubicBezTo>
                  <a:close/>
                  <a:moveTo>
                    <a:pt x="2072" y="3942"/>
                  </a:moveTo>
                  <a:cubicBezTo>
                    <a:pt x="2072" y="4275"/>
                    <a:pt x="2346" y="4573"/>
                    <a:pt x="2632" y="4561"/>
                  </a:cubicBezTo>
                  <a:cubicBezTo>
                    <a:pt x="2965" y="4537"/>
                    <a:pt x="3204" y="4275"/>
                    <a:pt x="3204" y="3906"/>
                  </a:cubicBezTo>
                  <a:cubicBezTo>
                    <a:pt x="3204" y="3513"/>
                    <a:pt x="2989" y="3370"/>
                    <a:pt x="2572" y="3334"/>
                  </a:cubicBezTo>
                  <a:cubicBezTo>
                    <a:pt x="2287" y="3334"/>
                    <a:pt x="2072" y="3620"/>
                    <a:pt x="2072" y="3942"/>
                  </a:cubicBez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1" name="Google Shape;549;p34">
              <a:extLst>
                <a:ext uri="{FF2B5EF4-FFF2-40B4-BE49-F238E27FC236}">
                  <a16:creationId xmlns:a16="http://schemas.microsoft.com/office/drawing/2014/main" id="{33BE96BC-64F2-454C-ACF5-13DA9D9FE0E8}"/>
                </a:ext>
              </a:extLst>
            </p:cNvPr>
            <p:cNvSpPr/>
            <p:nvPr/>
          </p:nvSpPr>
          <p:spPr>
            <a:xfrm>
              <a:off x="5988825" y="1596750"/>
              <a:ext cx="247975" cy="196775"/>
            </a:xfrm>
            <a:custGeom>
              <a:avLst/>
              <a:gdLst/>
              <a:ahLst/>
              <a:cxnLst/>
              <a:rect l="l" t="t" r="r" b="b"/>
              <a:pathLst>
                <a:path w="9919" h="7871" extrusionOk="0">
                  <a:moveTo>
                    <a:pt x="5597" y="7871"/>
                  </a:moveTo>
                  <a:cubicBezTo>
                    <a:pt x="5180" y="7549"/>
                    <a:pt x="5013" y="7144"/>
                    <a:pt x="5001" y="6621"/>
                  </a:cubicBezTo>
                  <a:cubicBezTo>
                    <a:pt x="4882" y="6621"/>
                    <a:pt x="4775" y="6609"/>
                    <a:pt x="4680" y="6621"/>
                  </a:cubicBezTo>
                  <a:cubicBezTo>
                    <a:pt x="3668" y="6799"/>
                    <a:pt x="2680" y="6716"/>
                    <a:pt x="1715" y="6418"/>
                  </a:cubicBezTo>
                  <a:cubicBezTo>
                    <a:pt x="1346" y="6299"/>
                    <a:pt x="1525" y="6287"/>
                    <a:pt x="1489" y="5870"/>
                  </a:cubicBezTo>
                  <a:cubicBezTo>
                    <a:pt x="1465" y="5216"/>
                    <a:pt x="1418" y="4573"/>
                    <a:pt x="1132" y="3977"/>
                  </a:cubicBezTo>
                  <a:cubicBezTo>
                    <a:pt x="1013" y="3727"/>
                    <a:pt x="882" y="3465"/>
                    <a:pt x="727" y="3251"/>
                  </a:cubicBezTo>
                  <a:cubicBezTo>
                    <a:pt x="203" y="2453"/>
                    <a:pt x="1" y="2251"/>
                    <a:pt x="608" y="1418"/>
                  </a:cubicBezTo>
                  <a:cubicBezTo>
                    <a:pt x="870" y="1060"/>
                    <a:pt x="1203" y="822"/>
                    <a:pt x="1608" y="656"/>
                  </a:cubicBezTo>
                  <a:cubicBezTo>
                    <a:pt x="2763" y="167"/>
                    <a:pt x="3989" y="1"/>
                    <a:pt x="5240" y="60"/>
                  </a:cubicBezTo>
                  <a:cubicBezTo>
                    <a:pt x="5430" y="72"/>
                    <a:pt x="5632" y="96"/>
                    <a:pt x="5835" y="96"/>
                  </a:cubicBezTo>
                  <a:cubicBezTo>
                    <a:pt x="6728" y="96"/>
                    <a:pt x="7561" y="358"/>
                    <a:pt x="8323" y="810"/>
                  </a:cubicBezTo>
                  <a:cubicBezTo>
                    <a:pt x="9085" y="1251"/>
                    <a:pt x="9573" y="1953"/>
                    <a:pt x="9776" y="2799"/>
                  </a:cubicBezTo>
                  <a:cubicBezTo>
                    <a:pt x="9919" y="3334"/>
                    <a:pt x="9800" y="3882"/>
                    <a:pt x="9526" y="4346"/>
                  </a:cubicBezTo>
                  <a:cubicBezTo>
                    <a:pt x="8942" y="5358"/>
                    <a:pt x="8097" y="6073"/>
                    <a:pt x="6918" y="6323"/>
                  </a:cubicBezTo>
                  <a:cubicBezTo>
                    <a:pt x="6728" y="6371"/>
                    <a:pt x="6537" y="6359"/>
                    <a:pt x="6323" y="6371"/>
                  </a:cubicBezTo>
                  <a:cubicBezTo>
                    <a:pt x="6013" y="6382"/>
                    <a:pt x="5966" y="6418"/>
                    <a:pt x="5894" y="6716"/>
                  </a:cubicBezTo>
                  <a:lnTo>
                    <a:pt x="5668" y="7692"/>
                  </a:lnTo>
                  <a:cubicBezTo>
                    <a:pt x="5692" y="7740"/>
                    <a:pt x="5656" y="7787"/>
                    <a:pt x="5597" y="7871"/>
                  </a:cubicBezTo>
                  <a:close/>
                  <a:moveTo>
                    <a:pt x="7895" y="2930"/>
                  </a:moveTo>
                  <a:cubicBezTo>
                    <a:pt x="7823" y="2846"/>
                    <a:pt x="7776" y="2691"/>
                    <a:pt x="7668" y="2608"/>
                  </a:cubicBezTo>
                  <a:cubicBezTo>
                    <a:pt x="7514" y="2489"/>
                    <a:pt x="7371" y="2596"/>
                    <a:pt x="7252" y="2680"/>
                  </a:cubicBezTo>
                  <a:cubicBezTo>
                    <a:pt x="7204" y="2715"/>
                    <a:pt x="7156" y="2751"/>
                    <a:pt x="7121" y="2787"/>
                  </a:cubicBezTo>
                  <a:cubicBezTo>
                    <a:pt x="6978" y="2930"/>
                    <a:pt x="6894" y="3108"/>
                    <a:pt x="7014" y="3275"/>
                  </a:cubicBezTo>
                  <a:cubicBezTo>
                    <a:pt x="7085" y="3394"/>
                    <a:pt x="7228" y="3501"/>
                    <a:pt x="7347" y="3525"/>
                  </a:cubicBezTo>
                  <a:cubicBezTo>
                    <a:pt x="7549" y="3573"/>
                    <a:pt x="7692" y="3430"/>
                    <a:pt x="7787" y="3263"/>
                  </a:cubicBezTo>
                  <a:cubicBezTo>
                    <a:pt x="7835" y="3203"/>
                    <a:pt x="7847" y="3096"/>
                    <a:pt x="7895" y="2930"/>
                  </a:cubicBezTo>
                  <a:close/>
                  <a:moveTo>
                    <a:pt x="4835" y="3192"/>
                  </a:moveTo>
                  <a:cubicBezTo>
                    <a:pt x="4835" y="3465"/>
                    <a:pt x="4894" y="3584"/>
                    <a:pt x="5073" y="3608"/>
                  </a:cubicBezTo>
                  <a:cubicBezTo>
                    <a:pt x="5299" y="3632"/>
                    <a:pt x="5549" y="3442"/>
                    <a:pt x="5585" y="3203"/>
                  </a:cubicBezTo>
                  <a:cubicBezTo>
                    <a:pt x="5609" y="2965"/>
                    <a:pt x="5430" y="2656"/>
                    <a:pt x="5275" y="2620"/>
                  </a:cubicBezTo>
                  <a:cubicBezTo>
                    <a:pt x="5049" y="2596"/>
                    <a:pt x="4882" y="2787"/>
                    <a:pt x="4859" y="3096"/>
                  </a:cubicBezTo>
                  <a:cubicBezTo>
                    <a:pt x="4835" y="3144"/>
                    <a:pt x="4835" y="3156"/>
                    <a:pt x="4835" y="3192"/>
                  </a:cubicBezTo>
                  <a:close/>
                  <a:moveTo>
                    <a:pt x="3275" y="3323"/>
                  </a:moveTo>
                  <a:cubicBezTo>
                    <a:pt x="3275" y="3084"/>
                    <a:pt x="3108" y="2870"/>
                    <a:pt x="2918" y="2870"/>
                  </a:cubicBezTo>
                  <a:cubicBezTo>
                    <a:pt x="2680" y="2870"/>
                    <a:pt x="2465" y="3132"/>
                    <a:pt x="2465" y="3394"/>
                  </a:cubicBezTo>
                  <a:cubicBezTo>
                    <a:pt x="2489" y="3632"/>
                    <a:pt x="2656" y="3823"/>
                    <a:pt x="2858" y="3823"/>
                  </a:cubicBezTo>
                  <a:cubicBezTo>
                    <a:pt x="3073" y="3823"/>
                    <a:pt x="3275" y="3573"/>
                    <a:pt x="3275" y="3323"/>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2" name="Google Shape;550;p34">
              <a:extLst>
                <a:ext uri="{FF2B5EF4-FFF2-40B4-BE49-F238E27FC236}">
                  <a16:creationId xmlns:a16="http://schemas.microsoft.com/office/drawing/2014/main" id="{E2E710EC-93D6-4123-A019-72163FC835DF}"/>
                </a:ext>
              </a:extLst>
            </p:cNvPr>
            <p:cNvSpPr/>
            <p:nvPr/>
          </p:nvSpPr>
          <p:spPr>
            <a:xfrm>
              <a:off x="6105225" y="2017050"/>
              <a:ext cx="60725" cy="44375"/>
            </a:xfrm>
            <a:custGeom>
              <a:avLst/>
              <a:gdLst/>
              <a:ahLst/>
              <a:cxnLst/>
              <a:rect l="l" t="t" r="r" b="b"/>
              <a:pathLst>
                <a:path w="2429" h="1775" extrusionOk="0">
                  <a:moveTo>
                    <a:pt x="1643" y="24"/>
                  </a:moveTo>
                  <a:cubicBezTo>
                    <a:pt x="2381" y="0"/>
                    <a:pt x="2429" y="84"/>
                    <a:pt x="2250" y="798"/>
                  </a:cubicBezTo>
                  <a:cubicBezTo>
                    <a:pt x="2238" y="869"/>
                    <a:pt x="2203" y="965"/>
                    <a:pt x="2191" y="1036"/>
                  </a:cubicBezTo>
                  <a:cubicBezTo>
                    <a:pt x="2048" y="1500"/>
                    <a:pt x="1667" y="1774"/>
                    <a:pt x="1226" y="1762"/>
                  </a:cubicBezTo>
                  <a:cubicBezTo>
                    <a:pt x="643" y="1750"/>
                    <a:pt x="298" y="1512"/>
                    <a:pt x="155" y="988"/>
                  </a:cubicBezTo>
                  <a:cubicBezTo>
                    <a:pt x="107" y="810"/>
                    <a:pt x="60" y="631"/>
                    <a:pt x="36" y="453"/>
                  </a:cubicBezTo>
                  <a:cubicBezTo>
                    <a:pt x="0" y="226"/>
                    <a:pt x="83" y="143"/>
                    <a:pt x="298" y="119"/>
                  </a:cubicBezTo>
                  <a:cubicBezTo>
                    <a:pt x="524" y="107"/>
                    <a:pt x="750" y="107"/>
                    <a:pt x="976" y="96"/>
                  </a:cubicBezTo>
                  <a:cubicBezTo>
                    <a:pt x="1191" y="84"/>
                    <a:pt x="1417" y="36"/>
                    <a:pt x="1643" y="24"/>
                  </a:cubicBezTo>
                  <a:close/>
                  <a:moveTo>
                    <a:pt x="393" y="465"/>
                  </a:moveTo>
                  <a:cubicBezTo>
                    <a:pt x="381" y="881"/>
                    <a:pt x="464" y="1191"/>
                    <a:pt x="822" y="1346"/>
                  </a:cubicBezTo>
                  <a:cubicBezTo>
                    <a:pt x="1119" y="1477"/>
                    <a:pt x="1429" y="1524"/>
                    <a:pt x="1691" y="1274"/>
                  </a:cubicBezTo>
                  <a:cubicBezTo>
                    <a:pt x="1929" y="1048"/>
                    <a:pt x="2060" y="762"/>
                    <a:pt x="1965" y="405"/>
                  </a:cubicBezTo>
                  <a:cubicBezTo>
                    <a:pt x="1405" y="369"/>
                    <a:pt x="893" y="405"/>
                    <a:pt x="393" y="465"/>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3" name="Google Shape;551;p34">
              <a:extLst>
                <a:ext uri="{FF2B5EF4-FFF2-40B4-BE49-F238E27FC236}">
                  <a16:creationId xmlns:a16="http://schemas.microsoft.com/office/drawing/2014/main" id="{E6BE85EF-5105-4B63-825D-4EBA5DE81BF1}"/>
                </a:ext>
              </a:extLst>
            </p:cNvPr>
            <p:cNvSpPr/>
            <p:nvPr/>
          </p:nvSpPr>
          <p:spPr>
            <a:xfrm>
              <a:off x="6183800" y="1981925"/>
              <a:ext cx="12225" cy="22350"/>
            </a:xfrm>
            <a:custGeom>
              <a:avLst/>
              <a:gdLst/>
              <a:ahLst/>
              <a:cxnLst/>
              <a:rect l="l" t="t" r="r" b="b"/>
              <a:pathLst>
                <a:path w="489" h="894" extrusionOk="0">
                  <a:moveTo>
                    <a:pt x="489" y="441"/>
                  </a:moveTo>
                  <a:cubicBezTo>
                    <a:pt x="489" y="727"/>
                    <a:pt x="405" y="893"/>
                    <a:pt x="250" y="881"/>
                  </a:cubicBezTo>
                  <a:cubicBezTo>
                    <a:pt x="12" y="846"/>
                    <a:pt x="48" y="631"/>
                    <a:pt x="36" y="477"/>
                  </a:cubicBezTo>
                  <a:cubicBezTo>
                    <a:pt x="0" y="227"/>
                    <a:pt x="119" y="0"/>
                    <a:pt x="274" y="0"/>
                  </a:cubicBezTo>
                  <a:cubicBezTo>
                    <a:pt x="417" y="0"/>
                    <a:pt x="489" y="167"/>
                    <a:pt x="489" y="44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4" name="Google Shape;552;p34">
              <a:extLst>
                <a:ext uri="{FF2B5EF4-FFF2-40B4-BE49-F238E27FC236}">
                  <a16:creationId xmlns:a16="http://schemas.microsoft.com/office/drawing/2014/main" id="{AA1CE8E9-0A24-4E02-98E5-1E1C1F08C786}"/>
                </a:ext>
              </a:extLst>
            </p:cNvPr>
            <p:cNvSpPr/>
            <p:nvPr/>
          </p:nvSpPr>
          <p:spPr>
            <a:xfrm>
              <a:off x="6080500" y="1990250"/>
              <a:ext cx="11950" cy="19975"/>
            </a:xfrm>
            <a:custGeom>
              <a:avLst/>
              <a:gdLst/>
              <a:ahLst/>
              <a:cxnLst/>
              <a:rect l="l" t="t" r="r" b="b"/>
              <a:pathLst>
                <a:path w="478" h="799" extrusionOk="0">
                  <a:moveTo>
                    <a:pt x="477" y="382"/>
                  </a:moveTo>
                  <a:cubicBezTo>
                    <a:pt x="477" y="453"/>
                    <a:pt x="477" y="501"/>
                    <a:pt x="453" y="525"/>
                  </a:cubicBezTo>
                  <a:cubicBezTo>
                    <a:pt x="430" y="644"/>
                    <a:pt x="370" y="798"/>
                    <a:pt x="215" y="763"/>
                  </a:cubicBezTo>
                  <a:cubicBezTo>
                    <a:pt x="144" y="751"/>
                    <a:pt x="60" y="620"/>
                    <a:pt x="25" y="525"/>
                  </a:cubicBezTo>
                  <a:cubicBezTo>
                    <a:pt x="1" y="406"/>
                    <a:pt x="25" y="275"/>
                    <a:pt x="72" y="155"/>
                  </a:cubicBezTo>
                  <a:cubicBezTo>
                    <a:pt x="84" y="96"/>
                    <a:pt x="179" y="36"/>
                    <a:pt x="239" y="25"/>
                  </a:cubicBezTo>
                  <a:cubicBezTo>
                    <a:pt x="275" y="1"/>
                    <a:pt x="370" y="84"/>
                    <a:pt x="382" y="132"/>
                  </a:cubicBezTo>
                  <a:cubicBezTo>
                    <a:pt x="441" y="203"/>
                    <a:pt x="441" y="298"/>
                    <a:pt x="477" y="382"/>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5" name="Google Shape;553;p34">
              <a:extLst>
                <a:ext uri="{FF2B5EF4-FFF2-40B4-BE49-F238E27FC236}">
                  <a16:creationId xmlns:a16="http://schemas.microsoft.com/office/drawing/2014/main" id="{2446CDBB-072F-4BCB-9709-052424D12919}"/>
                </a:ext>
              </a:extLst>
            </p:cNvPr>
            <p:cNvSpPr/>
            <p:nvPr/>
          </p:nvSpPr>
          <p:spPr>
            <a:xfrm>
              <a:off x="5810250" y="2079850"/>
              <a:ext cx="72350" cy="49150"/>
            </a:xfrm>
            <a:custGeom>
              <a:avLst/>
              <a:gdLst/>
              <a:ahLst/>
              <a:cxnLst/>
              <a:rect l="l" t="t" r="r" b="b"/>
              <a:pathLst>
                <a:path w="2894" h="1966" extrusionOk="0">
                  <a:moveTo>
                    <a:pt x="964" y="0"/>
                  </a:moveTo>
                  <a:lnTo>
                    <a:pt x="2441" y="0"/>
                  </a:lnTo>
                  <a:cubicBezTo>
                    <a:pt x="2798" y="0"/>
                    <a:pt x="2893" y="84"/>
                    <a:pt x="2810" y="429"/>
                  </a:cubicBezTo>
                  <a:cubicBezTo>
                    <a:pt x="2738" y="751"/>
                    <a:pt x="2655" y="1072"/>
                    <a:pt x="2417" y="1334"/>
                  </a:cubicBezTo>
                  <a:cubicBezTo>
                    <a:pt x="1845" y="1965"/>
                    <a:pt x="1143" y="1858"/>
                    <a:pt x="691" y="1382"/>
                  </a:cubicBezTo>
                  <a:cubicBezTo>
                    <a:pt x="452" y="1143"/>
                    <a:pt x="286" y="810"/>
                    <a:pt x="155" y="501"/>
                  </a:cubicBezTo>
                  <a:cubicBezTo>
                    <a:pt x="0" y="155"/>
                    <a:pt x="155" y="12"/>
                    <a:pt x="524" y="12"/>
                  </a:cubicBezTo>
                  <a:cubicBezTo>
                    <a:pt x="667" y="12"/>
                    <a:pt x="833" y="24"/>
                    <a:pt x="988" y="24"/>
                  </a:cubicBezTo>
                  <a:cubicBezTo>
                    <a:pt x="964" y="12"/>
                    <a:pt x="964" y="0"/>
                    <a:pt x="964" y="0"/>
                  </a:cubicBezTo>
                  <a:close/>
                  <a:moveTo>
                    <a:pt x="2453" y="393"/>
                  </a:moveTo>
                  <a:cubicBezTo>
                    <a:pt x="1786" y="381"/>
                    <a:pt x="1143" y="262"/>
                    <a:pt x="488" y="417"/>
                  </a:cubicBezTo>
                  <a:cubicBezTo>
                    <a:pt x="607" y="1084"/>
                    <a:pt x="964" y="1429"/>
                    <a:pt x="1524" y="1429"/>
                  </a:cubicBezTo>
                  <a:cubicBezTo>
                    <a:pt x="2036" y="1429"/>
                    <a:pt x="2334" y="1108"/>
                    <a:pt x="2453" y="393"/>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6" name="Google Shape;554;p34">
              <a:extLst>
                <a:ext uri="{FF2B5EF4-FFF2-40B4-BE49-F238E27FC236}">
                  <a16:creationId xmlns:a16="http://schemas.microsoft.com/office/drawing/2014/main" id="{C592ED21-3935-49BE-B64C-2718B8CCE278}"/>
                </a:ext>
              </a:extLst>
            </p:cNvPr>
            <p:cNvSpPr/>
            <p:nvPr/>
          </p:nvSpPr>
          <p:spPr>
            <a:xfrm>
              <a:off x="5790300" y="2034300"/>
              <a:ext cx="11025" cy="25025"/>
            </a:xfrm>
            <a:custGeom>
              <a:avLst/>
              <a:gdLst/>
              <a:ahLst/>
              <a:cxnLst/>
              <a:rect l="l" t="t" r="r" b="b"/>
              <a:pathLst>
                <a:path w="441" h="1001" extrusionOk="0">
                  <a:moveTo>
                    <a:pt x="179" y="1001"/>
                  </a:moveTo>
                  <a:cubicBezTo>
                    <a:pt x="84" y="834"/>
                    <a:pt x="12" y="751"/>
                    <a:pt x="12" y="656"/>
                  </a:cubicBezTo>
                  <a:cubicBezTo>
                    <a:pt x="0" y="477"/>
                    <a:pt x="12" y="298"/>
                    <a:pt x="60" y="120"/>
                  </a:cubicBezTo>
                  <a:cubicBezTo>
                    <a:pt x="84" y="1"/>
                    <a:pt x="250" y="1"/>
                    <a:pt x="310" y="120"/>
                  </a:cubicBezTo>
                  <a:cubicBezTo>
                    <a:pt x="441" y="394"/>
                    <a:pt x="429" y="656"/>
                    <a:pt x="179" y="100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7" name="Google Shape;555;p34">
              <a:extLst>
                <a:ext uri="{FF2B5EF4-FFF2-40B4-BE49-F238E27FC236}">
                  <a16:creationId xmlns:a16="http://schemas.microsoft.com/office/drawing/2014/main" id="{99E417FF-745C-4D11-917E-E1C52FC55FCC}"/>
                </a:ext>
              </a:extLst>
            </p:cNvPr>
            <p:cNvSpPr/>
            <p:nvPr/>
          </p:nvSpPr>
          <p:spPr>
            <a:xfrm>
              <a:off x="5896550" y="2034600"/>
              <a:ext cx="12225" cy="20275"/>
            </a:xfrm>
            <a:custGeom>
              <a:avLst/>
              <a:gdLst/>
              <a:ahLst/>
              <a:cxnLst/>
              <a:rect l="l" t="t" r="r" b="b"/>
              <a:pathLst>
                <a:path w="489" h="811" extrusionOk="0">
                  <a:moveTo>
                    <a:pt x="310" y="1"/>
                  </a:moveTo>
                  <a:cubicBezTo>
                    <a:pt x="477" y="263"/>
                    <a:pt x="489" y="465"/>
                    <a:pt x="394" y="703"/>
                  </a:cubicBezTo>
                  <a:cubicBezTo>
                    <a:pt x="358" y="751"/>
                    <a:pt x="287" y="810"/>
                    <a:pt x="227" y="810"/>
                  </a:cubicBezTo>
                  <a:cubicBezTo>
                    <a:pt x="179" y="810"/>
                    <a:pt x="108" y="751"/>
                    <a:pt x="72" y="691"/>
                  </a:cubicBezTo>
                  <a:cubicBezTo>
                    <a:pt x="1" y="513"/>
                    <a:pt x="96" y="215"/>
                    <a:pt x="310" y="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8" name="Google Shape;556;p34">
              <a:extLst>
                <a:ext uri="{FF2B5EF4-FFF2-40B4-BE49-F238E27FC236}">
                  <a16:creationId xmlns:a16="http://schemas.microsoft.com/office/drawing/2014/main" id="{9C47395D-14EC-4087-8A48-04C1E3A5A80E}"/>
                </a:ext>
              </a:extLst>
            </p:cNvPr>
            <p:cNvSpPr/>
            <p:nvPr/>
          </p:nvSpPr>
          <p:spPr>
            <a:xfrm>
              <a:off x="5940900" y="1712850"/>
              <a:ext cx="27425" cy="35725"/>
            </a:xfrm>
            <a:custGeom>
              <a:avLst/>
              <a:gdLst/>
              <a:ahLst/>
              <a:cxnLst/>
              <a:rect l="l" t="t" r="r" b="b"/>
              <a:pathLst>
                <a:path w="1097" h="1429" extrusionOk="0">
                  <a:moveTo>
                    <a:pt x="1096" y="714"/>
                  </a:moveTo>
                  <a:cubicBezTo>
                    <a:pt x="1084" y="786"/>
                    <a:pt x="1084" y="881"/>
                    <a:pt x="1072" y="953"/>
                  </a:cubicBezTo>
                  <a:cubicBezTo>
                    <a:pt x="1025" y="1250"/>
                    <a:pt x="918" y="1369"/>
                    <a:pt x="715" y="1405"/>
                  </a:cubicBezTo>
                  <a:cubicBezTo>
                    <a:pt x="489" y="1429"/>
                    <a:pt x="203" y="1310"/>
                    <a:pt x="120" y="1107"/>
                  </a:cubicBezTo>
                  <a:cubicBezTo>
                    <a:pt x="37" y="941"/>
                    <a:pt x="13" y="762"/>
                    <a:pt x="1" y="584"/>
                  </a:cubicBezTo>
                  <a:cubicBezTo>
                    <a:pt x="1" y="250"/>
                    <a:pt x="215" y="12"/>
                    <a:pt x="489" y="12"/>
                  </a:cubicBezTo>
                  <a:cubicBezTo>
                    <a:pt x="810" y="0"/>
                    <a:pt x="1025" y="179"/>
                    <a:pt x="1072" y="536"/>
                  </a:cubicBezTo>
                  <a:cubicBezTo>
                    <a:pt x="1084" y="595"/>
                    <a:pt x="1084" y="655"/>
                    <a:pt x="1096" y="714"/>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9" name="Google Shape;557;p34">
              <a:extLst>
                <a:ext uri="{FF2B5EF4-FFF2-40B4-BE49-F238E27FC236}">
                  <a16:creationId xmlns:a16="http://schemas.microsoft.com/office/drawing/2014/main" id="{C4230AFA-7F54-41F9-A0CC-4435E9196B1F}"/>
                </a:ext>
              </a:extLst>
            </p:cNvPr>
            <p:cNvSpPr/>
            <p:nvPr/>
          </p:nvSpPr>
          <p:spPr>
            <a:xfrm>
              <a:off x="5869175" y="1714625"/>
              <a:ext cx="30375" cy="34250"/>
            </a:xfrm>
            <a:custGeom>
              <a:avLst/>
              <a:gdLst/>
              <a:ahLst/>
              <a:cxnLst/>
              <a:rect l="l" t="t" r="r" b="b"/>
              <a:pathLst>
                <a:path w="1215" h="1370" extrusionOk="0">
                  <a:moveTo>
                    <a:pt x="679" y="24"/>
                  </a:moveTo>
                  <a:cubicBezTo>
                    <a:pt x="1012" y="36"/>
                    <a:pt x="1215" y="274"/>
                    <a:pt x="1203" y="620"/>
                  </a:cubicBezTo>
                  <a:cubicBezTo>
                    <a:pt x="1167" y="989"/>
                    <a:pt x="858" y="1370"/>
                    <a:pt x="572" y="1358"/>
                  </a:cubicBezTo>
                  <a:cubicBezTo>
                    <a:pt x="298" y="1346"/>
                    <a:pt x="0" y="953"/>
                    <a:pt x="12" y="632"/>
                  </a:cubicBezTo>
                  <a:cubicBezTo>
                    <a:pt x="12" y="274"/>
                    <a:pt x="322" y="1"/>
                    <a:pt x="679" y="24"/>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0" name="Google Shape;558;p34">
              <a:extLst>
                <a:ext uri="{FF2B5EF4-FFF2-40B4-BE49-F238E27FC236}">
                  <a16:creationId xmlns:a16="http://schemas.microsoft.com/office/drawing/2014/main" id="{D6E217AB-F6AD-42FA-AAE8-0C0918ED86D2}"/>
                </a:ext>
              </a:extLst>
            </p:cNvPr>
            <p:cNvSpPr/>
            <p:nvPr/>
          </p:nvSpPr>
          <p:spPr>
            <a:xfrm>
              <a:off x="5796250" y="1721475"/>
              <a:ext cx="28300" cy="31275"/>
            </a:xfrm>
            <a:custGeom>
              <a:avLst/>
              <a:gdLst/>
              <a:ahLst/>
              <a:cxnLst/>
              <a:rect l="l" t="t" r="r" b="b"/>
              <a:pathLst>
                <a:path w="1132" h="1251" extrusionOk="0">
                  <a:moveTo>
                    <a:pt x="0" y="620"/>
                  </a:moveTo>
                  <a:cubicBezTo>
                    <a:pt x="0" y="298"/>
                    <a:pt x="215" y="0"/>
                    <a:pt x="500" y="12"/>
                  </a:cubicBezTo>
                  <a:cubicBezTo>
                    <a:pt x="917" y="24"/>
                    <a:pt x="1132" y="191"/>
                    <a:pt x="1132" y="584"/>
                  </a:cubicBezTo>
                  <a:cubicBezTo>
                    <a:pt x="1132" y="953"/>
                    <a:pt x="893" y="1215"/>
                    <a:pt x="560" y="1239"/>
                  </a:cubicBezTo>
                  <a:cubicBezTo>
                    <a:pt x="274" y="1251"/>
                    <a:pt x="0" y="953"/>
                    <a:pt x="0" y="62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1" name="Google Shape;559;p34">
              <a:extLst>
                <a:ext uri="{FF2B5EF4-FFF2-40B4-BE49-F238E27FC236}">
                  <a16:creationId xmlns:a16="http://schemas.microsoft.com/office/drawing/2014/main" id="{8D18F0F7-05F7-45C4-B806-D1D15A9D290A}"/>
                </a:ext>
              </a:extLst>
            </p:cNvPr>
            <p:cNvSpPr/>
            <p:nvPr/>
          </p:nvSpPr>
          <p:spPr>
            <a:xfrm>
              <a:off x="6161775" y="1659250"/>
              <a:ext cx="24425" cy="27125"/>
            </a:xfrm>
            <a:custGeom>
              <a:avLst/>
              <a:gdLst/>
              <a:ahLst/>
              <a:cxnLst/>
              <a:rect l="l" t="t" r="r" b="b"/>
              <a:pathLst>
                <a:path w="977" h="1085" extrusionOk="0">
                  <a:moveTo>
                    <a:pt x="977" y="430"/>
                  </a:moveTo>
                  <a:cubicBezTo>
                    <a:pt x="929" y="584"/>
                    <a:pt x="929" y="692"/>
                    <a:pt x="881" y="775"/>
                  </a:cubicBezTo>
                  <a:cubicBezTo>
                    <a:pt x="798" y="942"/>
                    <a:pt x="643" y="1084"/>
                    <a:pt x="453" y="1049"/>
                  </a:cubicBezTo>
                  <a:cubicBezTo>
                    <a:pt x="310" y="1013"/>
                    <a:pt x="179" y="906"/>
                    <a:pt x="107" y="787"/>
                  </a:cubicBezTo>
                  <a:cubicBezTo>
                    <a:pt x="0" y="608"/>
                    <a:pt x="84" y="430"/>
                    <a:pt x="215" y="299"/>
                  </a:cubicBezTo>
                  <a:cubicBezTo>
                    <a:pt x="262" y="251"/>
                    <a:pt x="298" y="227"/>
                    <a:pt x="346" y="191"/>
                  </a:cubicBezTo>
                  <a:cubicBezTo>
                    <a:pt x="477" y="108"/>
                    <a:pt x="631" y="1"/>
                    <a:pt x="762" y="120"/>
                  </a:cubicBezTo>
                  <a:cubicBezTo>
                    <a:pt x="858" y="191"/>
                    <a:pt x="917" y="346"/>
                    <a:pt x="977" y="43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2" name="Google Shape;560;p34">
              <a:extLst>
                <a:ext uri="{FF2B5EF4-FFF2-40B4-BE49-F238E27FC236}">
                  <a16:creationId xmlns:a16="http://schemas.microsoft.com/office/drawing/2014/main" id="{8BFE3A4F-8A6D-43E7-9683-38B69A8B9C3C}"/>
                </a:ext>
              </a:extLst>
            </p:cNvPr>
            <p:cNvSpPr/>
            <p:nvPr/>
          </p:nvSpPr>
          <p:spPr>
            <a:xfrm>
              <a:off x="6109375" y="1661650"/>
              <a:ext cx="19375" cy="25925"/>
            </a:xfrm>
            <a:custGeom>
              <a:avLst/>
              <a:gdLst/>
              <a:ahLst/>
              <a:cxnLst/>
              <a:rect l="l" t="t" r="r" b="b"/>
              <a:pathLst>
                <a:path w="775" h="1037" extrusionOk="0">
                  <a:moveTo>
                    <a:pt x="13" y="596"/>
                  </a:moveTo>
                  <a:lnTo>
                    <a:pt x="13" y="500"/>
                  </a:lnTo>
                  <a:cubicBezTo>
                    <a:pt x="48" y="191"/>
                    <a:pt x="215" y="0"/>
                    <a:pt x="429" y="24"/>
                  </a:cubicBezTo>
                  <a:cubicBezTo>
                    <a:pt x="608" y="60"/>
                    <a:pt x="775" y="357"/>
                    <a:pt x="739" y="607"/>
                  </a:cubicBezTo>
                  <a:cubicBezTo>
                    <a:pt x="715" y="846"/>
                    <a:pt x="477" y="1036"/>
                    <a:pt x="239" y="1012"/>
                  </a:cubicBezTo>
                  <a:cubicBezTo>
                    <a:pt x="60" y="988"/>
                    <a:pt x="1" y="869"/>
                    <a:pt x="13" y="596"/>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3" name="Google Shape;561;p34">
              <a:extLst>
                <a:ext uri="{FF2B5EF4-FFF2-40B4-BE49-F238E27FC236}">
                  <a16:creationId xmlns:a16="http://schemas.microsoft.com/office/drawing/2014/main" id="{E59AB8F3-1361-4413-B047-C6DCF5FD06AB}"/>
                </a:ext>
              </a:extLst>
            </p:cNvPr>
            <p:cNvSpPr/>
            <p:nvPr/>
          </p:nvSpPr>
          <p:spPr>
            <a:xfrm>
              <a:off x="6050150" y="1668500"/>
              <a:ext cx="20550" cy="23825"/>
            </a:xfrm>
            <a:custGeom>
              <a:avLst/>
              <a:gdLst/>
              <a:ahLst/>
              <a:cxnLst/>
              <a:rect l="l" t="t" r="r" b="b"/>
              <a:pathLst>
                <a:path w="822" h="953" extrusionOk="0">
                  <a:moveTo>
                    <a:pt x="822" y="453"/>
                  </a:moveTo>
                  <a:cubicBezTo>
                    <a:pt x="822" y="703"/>
                    <a:pt x="608" y="953"/>
                    <a:pt x="405" y="953"/>
                  </a:cubicBezTo>
                  <a:cubicBezTo>
                    <a:pt x="215" y="953"/>
                    <a:pt x="36" y="762"/>
                    <a:pt x="24" y="524"/>
                  </a:cubicBezTo>
                  <a:cubicBezTo>
                    <a:pt x="0" y="262"/>
                    <a:pt x="227" y="0"/>
                    <a:pt x="465" y="0"/>
                  </a:cubicBezTo>
                  <a:cubicBezTo>
                    <a:pt x="655" y="0"/>
                    <a:pt x="822" y="214"/>
                    <a:pt x="822" y="453"/>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4" name="Google Shape;562;p34">
              <a:extLst>
                <a:ext uri="{FF2B5EF4-FFF2-40B4-BE49-F238E27FC236}">
                  <a16:creationId xmlns:a16="http://schemas.microsoft.com/office/drawing/2014/main" id="{5478827E-E2E2-4280-85EF-ED733271C544}"/>
                </a:ext>
              </a:extLst>
            </p:cNvPr>
            <p:cNvSpPr/>
            <p:nvPr/>
          </p:nvSpPr>
          <p:spPr>
            <a:xfrm>
              <a:off x="6114750" y="2026275"/>
              <a:ext cx="42275" cy="29200"/>
            </a:xfrm>
            <a:custGeom>
              <a:avLst/>
              <a:gdLst/>
              <a:ahLst/>
              <a:cxnLst/>
              <a:rect l="l" t="t" r="r" b="b"/>
              <a:pathLst>
                <a:path w="1691" h="1168" extrusionOk="0">
                  <a:moveTo>
                    <a:pt x="12" y="96"/>
                  </a:moveTo>
                  <a:cubicBezTo>
                    <a:pt x="536" y="24"/>
                    <a:pt x="1036" y="0"/>
                    <a:pt x="1584" y="48"/>
                  </a:cubicBezTo>
                  <a:cubicBezTo>
                    <a:pt x="1691" y="405"/>
                    <a:pt x="1548" y="691"/>
                    <a:pt x="1298" y="917"/>
                  </a:cubicBezTo>
                  <a:cubicBezTo>
                    <a:pt x="1048" y="1167"/>
                    <a:pt x="738" y="1108"/>
                    <a:pt x="441" y="989"/>
                  </a:cubicBezTo>
                  <a:cubicBezTo>
                    <a:pt x="72" y="834"/>
                    <a:pt x="0" y="512"/>
                    <a:pt x="12" y="96"/>
                  </a:cubicBez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5" name="Google Shape;563;p34">
              <a:extLst>
                <a:ext uri="{FF2B5EF4-FFF2-40B4-BE49-F238E27FC236}">
                  <a16:creationId xmlns:a16="http://schemas.microsoft.com/office/drawing/2014/main" id="{05C7E74B-B57F-406F-93A9-4D9C87889859}"/>
                </a:ext>
              </a:extLst>
            </p:cNvPr>
            <p:cNvSpPr/>
            <p:nvPr/>
          </p:nvSpPr>
          <p:spPr>
            <a:xfrm>
              <a:off x="5822450" y="2086400"/>
              <a:ext cx="49125" cy="29200"/>
            </a:xfrm>
            <a:custGeom>
              <a:avLst/>
              <a:gdLst/>
              <a:ahLst/>
              <a:cxnLst/>
              <a:rect l="l" t="t" r="r" b="b"/>
              <a:pathLst>
                <a:path w="1965" h="1168" extrusionOk="0">
                  <a:moveTo>
                    <a:pt x="1965" y="131"/>
                  </a:moveTo>
                  <a:cubicBezTo>
                    <a:pt x="1846" y="870"/>
                    <a:pt x="1536" y="1167"/>
                    <a:pt x="1036" y="1167"/>
                  </a:cubicBezTo>
                  <a:cubicBezTo>
                    <a:pt x="476" y="1167"/>
                    <a:pt x="143" y="822"/>
                    <a:pt x="0" y="155"/>
                  </a:cubicBezTo>
                  <a:cubicBezTo>
                    <a:pt x="655" y="0"/>
                    <a:pt x="1298" y="119"/>
                    <a:pt x="1965" y="131"/>
                  </a:cubicBez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grpSp>
        <p:nvGrpSpPr>
          <p:cNvPr id="56" name="Google Shape;221;p25">
            <a:extLst>
              <a:ext uri="{FF2B5EF4-FFF2-40B4-BE49-F238E27FC236}">
                <a16:creationId xmlns:a16="http://schemas.microsoft.com/office/drawing/2014/main" id="{736B63F3-4BE8-483B-99D1-E3B1A4996D92}"/>
              </a:ext>
            </a:extLst>
          </p:cNvPr>
          <p:cNvGrpSpPr/>
          <p:nvPr userDrawn="1"/>
        </p:nvGrpSpPr>
        <p:grpSpPr>
          <a:xfrm>
            <a:off x="1813528" y="531384"/>
            <a:ext cx="2219111" cy="1592274"/>
            <a:chOff x="4582100" y="3095150"/>
            <a:chExt cx="581650" cy="417350"/>
          </a:xfrm>
        </p:grpSpPr>
        <p:sp>
          <p:nvSpPr>
            <p:cNvPr id="57" name="Google Shape;222;p25">
              <a:extLst>
                <a:ext uri="{FF2B5EF4-FFF2-40B4-BE49-F238E27FC236}">
                  <a16:creationId xmlns:a16="http://schemas.microsoft.com/office/drawing/2014/main" id="{3C79A6E0-4D99-4203-A24A-711E0B9BE331}"/>
                </a:ext>
              </a:extLst>
            </p:cNvPr>
            <p:cNvSpPr/>
            <p:nvPr/>
          </p:nvSpPr>
          <p:spPr>
            <a:xfrm>
              <a:off x="4858025" y="3105275"/>
              <a:ext cx="263750" cy="382500"/>
            </a:xfrm>
            <a:custGeom>
              <a:avLst/>
              <a:gdLst/>
              <a:ahLst/>
              <a:cxnLst/>
              <a:rect l="l" t="t" r="r" b="b"/>
              <a:pathLst>
                <a:path w="10550" h="15300" extrusionOk="0">
                  <a:moveTo>
                    <a:pt x="275" y="15300"/>
                  </a:moveTo>
                  <a:cubicBezTo>
                    <a:pt x="25" y="15193"/>
                    <a:pt x="1" y="15002"/>
                    <a:pt x="25" y="14800"/>
                  </a:cubicBezTo>
                  <a:cubicBezTo>
                    <a:pt x="96" y="13407"/>
                    <a:pt x="180" y="12002"/>
                    <a:pt x="227" y="10609"/>
                  </a:cubicBezTo>
                  <a:cubicBezTo>
                    <a:pt x="275" y="9347"/>
                    <a:pt x="239" y="8061"/>
                    <a:pt x="263" y="6799"/>
                  </a:cubicBezTo>
                  <a:cubicBezTo>
                    <a:pt x="263" y="5715"/>
                    <a:pt x="275" y="4608"/>
                    <a:pt x="275" y="3525"/>
                  </a:cubicBezTo>
                  <a:cubicBezTo>
                    <a:pt x="275" y="3203"/>
                    <a:pt x="418" y="2965"/>
                    <a:pt x="656" y="2810"/>
                  </a:cubicBezTo>
                  <a:cubicBezTo>
                    <a:pt x="1227" y="2417"/>
                    <a:pt x="1811" y="2024"/>
                    <a:pt x="2406" y="1691"/>
                  </a:cubicBezTo>
                  <a:cubicBezTo>
                    <a:pt x="3680" y="977"/>
                    <a:pt x="5061" y="500"/>
                    <a:pt x="6502" y="239"/>
                  </a:cubicBezTo>
                  <a:cubicBezTo>
                    <a:pt x="7633" y="24"/>
                    <a:pt x="8764" y="0"/>
                    <a:pt x="9895" y="191"/>
                  </a:cubicBezTo>
                  <a:cubicBezTo>
                    <a:pt x="10347" y="262"/>
                    <a:pt x="10347" y="298"/>
                    <a:pt x="10395" y="727"/>
                  </a:cubicBezTo>
                  <a:cubicBezTo>
                    <a:pt x="10550" y="2286"/>
                    <a:pt x="10419" y="3846"/>
                    <a:pt x="10347" y="5418"/>
                  </a:cubicBezTo>
                  <a:cubicBezTo>
                    <a:pt x="10300" y="6335"/>
                    <a:pt x="10300" y="7275"/>
                    <a:pt x="10276" y="8192"/>
                  </a:cubicBezTo>
                  <a:cubicBezTo>
                    <a:pt x="10252" y="8787"/>
                    <a:pt x="10181" y="9371"/>
                    <a:pt x="10169" y="9966"/>
                  </a:cubicBezTo>
                  <a:cubicBezTo>
                    <a:pt x="10157" y="10454"/>
                    <a:pt x="10157" y="10930"/>
                    <a:pt x="10157" y="11430"/>
                  </a:cubicBezTo>
                  <a:cubicBezTo>
                    <a:pt x="10157" y="11704"/>
                    <a:pt x="10121" y="11990"/>
                    <a:pt x="10097" y="12264"/>
                  </a:cubicBezTo>
                  <a:cubicBezTo>
                    <a:pt x="10038" y="12740"/>
                    <a:pt x="9895" y="12871"/>
                    <a:pt x="9419" y="12919"/>
                  </a:cubicBezTo>
                  <a:cubicBezTo>
                    <a:pt x="8919" y="12954"/>
                    <a:pt x="8431" y="12990"/>
                    <a:pt x="7919" y="13038"/>
                  </a:cubicBezTo>
                  <a:cubicBezTo>
                    <a:pt x="6645" y="13157"/>
                    <a:pt x="5394" y="13419"/>
                    <a:pt x="4144" y="13752"/>
                  </a:cubicBezTo>
                  <a:cubicBezTo>
                    <a:pt x="3287" y="13955"/>
                    <a:pt x="2442" y="14145"/>
                    <a:pt x="1668" y="14550"/>
                  </a:cubicBezTo>
                  <a:cubicBezTo>
                    <a:pt x="1180" y="14776"/>
                    <a:pt x="727" y="15038"/>
                    <a:pt x="275" y="15300"/>
                  </a:cubicBezTo>
                  <a:close/>
                  <a:moveTo>
                    <a:pt x="1775" y="3548"/>
                  </a:moveTo>
                  <a:cubicBezTo>
                    <a:pt x="1906" y="3537"/>
                    <a:pt x="2001" y="3548"/>
                    <a:pt x="2073" y="3513"/>
                  </a:cubicBezTo>
                  <a:cubicBezTo>
                    <a:pt x="3228" y="3001"/>
                    <a:pt x="4418" y="2560"/>
                    <a:pt x="5633" y="2167"/>
                  </a:cubicBezTo>
                  <a:cubicBezTo>
                    <a:pt x="6490" y="1882"/>
                    <a:pt x="7359" y="1679"/>
                    <a:pt x="8276" y="1739"/>
                  </a:cubicBezTo>
                  <a:cubicBezTo>
                    <a:pt x="8431" y="1751"/>
                    <a:pt x="8669" y="1810"/>
                    <a:pt x="8657" y="1572"/>
                  </a:cubicBezTo>
                  <a:cubicBezTo>
                    <a:pt x="8657" y="1370"/>
                    <a:pt x="8419" y="1382"/>
                    <a:pt x="8264" y="1382"/>
                  </a:cubicBezTo>
                  <a:cubicBezTo>
                    <a:pt x="7299" y="1429"/>
                    <a:pt x="6359" y="1524"/>
                    <a:pt x="5454" y="1882"/>
                  </a:cubicBezTo>
                  <a:cubicBezTo>
                    <a:pt x="4347" y="2322"/>
                    <a:pt x="3251" y="2715"/>
                    <a:pt x="2132" y="3120"/>
                  </a:cubicBezTo>
                  <a:cubicBezTo>
                    <a:pt x="1954" y="3191"/>
                    <a:pt x="1811" y="3251"/>
                    <a:pt x="1775" y="3548"/>
                  </a:cubicBezTo>
                  <a:close/>
                  <a:moveTo>
                    <a:pt x="2954" y="8371"/>
                  </a:moveTo>
                  <a:cubicBezTo>
                    <a:pt x="3085" y="8228"/>
                    <a:pt x="3204" y="8109"/>
                    <a:pt x="3299" y="7966"/>
                  </a:cubicBezTo>
                  <a:cubicBezTo>
                    <a:pt x="3561" y="7597"/>
                    <a:pt x="3478" y="7299"/>
                    <a:pt x="3013" y="7180"/>
                  </a:cubicBezTo>
                  <a:cubicBezTo>
                    <a:pt x="2739" y="7108"/>
                    <a:pt x="2454" y="7073"/>
                    <a:pt x="2192" y="7037"/>
                  </a:cubicBezTo>
                  <a:cubicBezTo>
                    <a:pt x="1954" y="7001"/>
                    <a:pt x="1846" y="7073"/>
                    <a:pt x="1894" y="7335"/>
                  </a:cubicBezTo>
                  <a:cubicBezTo>
                    <a:pt x="2001" y="8001"/>
                    <a:pt x="1894" y="8656"/>
                    <a:pt x="1775" y="9299"/>
                  </a:cubicBezTo>
                  <a:cubicBezTo>
                    <a:pt x="1727" y="9537"/>
                    <a:pt x="1834" y="9740"/>
                    <a:pt x="2061" y="9740"/>
                  </a:cubicBezTo>
                  <a:cubicBezTo>
                    <a:pt x="2370" y="9740"/>
                    <a:pt x="2727" y="9764"/>
                    <a:pt x="3013" y="9644"/>
                  </a:cubicBezTo>
                  <a:cubicBezTo>
                    <a:pt x="3430" y="9454"/>
                    <a:pt x="3632" y="9013"/>
                    <a:pt x="3204" y="8561"/>
                  </a:cubicBezTo>
                  <a:cubicBezTo>
                    <a:pt x="3108" y="8525"/>
                    <a:pt x="3061" y="8466"/>
                    <a:pt x="2954" y="8371"/>
                  </a:cubicBezTo>
                  <a:close/>
                  <a:moveTo>
                    <a:pt x="8300" y="10990"/>
                  </a:moveTo>
                  <a:cubicBezTo>
                    <a:pt x="8097" y="10966"/>
                    <a:pt x="7942" y="10907"/>
                    <a:pt x="7776" y="10907"/>
                  </a:cubicBezTo>
                  <a:cubicBezTo>
                    <a:pt x="7002" y="10942"/>
                    <a:pt x="6216" y="10990"/>
                    <a:pt x="5442" y="11073"/>
                  </a:cubicBezTo>
                  <a:cubicBezTo>
                    <a:pt x="4990" y="11109"/>
                    <a:pt x="4525" y="11216"/>
                    <a:pt x="4097" y="11323"/>
                  </a:cubicBezTo>
                  <a:cubicBezTo>
                    <a:pt x="3442" y="11490"/>
                    <a:pt x="2787" y="11692"/>
                    <a:pt x="2132" y="11883"/>
                  </a:cubicBezTo>
                  <a:cubicBezTo>
                    <a:pt x="2025" y="11919"/>
                    <a:pt x="1918" y="11942"/>
                    <a:pt x="1846" y="11990"/>
                  </a:cubicBezTo>
                  <a:cubicBezTo>
                    <a:pt x="1811" y="12002"/>
                    <a:pt x="1775" y="12097"/>
                    <a:pt x="1787" y="12145"/>
                  </a:cubicBezTo>
                  <a:cubicBezTo>
                    <a:pt x="1823" y="12204"/>
                    <a:pt x="1882" y="12264"/>
                    <a:pt x="1942" y="12276"/>
                  </a:cubicBezTo>
                  <a:cubicBezTo>
                    <a:pt x="1977" y="12288"/>
                    <a:pt x="2061" y="12264"/>
                    <a:pt x="2096" y="12240"/>
                  </a:cubicBezTo>
                  <a:cubicBezTo>
                    <a:pt x="2775" y="12050"/>
                    <a:pt x="3430" y="11835"/>
                    <a:pt x="4097" y="11645"/>
                  </a:cubicBezTo>
                  <a:cubicBezTo>
                    <a:pt x="4323" y="11585"/>
                    <a:pt x="4561" y="11526"/>
                    <a:pt x="4775" y="11490"/>
                  </a:cubicBezTo>
                  <a:cubicBezTo>
                    <a:pt x="5823" y="11323"/>
                    <a:pt x="6847" y="11133"/>
                    <a:pt x="7907" y="11276"/>
                  </a:cubicBezTo>
                  <a:cubicBezTo>
                    <a:pt x="8073" y="11335"/>
                    <a:pt x="8240" y="11288"/>
                    <a:pt x="8300" y="10990"/>
                  </a:cubicBezTo>
                  <a:close/>
                  <a:moveTo>
                    <a:pt x="8240" y="9502"/>
                  </a:moveTo>
                  <a:cubicBezTo>
                    <a:pt x="7907" y="9478"/>
                    <a:pt x="7597" y="9418"/>
                    <a:pt x="7264" y="9418"/>
                  </a:cubicBezTo>
                  <a:cubicBezTo>
                    <a:pt x="6430" y="9406"/>
                    <a:pt x="5585" y="9383"/>
                    <a:pt x="4787" y="9680"/>
                  </a:cubicBezTo>
                  <a:cubicBezTo>
                    <a:pt x="4323" y="9847"/>
                    <a:pt x="3859" y="9966"/>
                    <a:pt x="3382" y="10097"/>
                  </a:cubicBezTo>
                  <a:cubicBezTo>
                    <a:pt x="2918" y="10228"/>
                    <a:pt x="2442" y="10347"/>
                    <a:pt x="1977" y="10490"/>
                  </a:cubicBezTo>
                  <a:cubicBezTo>
                    <a:pt x="1894" y="10514"/>
                    <a:pt x="1799" y="10526"/>
                    <a:pt x="1739" y="10597"/>
                  </a:cubicBezTo>
                  <a:cubicBezTo>
                    <a:pt x="1715" y="10621"/>
                    <a:pt x="1668" y="10692"/>
                    <a:pt x="1680" y="10740"/>
                  </a:cubicBezTo>
                  <a:cubicBezTo>
                    <a:pt x="1704" y="10787"/>
                    <a:pt x="1763" y="10835"/>
                    <a:pt x="1799" y="10847"/>
                  </a:cubicBezTo>
                  <a:cubicBezTo>
                    <a:pt x="1882" y="10859"/>
                    <a:pt x="1954" y="10847"/>
                    <a:pt x="2013" y="10811"/>
                  </a:cubicBezTo>
                  <a:cubicBezTo>
                    <a:pt x="2513" y="10645"/>
                    <a:pt x="3025" y="10502"/>
                    <a:pt x="3525" y="10335"/>
                  </a:cubicBezTo>
                  <a:cubicBezTo>
                    <a:pt x="4978" y="9859"/>
                    <a:pt x="6430" y="9549"/>
                    <a:pt x="7954" y="9847"/>
                  </a:cubicBezTo>
                  <a:cubicBezTo>
                    <a:pt x="8204" y="9883"/>
                    <a:pt x="8252" y="9740"/>
                    <a:pt x="8240" y="9502"/>
                  </a:cubicBezTo>
                  <a:close/>
                  <a:moveTo>
                    <a:pt x="2132" y="4525"/>
                  </a:moveTo>
                  <a:cubicBezTo>
                    <a:pt x="2239" y="4537"/>
                    <a:pt x="2346" y="4572"/>
                    <a:pt x="2418" y="4561"/>
                  </a:cubicBezTo>
                  <a:cubicBezTo>
                    <a:pt x="2847" y="4441"/>
                    <a:pt x="3275" y="4358"/>
                    <a:pt x="3692" y="4191"/>
                  </a:cubicBezTo>
                  <a:cubicBezTo>
                    <a:pt x="4990" y="3656"/>
                    <a:pt x="6335" y="3441"/>
                    <a:pt x="7728" y="3537"/>
                  </a:cubicBezTo>
                  <a:lnTo>
                    <a:pt x="8038" y="3537"/>
                  </a:lnTo>
                  <a:cubicBezTo>
                    <a:pt x="8228" y="3525"/>
                    <a:pt x="8276" y="3418"/>
                    <a:pt x="8228" y="3239"/>
                  </a:cubicBezTo>
                  <a:cubicBezTo>
                    <a:pt x="8157" y="3227"/>
                    <a:pt x="8097" y="3191"/>
                    <a:pt x="8038" y="3191"/>
                  </a:cubicBezTo>
                  <a:cubicBezTo>
                    <a:pt x="7180" y="3108"/>
                    <a:pt x="6323" y="3239"/>
                    <a:pt x="5478" y="3358"/>
                  </a:cubicBezTo>
                  <a:cubicBezTo>
                    <a:pt x="4740" y="3465"/>
                    <a:pt x="4061" y="3787"/>
                    <a:pt x="3370" y="3965"/>
                  </a:cubicBezTo>
                  <a:cubicBezTo>
                    <a:pt x="3144" y="4025"/>
                    <a:pt x="2906" y="4060"/>
                    <a:pt x="2680" y="4132"/>
                  </a:cubicBezTo>
                  <a:cubicBezTo>
                    <a:pt x="2477" y="4203"/>
                    <a:pt x="2239" y="4203"/>
                    <a:pt x="2132" y="4525"/>
                  </a:cubicBezTo>
                  <a:close/>
                  <a:moveTo>
                    <a:pt x="1846" y="6013"/>
                  </a:moveTo>
                  <a:cubicBezTo>
                    <a:pt x="1989" y="6013"/>
                    <a:pt x="2085" y="6025"/>
                    <a:pt x="2180" y="6013"/>
                  </a:cubicBezTo>
                  <a:cubicBezTo>
                    <a:pt x="3513" y="5680"/>
                    <a:pt x="4847" y="5358"/>
                    <a:pt x="6228" y="5263"/>
                  </a:cubicBezTo>
                  <a:cubicBezTo>
                    <a:pt x="6430" y="5251"/>
                    <a:pt x="6490" y="5132"/>
                    <a:pt x="6490" y="4894"/>
                  </a:cubicBezTo>
                  <a:cubicBezTo>
                    <a:pt x="6180" y="4918"/>
                    <a:pt x="5883" y="4930"/>
                    <a:pt x="5597" y="5001"/>
                  </a:cubicBezTo>
                  <a:cubicBezTo>
                    <a:pt x="4466" y="5215"/>
                    <a:pt x="3335" y="5453"/>
                    <a:pt x="2215" y="5680"/>
                  </a:cubicBezTo>
                  <a:cubicBezTo>
                    <a:pt x="2073" y="5715"/>
                    <a:pt x="1894" y="5739"/>
                    <a:pt x="1846" y="6013"/>
                  </a:cubicBezTo>
                  <a:close/>
                  <a:moveTo>
                    <a:pt x="7299" y="7632"/>
                  </a:moveTo>
                  <a:cubicBezTo>
                    <a:pt x="7026" y="7668"/>
                    <a:pt x="6764" y="7716"/>
                    <a:pt x="6514" y="7751"/>
                  </a:cubicBezTo>
                  <a:cubicBezTo>
                    <a:pt x="5883" y="7811"/>
                    <a:pt x="5240" y="7859"/>
                    <a:pt x="4621" y="7894"/>
                  </a:cubicBezTo>
                  <a:cubicBezTo>
                    <a:pt x="4490" y="7918"/>
                    <a:pt x="4275" y="7882"/>
                    <a:pt x="4287" y="8085"/>
                  </a:cubicBezTo>
                  <a:cubicBezTo>
                    <a:pt x="4299" y="8299"/>
                    <a:pt x="4501" y="8240"/>
                    <a:pt x="4644" y="8228"/>
                  </a:cubicBezTo>
                  <a:cubicBezTo>
                    <a:pt x="5454" y="8168"/>
                    <a:pt x="6252" y="8109"/>
                    <a:pt x="7073" y="8049"/>
                  </a:cubicBezTo>
                  <a:cubicBezTo>
                    <a:pt x="7323" y="8037"/>
                    <a:pt x="7323" y="7882"/>
                    <a:pt x="7299" y="7632"/>
                  </a:cubicBezTo>
                  <a:close/>
                  <a:moveTo>
                    <a:pt x="2144" y="13109"/>
                  </a:moveTo>
                  <a:cubicBezTo>
                    <a:pt x="2323" y="13097"/>
                    <a:pt x="2489" y="13109"/>
                    <a:pt x="2632" y="13073"/>
                  </a:cubicBezTo>
                  <a:cubicBezTo>
                    <a:pt x="3251" y="12943"/>
                    <a:pt x="3870" y="12800"/>
                    <a:pt x="4490" y="12645"/>
                  </a:cubicBezTo>
                  <a:cubicBezTo>
                    <a:pt x="4597" y="12621"/>
                    <a:pt x="4787" y="12585"/>
                    <a:pt x="4752" y="12407"/>
                  </a:cubicBezTo>
                  <a:cubicBezTo>
                    <a:pt x="4716" y="12228"/>
                    <a:pt x="4561" y="12264"/>
                    <a:pt x="4418" y="12276"/>
                  </a:cubicBezTo>
                  <a:cubicBezTo>
                    <a:pt x="4394" y="12276"/>
                    <a:pt x="4359" y="12288"/>
                    <a:pt x="4335" y="12288"/>
                  </a:cubicBezTo>
                  <a:cubicBezTo>
                    <a:pt x="3704" y="12454"/>
                    <a:pt x="3085" y="12597"/>
                    <a:pt x="2466" y="12764"/>
                  </a:cubicBezTo>
                  <a:cubicBezTo>
                    <a:pt x="2323" y="12812"/>
                    <a:pt x="2144" y="12812"/>
                    <a:pt x="2144" y="13109"/>
                  </a:cubicBezTo>
                  <a:close/>
                  <a:moveTo>
                    <a:pt x="6299" y="12204"/>
                  </a:moveTo>
                  <a:cubicBezTo>
                    <a:pt x="6192" y="12157"/>
                    <a:pt x="6133" y="12097"/>
                    <a:pt x="6085" y="12097"/>
                  </a:cubicBezTo>
                  <a:cubicBezTo>
                    <a:pt x="6025" y="12109"/>
                    <a:pt x="5978" y="12181"/>
                    <a:pt x="5978" y="12228"/>
                  </a:cubicBezTo>
                  <a:cubicBezTo>
                    <a:pt x="5978" y="12276"/>
                    <a:pt x="6061" y="12359"/>
                    <a:pt x="6085" y="12359"/>
                  </a:cubicBezTo>
                  <a:cubicBezTo>
                    <a:pt x="6156" y="12347"/>
                    <a:pt x="6216" y="12276"/>
                    <a:pt x="6299" y="12204"/>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8" name="Google Shape;223;p25">
              <a:extLst>
                <a:ext uri="{FF2B5EF4-FFF2-40B4-BE49-F238E27FC236}">
                  <a16:creationId xmlns:a16="http://schemas.microsoft.com/office/drawing/2014/main" id="{0BF1640C-E9F9-40E5-9909-04EC2E80FAE9}"/>
                </a:ext>
              </a:extLst>
            </p:cNvPr>
            <p:cNvSpPr/>
            <p:nvPr/>
          </p:nvSpPr>
          <p:spPr>
            <a:xfrm>
              <a:off x="4624075" y="3114500"/>
              <a:ext cx="234875" cy="359000"/>
            </a:xfrm>
            <a:custGeom>
              <a:avLst/>
              <a:gdLst/>
              <a:ahLst/>
              <a:cxnLst/>
              <a:rect l="l" t="t" r="r" b="b"/>
              <a:pathLst>
                <a:path w="9395" h="14360" extrusionOk="0">
                  <a:moveTo>
                    <a:pt x="9109" y="14359"/>
                  </a:moveTo>
                  <a:cubicBezTo>
                    <a:pt x="8704" y="14157"/>
                    <a:pt x="8335" y="14002"/>
                    <a:pt x="7990" y="13812"/>
                  </a:cubicBezTo>
                  <a:cubicBezTo>
                    <a:pt x="7263" y="13407"/>
                    <a:pt x="6501" y="13181"/>
                    <a:pt x="5692" y="13109"/>
                  </a:cubicBezTo>
                  <a:cubicBezTo>
                    <a:pt x="4704" y="13014"/>
                    <a:pt x="3727" y="12883"/>
                    <a:pt x="2739" y="12824"/>
                  </a:cubicBezTo>
                  <a:cubicBezTo>
                    <a:pt x="2191" y="12800"/>
                    <a:pt x="1620" y="12859"/>
                    <a:pt x="1060" y="12883"/>
                  </a:cubicBezTo>
                  <a:cubicBezTo>
                    <a:pt x="834" y="12907"/>
                    <a:pt x="608" y="12919"/>
                    <a:pt x="346" y="12931"/>
                  </a:cubicBezTo>
                  <a:cubicBezTo>
                    <a:pt x="310" y="12764"/>
                    <a:pt x="286" y="12597"/>
                    <a:pt x="274" y="12454"/>
                  </a:cubicBezTo>
                  <a:cubicBezTo>
                    <a:pt x="227" y="11335"/>
                    <a:pt x="191" y="10204"/>
                    <a:pt x="155" y="9085"/>
                  </a:cubicBezTo>
                  <a:cubicBezTo>
                    <a:pt x="108" y="8121"/>
                    <a:pt x="13" y="7144"/>
                    <a:pt x="13" y="6168"/>
                  </a:cubicBezTo>
                  <a:cubicBezTo>
                    <a:pt x="1" y="5144"/>
                    <a:pt x="72" y="4108"/>
                    <a:pt x="96" y="3072"/>
                  </a:cubicBezTo>
                  <a:cubicBezTo>
                    <a:pt x="96" y="2322"/>
                    <a:pt x="36" y="1572"/>
                    <a:pt x="13" y="810"/>
                  </a:cubicBezTo>
                  <a:lnTo>
                    <a:pt x="13" y="155"/>
                  </a:lnTo>
                  <a:cubicBezTo>
                    <a:pt x="274" y="96"/>
                    <a:pt x="489" y="1"/>
                    <a:pt x="715" y="1"/>
                  </a:cubicBezTo>
                  <a:cubicBezTo>
                    <a:pt x="2382" y="24"/>
                    <a:pt x="4049" y="155"/>
                    <a:pt x="5644" y="715"/>
                  </a:cubicBezTo>
                  <a:cubicBezTo>
                    <a:pt x="5751" y="739"/>
                    <a:pt x="5835" y="774"/>
                    <a:pt x="5942" y="810"/>
                  </a:cubicBezTo>
                  <a:cubicBezTo>
                    <a:pt x="6847" y="1286"/>
                    <a:pt x="7775" y="1763"/>
                    <a:pt x="8680" y="2263"/>
                  </a:cubicBezTo>
                  <a:cubicBezTo>
                    <a:pt x="9157" y="2513"/>
                    <a:pt x="9395" y="2894"/>
                    <a:pt x="9395" y="3477"/>
                  </a:cubicBezTo>
                  <a:cubicBezTo>
                    <a:pt x="9359" y="5751"/>
                    <a:pt x="9383" y="8037"/>
                    <a:pt x="9347" y="10299"/>
                  </a:cubicBezTo>
                  <a:cubicBezTo>
                    <a:pt x="9347" y="10680"/>
                    <a:pt x="9287" y="11050"/>
                    <a:pt x="9276" y="11442"/>
                  </a:cubicBezTo>
                  <a:cubicBezTo>
                    <a:pt x="9240" y="12204"/>
                    <a:pt x="9228" y="12978"/>
                    <a:pt x="9204" y="13728"/>
                  </a:cubicBezTo>
                  <a:cubicBezTo>
                    <a:pt x="9180" y="13931"/>
                    <a:pt x="9145" y="14121"/>
                    <a:pt x="9109" y="14359"/>
                  </a:cubicBezTo>
                  <a:close/>
                  <a:moveTo>
                    <a:pt x="1596" y="4430"/>
                  </a:moveTo>
                  <a:cubicBezTo>
                    <a:pt x="1584" y="4477"/>
                    <a:pt x="1548" y="4525"/>
                    <a:pt x="1537" y="4584"/>
                  </a:cubicBezTo>
                  <a:cubicBezTo>
                    <a:pt x="1608" y="4644"/>
                    <a:pt x="1679" y="4727"/>
                    <a:pt x="1775" y="4763"/>
                  </a:cubicBezTo>
                  <a:cubicBezTo>
                    <a:pt x="1918" y="4799"/>
                    <a:pt x="2084" y="4823"/>
                    <a:pt x="2251" y="4834"/>
                  </a:cubicBezTo>
                  <a:cubicBezTo>
                    <a:pt x="3299" y="4942"/>
                    <a:pt x="4358" y="5013"/>
                    <a:pt x="5382" y="5287"/>
                  </a:cubicBezTo>
                  <a:cubicBezTo>
                    <a:pt x="5823" y="5382"/>
                    <a:pt x="6239" y="5525"/>
                    <a:pt x="6668" y="5644"/>
                  </a:cubicBezTo>
                  <a:cubicBezTo>
                    <a:pt x="6930" y="5716"/>
                    <a:pt x="6930" y="5716"/>
                    <a:pt x="7049" y="5382"/>
                  </a:cubicBezTo>
                  <a:cubicBezTo>
                    <a:pt x="6966" y="5346"/>
                    <a:pt x="6871" y="5275"/>
                    <a:pt x="6787" y="5263"/>
                  </a:cubicBezTo>
                  <a:cubicBezTo>
                    <a:pt x="6323" y="5144"/>
                    <a:pt x="5882" y="5001"/>
                    <a:pt x="5418" y="4930"/>
                  </a:cubicBezTo>
                  <a:cubicBezTo>
                    <a:pt x="4287" y="4751"/>
                    <a:pt x="3144" y="4608"/>
                    <a:pt x="2013" y="4465"/>
                  </a:cubicBezTo>
                  <a:cubicBezTo>
                    <a:pt x="1882" y="4418"/>
                    <a:pt x="1727" y="4430"/>
                    <a:pt x="1596" y="4430"/>
                  </a:cubicBezTo>
                  <a:close/>
                  <a:moveTo>
                    <a:pt x="7502" y="9121"/>
                  </a:moveTo>
                  <a:cubicBezTo>
                    <a:pt x="7609" y="8883"/>
                    <a:pt x="7597" y="8752"/>
                    <a:pt x="7335" y="8704"/>
                  </a:cubicBezTo>
                  <a:cubicBezTo>
                    <a:pt x="6466" y="8561"/>
                    <a:pt x="5573" y="8383"/>
                    <a:pt x="4692" y="8240"/>
                  </a:cubicBezTo>
                  <a:cubicBezTo>
                    <a:pt x="3858" y="8121"/>
                    <a:pt x="3025" y="8037"/>
                    <a:pt x="2191" y="7930"/>
                  </a:cubicBezTo>
                  <a:cubicBezTo>
                    <a:pt x="2060" y="7918"/>
                    <a:pt x="1918" y="7930"/>
                    <a:pt x="1894" y="8109"/>
                  </a:cubicBezTo>
                  <a:cubicBezTo>
                    <a:pt x="1918" y="8144"/>
                    <a:pt x="1941" y="8204"/>
                    <a:pt x="1965" y="8204"/>
                  </a:cubicBezTo>
                  <a:cubicBezTo>
                    <a:pt x="3811" y="8394"/>
                    <a:pt x="5656" y="8633"/>
                    <a:pt x="7502" y="9121"/>
                  </a:cubicBezTo>
                  <a:close/>
                  <a:moveTo>
                    <a:pt x="7311" y="6620"/>
                  </a:moveTo>
                  <a:cubicBezTo>
                    <a:pt x="7073" y="6549"/>
                    <a:pt x="6859" y="6454"/>
                    <a:pt x="6644" y="6394"/>
                  </a:cubicBezTo>
                  <a:cubicBezTo>
                    <a:pt x="5096" y="5989"/>
                    <a:pt x="3501" y="5918"/>
                    <a:pt x="1918" y="5680"/>
                  </a:cubicBezTo>
                  <a:cubicBezTo>
                    <a:pt x="1858" y="5668"/>
                    <a:pt x="1798" y="5704"/>
                    <a:pt x="1739" y="5704"/>
                  </a:cubicBezTo>
                  <a:cubicBezTo>
                    <a:pt x="1727" y="5704"/>
                    <a:pt x="1715" y="5716"/>
                    <a:pt x="1715" y="5727"/>
                  </a:cubicBezTo>
                  <a:cubicBezTo>
                    <a:pt x="1703" y="5739"/>
                    <a:pt x="1703" y="5763"/>
                    <a:pt x="1679" y="5835"/>
                  </a:cubicBezTo>
                  <a:cubicBezTo>
                    <a:pt x="1775" y="5894"/>
                    <a:pt x="1870" y="5977"/>
                    <a:pt x="1977" y="6001"/>
                  </a:cubicBezTo>
                  <a:cubicBezTo>
                    <a:pt x="2394" y="6073"/>
                    <a:pt x="2834" y="6132"/>
                    <a:pt x="3239" y="6180"/>
                  </a:cubicBezTo>
                  <a:cubicBezTo>
                    <a:pt x="4215" y="6275"/>
                    <a:pt x="5180" y="6382"/>
                    <a:pt x="6120" y="6656"/>
                  </a:cubicBezTo>
                  <a:cubicBezTo>
                    <a:pt x="6418" y="6739"/>
                    <a:pt x="6704" y="6859"/>
                    <a:pt x="7001" y="6966"/>
                  </a:cubicBezTo>
                  <a:cubicBezTo>
                    <a:pt x="7061" y="6978"/>
                    <a:pt x="7132" y="6978"/>
                    <a:pt x="7204" y="6978"/>
                  </a:cubicBezTo>
                  <a:cubicBezTo>
                    <a:pt x="7240" y="6859"/>
                    <a:pt x="7263" y="6751"/>
                    <a:pt x="7311" y="6620"/>
                  </a:cubicBezTo>
                  <a:close/>
                  <a:moveTo>
                    <a:pt x="2715" y="3882"/>
                  </a:moveTo>
                  <a:cubicBezTo>
                    <a:pt x="2977" y="3656"/>
                    <a:pt x="2965" y="3477"/>
                    <a:pt x="2906" y="3287"/>
                  </a:cubicBezTo>
                  <a:cubicBezTo>
                    <a:pt x="2834" y="3025"/>
                    <a:pt x="2763" y="2739"/>
                    <a:pt x="2691" y="2465"/>
                  </a:cubicBezTo>
                  <a:cubicBezTo>
                    <a:pt x="2560" y="2025"/>
                    <a:pt x="2429" y="1572"/>
                    <a:pt x="2263" y="1132"/>
                  </a:cubicBezTo>
                  <a:cubicBezTo>
                    <a:pt x="2227" y="1036"/>
                    <a:pt x="2132" y="917"/>
                    <a:pt x="2037" y="905"/>
                  </a:cubicBezTo>
                  <a:cubicBezTo>
                    <a:pt x="1870" y="882"/>
                    <a:pt x="1834" y="1024"/>
                    <a:pt x="1787" y="1155"/>
                  </a:cubicBezTo>
                  <a:cubicBezTo>
                    <a:pt x="1548" y="1917"/>
                    <a:pt x="1322" y="2679"/>
                    <a:pt x="1072" y="3418"/>
                  </a:cubicBezTo>
                  <a:cubicBezTo>
                    <a:pt x="1025" y="3572"/>
                    <a:pt x="1025" y="3680"/>
                    <a:pt x="1215" y="3739"/>
                  </a:cubicBezTo>
                  <a:cubicBezTo>
                    <a:pt x="1251" y="3691"/>
                    <a:pt x="1298" y="3644"/>
                    <a:pt x="1310" y="3596"/>
                  </a:cubicBezTo>
                  <a:cubicBezTo>
                    <a:pt x="1358" y="3406"/>
                    <a:pt x="1394" y="3203"/>
                    <a:pt x="1429" y="2989"/>
                  </a:cubicBezTo>
                  <a:cubicBezTo>
                    <a:pt x="1453" y="2787"/>
                    <a:pt x="1572" y="2679"/>
                    <a:pt x="1787" y="2691"/>
                  </a:cubicBezTo>
                  <a:lnTo>
                    <a:pt x="2394" y="2691"/>
                  </a:lnTo>
                  <a:cubicBezTo>
                    <a:pt x="2501" y="3060"/>
                    <a:pt x="2608" y="3441"/>
                    <a:pt x="2715" y="3882"/>
                  </a:cubicBezTo>
                  <a:close/>
                  <a:moveTo>
                    <a:pt x="7311" y="10085"/>
                  </a:moveTo>
                  <a:cubicBezTo>
                    <a:pt x="6978" y="10002"/>
                    <a:pt x="6668" y="9930"/>
                    <a:pt x="6382" y="9823"/>
                  </a:cubicBezTo>
                  <a:cubicBezTo>
                    <a:pt x="5013" y="9371"/>
                    <a:pt x="3620" y="9418"/>
                    <a:pt x="2215" y="9573"/>
                  </a:cubicBezTo>
                  <a:cubicBezTo>
                    <a:pt x="2144" y="9585"/>
                    <a:pt x="2025" y="9668"/>
                    <a:pt x="2025" y="9752"/>
                  </a:cubicBezTo>
                  <a:cubicBezTo>
                    <a:pt x="2013" y="9907"/>
                    <a:pt x="2156" y="9907"/>
                    <a:pt x="2275" y="9895"/>
                  </a:cubicBezTo>
                  <a:cubicBezTo>
                    <a:pt x="2322" y="9895"/>
                    <a:pt x="2370" y="9883"/>
                    <a:pt x="2418" y="9883"/>
                  </a:cubicBezTo>
                  <a:cubicBezTo>
                    <a:pt x="3811" y="9585"/>
                    <a:pt x="5168" y="9764"/>
                    <a:pt x="6501" y="10228"/>
                  </a:cubicBezTo>
                  <a:lnTo>
                    <a:pt x="7216" y="10442"/>
                  </a:lnTo>
                  <a:cubicBezTo>
                    <a:pt x="7252" y="10383"/>
                    <a:pt x="7275" y="10335"/>
                    <a:pt x="7299" y="10311"/>
                  </a:cubicBezTo>
                  <a:cubicBezTo>
                    <a:pt x="7299" y="10252"/>
                    <a:pt x="7299" y="10192"/>
                    <a:pt x="7311" y="10085"/>
                  </a:cubicBezTo>
                  <a:close/>
                  <a:moveTo>
                    <a:pt x="7406" y="11609"/>
                  </a:moveTo>
                  <a:cubicBezTo>
                    <a:pt x="7371" y="11573"/>
                    <a:pt x="7335" y="11550"/>
                    <a:pt x="7311" y="11550"/>
                  </a:cubicBezTo>
                  <a:cubicBezTo>
                    <a:pt x="5894" y="11192"/>
                    <a:pt x="4454" y="10954"/>
                    <a:pt x="2989" y="10847"/>
                  </a:cubicBezTo>
                  <a:cubicBezTo>
                    <a:pt x="2834" y="10835"/>
                    <a:pt x="2668" y="10823"/>
                    <a:pt x="2501" y="10847"/>
                  </a:cubicBezTo>
                  <a:cubicBezTo>
                    <a:pt x="2441" y="10847"/>
                    <a:pt x="2394" y="10954"/>
                    <a:pt x="2334" y="11014"/>
                  </a:cubicBezTo>
                  <a:cubicBezTo>
                    <a:pt x="2382" y="11061"/>
                    <a:pt x="2441" y="11121"/>
                    <a:pt x="2489" y="11133"/>
                  </a:cubicBezTo>
                  <a:cubicBezTo>
                    <a:pt x="2596" y="11157"/>
                    <a:pt x="2691" y="11133"/>
                    <a:pt x="2799" y="11145"/>
                  </a:cubicBezTo>
                  <a:cubicBezTo>
                    <a:pt x="3442" y="11192"/>
                    <a:pt x="4096" y="11192"/>
                    <a:pt x="4727" y="11311"/>
                  </a:cubicBezTo>
                  <a:cubicBezTo>
                    <a:pt x="5549" y="11454"/>
                    <a:pt x="6359" y="11716"/>
                    <a:pt x="7180" y="11907"/>
                  </a:cubicBezTo>
                  <a:cubicBezTo>
                    <a:pt x="7216" y="11919"/>
                    <a:pt x="7263" y="11907"/>
                    <a:pt x="7323" y="11907"/>
                  </a:cubicBezTo>
                  <a:cubicBezTo>
                    <a:pt x="7382" y="11812"/>
                    <a:pt x="7394" y="11716"/>
                    <a:pt x="7406" y="11609"/>
                  </a:cubicBezTo>
                  <a:close/>
                  <a:moveTo>
                    <a:pt x="3918" y="3037"/>
                  </a:moveTo>
                  <a:cubicBezTo>
                    <a:pt x="3882" y="3060"/>
                    <a:pt x="3775" y="3108"/>
                    <a:pt x="3775" y="3156"/>
                  </a:cubicBezTo>
                  <a:cubicBezTo>
                    <a:pt x="3775" y="3227"/>
                    <a:pt x="3823" y="3334"/>
                    <a:pt x="3870" y="3358"/>
                  </a:cubicBezTo>
                  <a:cubicBezTo>
                    <a:pt x="3977" y="3406"/>
                    <a:pt x="4096" y="3418"/>
                    <a:pt x="4215" y="3430"/>
                  </a:cubicBezTo>
                  <a:cubicBezTo>
                    <a:pt x="5251" y="3656"/>
                    <a:pt x="6311" y="3763"/>
                    <a:pt x="7311" y="4144"/>
                  </a:cubicBezTo>
                  <a:cubicBezTo>
                    <a:pt x="7371" y="4168"/>
                    <a:pt x="7430" y="4203"/>
                    <a:pt x="7466" y="4203"/>
                  </a:cubicBezTo>
                  <a:cubicBezTo>
                    <a:pt x="7561" y="4180"/>
                    <a:pt x="7680" y="4132"/>
                    <a:pt x="7704" y="4072"/>
                  </a:cubicBezTo>
                  <a:cubicBezTo>
                    <a:pt x="7728" y="4001"/>
                    <a:pt x="7668" y="3882"/>
                    <a:pt x="7609" y="3822"/>
                  </a:cubicBezTo>
                  <a:cubicBezTo>
                    <a:pt x="7513" y="3751"/>
                    <a:pt x="7394" y="3727"/>
                    <a:pt x="7275" y="3703"/>
                  </a:cubicBezTo>
                  <a:cubicBezTo>
                    <a:pt x="6311" y="3513"/>
                    <a:pt x="5347" y="3310"/>
                    <a:pt x="4370" y="3132"/>
                  </a:cubicBezTo>
                  <a:cubicBezTo>
                    <a:pt x="4227" y="3096"/>
                    <a:pt x="4096" y="3060"/>
                    <a:pt x="3918" y="3037"/>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9" name="Google Shape;224;p25">
              <a:extLst>
                <a:ext uri="{FF2B5EF4-FFF2-40B4-BE49-F238E27FC236}">
                  <a16:creationId xmlns:a16="http://schemas.microsoft.com/office/drawing/2014/main" id="{97FD7E9A-E049-4468-BC63-C3FC9D29A1B4}"/>
                </a:ext>
              </a:extLst>
            </p:cNvPr>
            <p:cNvSpPr/>
            <p:nvPr/>
          </p:nvSpPr>
          <p:spPr>
            <a:xfrm>
              <a:off x="4592525" y="3147550"/>
              <a:ext cx="255700" cy="352725"/>
            </a:xfrm>
            <a:custGeom>
              <a:avLst/>
              <a:gdLst/>
              <a:ahLst/>
              <a:cxnLst/>
              <a:rect l="l" t="t" r="r" b="b"/>
              <a:pathLst>
                <a:path w="10228" h="14109" extrusionOk="0">
                  <a:moveTo>
                    <a:pt x="1001" y="119"/>
                  </a:moveTo>
                  <a:lnTo>
                    <a:pt x="1036" y="750"/>
                  </a:lnTo>
                  <a:cubicBezTo>
                    <a:pt x="1048" y="2453"/>
                    <a:pt x="1036" y="4167"/>
                    <a:pt x="1072" y="5882"/>
                  </a:cubicBezTo>
                  <a:cubicBezTo>
                    <a:pt x="1084" y="6822"/>
                    <a:pt x="1191" y="7775"/>
                    <a:pt x="1215" y="8704"/>
                  </a:cubicBezTo>
                  <a:cubicBezTo>
                    <a:pt x="1251" y="9716"/>
                    <a:pt x="1227" y="10751"/>
                    <a:pt x="1227" y="11763"/>
                  </a:cubicBezTo>
                  <a:cubicBezTo>
                    <a:pt x="1227" y="11954"/>
                    <a:pt x="1322" y="12025"/>
                    <a:pt x="1489" y="12037"/>
                  </a:cubicBezTo>
                  <a:cubicBezTo>
                    <a:pt x="1548" y="12037"/>
                    <a:pt x="1608" y="12037"/>
                    <a:pt x="1667" y="12025"/>
                  </a:cubicBezTo>
                  <a:cubicBezTo>
                    <a:pt x="3096" y="11716"/>
                    <a:pt x="4501" y="11835"/>
                    <a:pt x="5942" y="12014"/>
                  </a:cubicBezTo>
                  <a:cubicBezTo>
                    <a:pt x="6632" y="12097"/>
                    <a:pt x="7335" y="12204"/>
                    <a:pt x="8037" y="12335"/>
                  </a:cubicBezTo>
                  <a:cubicBezTo>
                    <a:pt x="8335" y="12395"/>
                    <a:pt x="8621" y="12549"/>
                    <a:pt x="8895" y="12668"/>
                  </a:cubicBezTo>
                  <a:cubicBezTo>
                    <a:pt x="9156" y="12787"/>
                    <a:pt x="9383" y="12918"/>
                    <a:pt x="9645" y="13049"/>
                  </a:cubicBezTo>
                  <a:cubicBezTo>
                    <a:pt x="9859" y="13168"/>
                    <a:pt x="10121" y="13276"/>
                    <a:pt x="10228" y="13549"/>
                  </a:cubicBezTo>
                  <a:cubicBezTo>
                    <a:pt x="10180" y="13585"/>
                    <a:pt x="10145" y="13621"/>
                    <a:pt x="10133" y="13621"/>
                  </a:cubicBezTo>
                  <a:cubicBezTo>
                    <a:pt x="8752" y="13668"/>
                    <a:pt x="7371" y="13692"/>
                    <a:pt x="5977" y="13752"/>
                  </a:cubicBezTo>
                  <a:cubicBezTo>
                    <a:pt x="5204" y="13788"/>
                    <a:pt x="4418" y="13871"/>
                    <a:pt x="3644" y="13930"/>
                  </a:cubicBezTo>
                  <a:cubicBezTo>
                    <a:pt x="3132" y="13966"/>
                    <a:pt x="2644" y="13990"/>
                    <a:pt x="2144" y="14026"/>
                  </a:cubicBezTo>
                  <a:cubicBezTo>
                    <a:pt x="1727" y="14038"/>
                    <a:pt x="1322" y="14061"/>
                    <a:pt x="905" y="14097"/>
                  </a:cubicBezTo>
                  <a:cubicBezTo>
                    <a:pt x="715" y="14109"/>
                    <a:pt x="536" y="14097"/>
                    <a:pt x="310" y="14097"/>
                  </a:cubicBezTo>
                  <a:cubicBezTo>
                    <a:pt x="286" y="13811"/>
                    <a:pt x="251" y="13573"/>
                    <a:pt x="239" y="13335"/>
                  </a:cubicBezTo>
                  <a:cubicBezTo>
                    <a:pt x="191" y="12430"/>
                    <a:pt x="143" y="11502"/>
                    <a:pt x="132" y="10597"/>
                  </a:cubicBezTo>
                  <a:cubicBezTo>
                    <a:pt x="120" y="9180"/>
                    <a:pt x="132" y="7751"/>
                    <a:pt x="120" y="6346"/>
                  </a:cubicBezTo>
                  <a:cubicBezTo>
                    <a:pt x="84" y="4501"/>
                    <a:pt x="48" y="2655"/>
                    <a:pt x="12" y="810"/>
                  </a:cubicBezTo>
                  <a:cubicBezTo>
                    <a:pt x="1" y="12"/>
                    <a:pt x="12" y="0"/>
                    <a:pt x="798" y="60"/>
                  </a:cubicBezTo>
                  <a:cubicBezTo>
                    <a:pt x="846" y="95"/>
                    <a:pt x="882" y="107"/>
                    <a:pt x="1001" y="119"/>
                  </a:cubicBezTo>
                  <a:close/>
                </a:path>
              </a:pathLst>
            </a:custGeom>
            <a:solidFill>
              <a:srgbClr val="A775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0" name="Google Shape;225;p25">
              <a:extLst>
                <a:ext uri="{FF2B5EF4-FFF2-40B4-BE49-F238E27FC236}">
                  <a16:creationId xmlns:a16="http://schemas.microsoft.com/office/drawing/2014/main" id="{62BA424E-92D4-4AB4-B919-74CE92F22155}"/>
                </a:ext>
              </a:extLst>
            </p:cNvPr>
            <p:cNvSpPr/>
            <p:nvPr/>
          </p:nvSpPr>
          <p:spPr>
            <a:xfrm>
              <a:off x="4880350" y="3133550"/>
              <a:ext cx="270600" cy="356025"/>
            </a:xfrm>
            <a:custGeom>
              <a:avLst/>
              <a:gdLst/>
              <a:ahLst/>
              <a:cxnLst/>
              <a:rect l="l" t="t" r="r" b="b"/>
              <a:pathLst>
                <a:path w="10824" h="14241" extrusionOk="0">
                  <a:moveTo>
                    <a:pt x="9966" y="1"/>
                  </a:moveTo>
                  <a:cubicBezTo>
                    <a:pt x="10240" y="12"/>
                    <a:pt x="10490" y="24"/>
                    <a:pt x="10776" y="60"/>
                  </a:cubicBezTo>
                  <a:cubicBezTo>
                    <a:pt x="10788" y="203"/>
                    <a:pt x="10824" y="322"/>
                    <a:pt x="10824" y="441"/>
                  </a:cubicBezTo>
                  <a:cubicBezTo>
                    <a:pt x="10812" y="1310"/>
                    <a:pt x="10776" y="2179"/>
                    <a:pt x="10752" y="3049"/>
                  </a:cubicBezTo>
                  <a:cubicBezTo>
                    <a:pt x="10705" y="4120"/>
                    <a:pt x="10633" y="5204"/>
                    <a:pt x="10586" y="6275"/>
                  </a:cubicBezTo>
                  <a:cubicBezTo>
                    <a:pt x="10574" y="6549"/>
                    <a:pt x="10621" y="6811"/>
                    <a:pt x="10621" y="7061"/>
                  </a:cubicBezTo>
                  <a:cubicBezTo>
                    <a:pt x="10597" y="9359"/>
                    <a:pt x="10574" y="11645"/>
                    <a:pt x="10562" y="13931"/>
                  </a:cubicBezTo>
                  <a:cubicBezTo>
                    <a:pt x="10562" y="14002"/>
                    <a:pt x="10538" y="14062"/>
                    <a:pt x="10526" y="14169"/>
                  </a:cubicBezTo>
                  <a:cubicBezTo>
                    <a:pt x="10419" y="14181"/>
                    <a:pt x="10336" y="14193"/>
                    <a:pt x="10264" y="14181"/>
                  </a:cubicBezTo>
                  <a:cubicBezTo>
                    <a:pt x="8216" y="14050"/>
                    <a:pt x="6192" y="14002"/>
                    <a:pt x="4156" y="14074"/>
                  </a:cubicBezTo>
                  <a:cubicBezTo>
                    <a:pt x="3978" y="14074"/>
                    <a:pt x="3799" y="14133"/>
                    <a:pt x="3632" y="14133"/>
                  </a:cubicBezTo>
                  <a:cubicBezTo>
                    <a:pt x="2513" y="14181"/>
                    <a:pt x="1394" y="14205"/>
                    <a:pt x="275" y="14240"/>
                  </a:cubicBezTo>
                  <a:cubicBezTo>
                    <a:pt x="203" y="14240"/>
                    <a:pt x="132" y="14228"/>
                    <a:pt x="1" y="14193"/>
                  </a:cubicBezTo>
                  <a:cubicBezTo>
                    <a:pt x="299" y="13931"/>
                    <a:pt x="596" y="13788"/>
                    <a:pt x="894" y="13657"/>
                  </a:cubicBezTo>
                  <a:cubicBezTo>
                    <a:pt x="2144" y="13109"/>
                    <a:pt x="3489" y="12835"/>
                    <a:pt x="4811" y="12538"/>
                  </a:cubicBezTo>
                  <a:cubicBezTo>
                    <a:pt x="6037" y="12276"/>
                    <a:pt x="7276" y="12121"/>
                    <a:pt x="8550" y="12109"/>
                  </a:cubicBezTo>
                  <a:cubicBezTo>
                    <a:pt x="8788" y="12109"/>
                    <a:pt x="9038" y="12002"/>
                    <a:pt x="9276" y="11931"/>
                  </a:cubicBezTo>
                  <a:cubicBezTo>
                    <a:pt x="9454" y="11871"/>
                    <a:pt x="9502" y="11704"/>
                    <a:pt x="9514" y="11550"/>
                  </a:cubicBezTo>
                  <a:cubicBezTo>
                    <a:pt x="9562" y="10919"/>
                    <a:pt x="9597" y="10311"/>
                    <a:pt x="9633" y="9680"/>
                  </a:cubicBezTo>
                  <a:cubicBezTo>
                    <a:pt x="9669" y="9049"/>
                    <a:pt x="9669" y="8394"/>
                    <a:pt x="9693" y="7740"/>
                  </a:cubicBezTo>
                  <a:cubicBezTo>
                    <a:pt x="9728" y="6799"/>
                    <a:pt x="9752" y="5846"/>
                    <a:pt x="9800" y="4906"/>
                  </a:cubicBezTo>
                  <a:cubicBezTo>
                    <a:pt x="9812" y="4322"/>
                    <a:pt x="9859" y="3763"/>
                    <a:pt x="9871" y="3179"/>
                  </a:cubicBezTo>
                  <a:cubicBezTo>
                    <a:pt x="9907" y="2275"/>
                    <a:pt x="9919" y="1346"/>
                    <a:pt x="9943" y="441"/>
                  </a:cubicBezTo>
                  <a:cubicBezTo>
                    <a:pt x="9919" y="310"/>
                    <a:pt x="9943" y="191"/>
                    <a:pt x="9966" y="1"/>
                  </a:cubicBezTo>
                  <a:close/>
                </a:path>
              </a:pathLst>
            </a:custGeom>
            <a:solidFill>
              <a:srgbClr val="A775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1" name="Google Shape;226;p25">
              <a:extLst>
                <a:ext uri="{FF2B5EF4-FFF2-40B4-BE49-F238E27FC236}">
                  <a16:creationId xmlns:a16="http://schemas.microsoft.com/office/drawing/2014/main" id="{92ABC151-48B0-4D45-8474-0304E770EBC5}"/>
                </a:ext>
              </a:extLst>
            </p:cNvPr>
            <p:cNvSpPr/>
            <p:nvPr/>
          </p:nvSpPr>
          <p:spPr>
            <a:xfrm>
              <a:off x="5007450" y="3407700"/>
              <a:ext cx="8075" cy="7150"/>
            </a:xfrm>
            <a:custGeom>
              <a:avLst/>
              <a:gdLst/>
              <a:ahLst/>
              <a:cxnLst/>
              <a:rect l="l" t="t" r="r" b="b"/>
              <a:pathLst>
                <a:path w="323" h="286" extrusionOk="0">
                  <a:moveTo>
                    <a:pt x="322" y="107"/>
                  </a:moveTo>
                  <a:cubicBezTo>
                    <a:pt x="239" y="179"/>
                    <a:pt x="179" y="250"/>
                    <a:pt x="108" y="262"/>
                  </a:cubicBezTo>
                  <a:cubicBezTo>
                    <a:pt x="84" y="286"/>
                    <a:pt x="1" y="179"/>
                    <a:pt x="1" y="131"/>
                  </a:cubicBezTo>
                  <a:cubicBezTo>
                    <a:pt x="1" y="84"/>
                    <a:pt x="72" y="12"/>
                    <a:pt x="108" y="0"/>
                  </a:cubicBezTo>
                  <a:cubicBezTo>
                    <a:pt x="156" y="0"/>
                    <a:pt x="239" y="60"/>
                    <a:pt x="322" y="107"/>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2" name="Google Shape;227;p25">
              <a:extLst>
                <a:ext uri="{FF2B5EF4-FFF2-40B4-BE49-F238E27FC236}">
                  <a16:creationId xmlns:a16="http://schemas.microsoft.com/office/drawing/2014/main" id="{D130249B-DC1B-4CA4-95E9-B5D050167FC5}"/>
                </a:ext>
              </a:extLst>
            </p:cNvPr>
            <p:cNvSpPr/>
            <p:nvPr/>
          </p:nvSpPr>
          <p:spPr>
            <a:xfrm>
              <a:off x="4906550" y="3321675"/>
              <a:ext cx="30975" cy="23825"/>
            </a:xfrm>
            <a:custGeom>
              <a:avLst/>
              <a:gdLst/>
              <a:ahLst/>
              <a:cxnLst/>
              <a:rect l="l" t="t" r="r" b="b"/>
              <a:pathLst>
                <a:path w="1239" h="953" extrusionOk="0">
                  <a:moveTo>
                    <a:pt x="251" y="0"/>
                  </a:moveTo>
                  <a:cubicBezTo>
                    <a:pt x="489" y="60"/>
                    <a:pt x="763" y="72"/>
                    <a:pt x="965" y="167"/>
                  </a:cubicBezTo>
                  <a:cubicBezTo>
                    <a:pt x="1239" y="286"/>
                    <a:pt x="1215" y="548"/>
                    <a:pt x="965" y="703"/>
                  </a:cubicBezTo>
                  <a:cubicBezTo>
                    <a:pt x="917" y="715"/>
                    <a:pt x="894" y="750"/>
                    <a:pt x="846" y="750"/>
                  </a:cubicBezTo>
                  <a:cubicBezTo>
                    <a:pt x="608" y="810"/>
                    <a:pt x="322" y="953"/>
                    <a:pt x="144" y="727"/>
                  </a:cubicBezTo>
                  <a:cubicBezTo>
                    <a:pt x="1" y="536"/>
                    <a:pt x="120" y="274"/>
                    <a:pt x="25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3" name="Google Shape;228;p25">
              <a:extLst>
                <a:ext uri="{FF2B5EF4-FFF2-40B4-BE49-F238E27FC236}">
                  <a16:creationId xmlns:a16="http://schemas.microsoft.com/office/drawing/2014/main" id="{21A3954C-E9F2-46B6-9D00-BE944EF67D2D}"/>
                </a:ext>
              </a:extLst>
            </p:cNvPr>
            <p:cNvSpPr/>
            <p:nvPr/>
          </p:nvSpPr>
          <p:spPr>
            <a:xfrm>
              <a:off x="4910725" y="3290125"/>
              <a:ext cx="26800" cy="23825"/>
            </a:xfrm>
            <a:custGeom>
              <a:avLst/>
              <a:gdLst/>
              <a:ahLst/>
              <a:cxnLst/>
              <a:rect l="l" t="t" r="r" b="b"/>
              <a:pathLst>
                <a:path w="1072" h="953" extrusionOk="0">
                  <a:moveTo>
                    <a:pt x="0" y="60"/>
                  </a:moveTo>
                  <a:cubicBezTo>
                    <a:pt x="405" y="0"/>
                    <a:pt x="739" y="12"/>
                    <a:pt x="1072" y="262"/>
                  </a:cubicBezTo>
                  <a:cubicBezTo>
                    <a:pt x="917" y="726"/>
                    <a:pt x="512" y="786"/>
                    <a:pt x="96" y="953"/>
                  </a:cubicBezTo>
                  <a:cubicBezTo>
                    <a:pt x="72" y="619"/>
                    <a:pt x="36" y="357"/>
                    <a:pt x="0" y="6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4" name="Google Shape;229;p25">
              <a:extLst>
                <a:ext uri="{FF2B5EF4-FFF2-40B4-BE49-F238E27FC236}">
                  <a16:creationId xmlns:a16="http://schemas.microsoft.com/office/drawing/2014/main" id="{C04E0370-5188-474B-8B38-F243A8E64235}"/>
                </a:ext>
              </a:extLst>
            </p:cNvPr>
            <p:cNvSpPr/>
            <p:nvPr/>
          </p:nvSpPr>
          <p:spPr>
            <a:xfrm>
              <a:off x="4667525" y="3153500"/>
              <a:ext cx="13425" cy="19075"/>
            </a:xfrm>
            <a:custGeom>
              <a:avLst/>
              <a:gdLst/>
              <a:ahLst/>
              <a:cxnLst/>
              <a:rect l="l" t="t" r="r" b="b"/>
              <a:pathLst>
                <a:path w="537" h="763" extrusionOk="0">
                  <a:moveTo>
                    <a:pt x="60" y="762"/>
                  </a:moveTo>
                  <a:cubicBezTo>
                    <a:pt x="1" y="429"/>
                    <a:pt x="49" y="215"/>
                    <a:pt x="275" y="0"/>
                  </a:cubicBezTo>
                  <a:cubicBezTo>
                    <a:pt x="453" y="167"/>
                    <a:pt x="537" y="369"/>
                    <a:pt x="537" y="667"/>
                  </a:cubicBezTo>
                  <a:cubicBezTo>
                    <a:pt x="394" y="703"/>
                    <a:pt x="239" y="715"/>
                    <a:pt x="60" y="762"/>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5" name="Google Shape;230;p25">
              <a:extLst>
                <a:ext uri="{FF2B5EF4-FFF2-40B4-BE49-F238E27FC236}">
                  <a16:creationId xmlns:a16="http://schemas.microsoft.com/office/drawing/2014/main" id="{6F18E66D-CD82-49F9-8BB7-045A9406DB76}"/>
                </a:ext>
              </a:extLst>
            </p:cNvPr>
            <p:cNvSpPr/>
            <p:nvPr/>
          </p:nvSpPr>
          <p:spPr>
            <a:xfrm>
              <a:off x="4582100" y="3095150"/>
              <a:ext cx="581650" cy="417350"/>
            </a:xfrm>
            <a:custGeom>
              <a:avLst/>
              <a:gdLst/>
              <a:ahLst/>
              <a:cxnLst/>
              <a:rect l="l" t="t" r="r" b="b"/>
              <a:pathLst>
                <a:path w="23266" h="16694" extrusionOk="0">
                  <a:moveTo>
                    <a:pt x="22742" y="1060"/>
                  </a:moveTo>
                  <a:cubicBezTo>
                    <a:pt x="22551" y="1025"/>
                    <a:pt x="22373" y="1013"/>
                    <a:pt x="22158" y="1001"/>
                  </a:cubicBezTo>
                  <a:cubicBezTo>
                    <a:pt x="22099" y="1001"/>
                    <a:pt x="22027" y="977"/>
                    <a:pt x="21968" y="977"/>
                  </a:cubicBezTo>
                  <a:cubicBezTo>
                    <a:pt x="21956" y="953"/>
                    <a:pt x="21956" y="917"/>
                    <a:pt x="21932" y="905"/>
                  </a:cubicBezTo>
                  <a:lnTo>
                    <a:pt x="21932" y="739"/>
                  </a:lnTo>
                  <a:cubicBezTo>
                    <a:pt x="21932" y="572"/>
                    <a:pt x="21932" y="417"/>
                    <a:pt x="21825" y="310"/>
                  </a:cubicBezTo>
                  <a:cubicBezTo>
                    <a:pt x="21718" y="191"/>
                    <a:pt x="21515" y="167"/>
                    <a:pt x="21349" y="143"/>
                  </a:cubicBezTo>
                  <a:cubicBezTo>
                    <a:pt x="21313" y="143"/>
                    <a:pt x="21265" y="132"/>
                    <a:pt x="21218" y="132"/>
                  </a:cubicBezTo>
                  <a:cubicBezTo>
                    <a:pt x="20730" y="36"/>
                    <a:pt x="20194" y="1"/>
                    <a:pt x="19610" y="1"/>
                  </a:cubicBezTo>
                  <a:cubicBezTo>
                    <a:pt x="18753" y="1"/>
                    <a:pt x="17884" y="84"/>
                    <a:pt x="17051" y="179"/>
                  </a:cubicBezTo>
                  <a:lnTo>
                    <a:pt x="16860" y="191"/>
                  </a:lnTo>
                  <a:cubicBezTo>
                    <a:pt x="16693" y="203"/>
                    <a:pt x="16551" y="286"/>
                    <a:pt x="16408" y="358"/>
                  </a:cubicBezTo>
                  <a:cubicBezTo>
                    <a:pt x="16324" y="405"/>
                    <a:pt x="16229" y="441"/>
                    <a:pt x="16158" y="465"/>
                  </a:cubicBezTo>
                  <a:cubicBezTo>
                    <a:pt x="15038" y="798"/>
                    <a:pt x="13967" y="1156"/>
                    <a:pt x="12991" y="1775"/>
                  </a:cubicBezTo>
                  <a:cubicBezTo>
                    <a:pt x="12538" y="2037"/>
                    <a:pt x="12109" y="2334"/>
                    <a:pt x="11681" y="2608"/>
                  </a:cubicBezTo>
                  <a:lnTo>
                    <a:pt x="11193" y="2918"/>
                  </a:lnTo>
                  <a:cubicBezTo>
                    <a:pt x="11086" y="2858"/>
                    <a:pt x="10990" y="2799"/>
                    <a:pt x="10895" y="2739"/>
                  </a:cubicBezTo>
                  <a:cubicBezTo>
                    <a:pt x="10609" y="2572"/>
                    <a:pt x="10312" y="2394"/>
                    <a:pt x="10014" y="2251"/>
                  </a:cubicBezTo>
                  <a:cubicBezTo>
                    <a:pt x="9776" y="2132"/>
                    <a:pt x="9526" y="2025"/>
                    <a:pt x="9288" y="1918"/>
                  </a:cubicBezTo>
                  <a:cubicBezTo>
                    <a:pt x="8907" y="1751"/>
                    <a:pt x="8526" y="1608"/>
                    <a:pt x="8180" y="1394"/>
                  </a:cubicBezTo>
                  <a:cubicBezTo>
                    <a:pt x="7347" y="905"/>
                    <a:pt x="6454" y="739"/>
                    <a:pt x="5609" y="608"/>
                  </a:cubicBezTo>
                  <a:cubicBezTo>
                    <a:pt x="4287" y="417"/>
                    <a:pt x="3251" y="310"/>
                    <a:pt x="2287" y="298"/>
                  </a:cubicBezTo>
                  <a:lnTo>
                    <a:pt x="2239" y="298"/>
                  </a:lnTo>
                  <a:cubicBezTo>
                    <a:pt x="1930" y="298"/>
                    <a:pt x="1668" y="370"/>
                    <a:pt x="1465" y="429"/>
                  </a:cubicBezTo>
                  <a:cubicBezTo>
                    <a:pt x="1311" y="477"/>
                    <a:pt x="1108" y="608"/>
                    <a:pt x="1168" y="941"/>
                  </a:cubicBezTo>
                  <a:cubicBezTo>
                    <a:pt x="1203" y="1096"/>
                    <a:pt x="1227" y="1275"/>
                    <a:pt x="1251" y="1441"/>
                  </a:cubicBezTo>
                  <a:cubicBezTo>
                    <a:pt x="1263" y="1656"/>
                    <a:pt x="1263" y="1656"/>
                    <a:pt x="1084" y="1667"/>
                  </a:cubicBezTo>
                  <a:cubicBezTo>
                    <a:pt x="1013" y="1679"/>
                    <a:pt x="930" y="1679"/>
                    <a:pt x="834" y="1679"/>
                  </a:cubicBezTo>
                  <a:lnTo>
                    <a:pt x="691" y="1679"/>
                  </a:lnTo>
                  <a:lnTo>
                    <a:pt x="560" y="1679"/>
                  </a:lnTo>
                  <a:cubicBezTo>
                    <a:pt x="275" y="1679"/>
                    <a:pt x="84" y="1751"/>
                    <a:pt x="25" y="2108"/>
                  </a:cubicBezTo>
                  <a:cubicBezTo>
                    <a:pt x="1" y="2287"/>
                    <a:pt x="1" y="2465"/>
                    <a:pt x="13" y="2584"/>
                  </a:cubicBezTo>
                  <a:cubicBezTo>
                    <a:pt x="25" y="2787"/>
                    <a:pt x="37" y="2965"/>
                    <a:pt x="60" y="3156"/>
                  </a:cubicBezTo>
                  <a:cubicBezTo>
                    <a:pt x="84" y="3453"/>
                    <a:pt x="96" y="3751"/>
                    <a:pt x="96" y="4049"/>
                  </a:cubicBezTo>
                  <a:cubicBezTo>
                    <a:pt x="120" y="5013"/>
                    <a:pt x="132" y="5966"/>
                    <a:pt x="144" y="6930"/>
                  </a:cubicBezTo>
                  <a:cubicBezTo>
                    <a:pt x="156" y="7609"/>
                    <a:pt x="156" y="8264"/>
                    <a:pt x="179" y="8930"/>
                  </a:cubicBezTo>
                  <a:cubicBezTo>
                    <a:pt x="191" y="10323"/>
                    <a:pt x="215" y="11716"/>
                    <a:pt x="251" y="13109"/>
                  </a:cubicBezTo>
                  <a:lnTo>
                    <a:pt x="263" y="14133"/>
                  </a:lnTo>
                  <a:cubicBezTo>
                    <a:pt x="275" y="14812"/>
                    <a:pt x="298" y="15503"/>
                    <a:pt x="310" y="16205"/>
                  </a:cubicBezTo>
                  <a:cubicBezTo>
                    <a:pt x="322" y="16562"/>
                    <a:pt x="429" y="16669"/>
                    <a:pt x="787" y="16693"/>
                  </a:cubicBezTo>
                  <a:lnTo>
                    <a:pt x="870" y="16693"/>
                  </a:lnTo>
                  <a:cubicBezTo>
                    <a:pt x="930" y="16693"/>
                    <a:pt x="1013" y="16693"/>
                    <a:pt x="1072" y="16681"/>
                  </a:cubicBezTo>
                  <a:cubicBezTo>
                    <a:pt x="1525" y="16646"/>
                    <a:pt x="1977" y="16622"/>
                    <a:pt x="2442" y="16586"/>
                  </a:cubicBezTo>
                  <a:cubicBezTo>
                    <a:pt x="3394" y="16515"/>
                    <a:pt x="4382" y="16455"/>
                    <a:pt x="5359" y="16395"/>
                  </a:cubicBezTo>
                  <a:cubicBezTo>
                    <a:pt x="6573" y="16336"/>
                    <a:pt x="7954" y="16265"/>
                    <a:pt x="9300" y="16265"/>
                  </a:cubicBezTo>
                  <a:cubicBezTo>
                    <a:pt x="9919" y="16265"/>
                    <a:pt x="10490" y="16276"/>
                    <a:pt x="11038" y="16312"/>
                  </a:cubicBezTo>
                  <a:lnTo>
                    <a:pt x="11050" y="16312"/>
                  </a:lnTo>
                  <a:cubicBezTo>
                    <a:pt x="11097" y="16312"/>
                    <a:pt x="11157" y="16288"/>
                    <a:pt x="11193" y="16288"/>
                  </a:cubicBezTo>
                  <a:cubicBezTo>
                    <a:pt x="11217" y="16288"/>
                    <a:pt x="11228" y="16276"/>
                    <a:pt x="11264" y="16276"/>
                  </a:cubicBezTo>
                  <a:lnTo>
                    <a:pt x="11740" y="16253"/>
                  </a:lnTo>
                  <a:cubicBezTo>
                    <a:pt x="12240" y="16217"/>
                    <a:pt x="12776" y="16205"/>
                    <a:pt x="13288" y="16193"/>
                  </a:cubicBezTo>
                  <a:lnTo>
                    <a:pt x="13395" y="16193"/>
                  </a:lnTo>
                  <a:cubicBezTo>
                    <a:pt x="13526" y="16193"/>
                    <a:pt x="13657" y="16193"/>
                    <a:pt x="13788" y="16205"/>
                  </a:cubicBezTo>
                  <a:cubicBezTo>
                    <a:pt x="13931" y="16205"/>
                    <a:pt x="14074" y="16217"/>
                    <a:pt x="14205" y="16217"/>
                  </a:cubicBezTo>
                  <a:lnTo>
                    <a:pt x="14431" y="16217"/>
                  </a:lnTo>
                  <a:cubicBezTo>
                    <a:pt x="14907" y="16193"/>
                    <a:pt x="15396" y="16157"/>
                    <a:pt x="15872" y="16110"/>
                  </a:cubicBezTo>
                  <a:cubicBezTo>
                    <a:pt x="16634" y="16050"/>
                    <a:pt x="17408" y="15991"/>
                    <a:pt x="18182" y="15979"/>
                  </a:cubicBezTo>
                  <a:lnTo>
                    <a:pt x="18717" y="15979"/>
                  </a:lnTo>
                  <a:cubicBezTo>
                    <a:pt x="20122" y="15979"/>
                    <a:pt x="21527" y="16134"/>
                    <a:pt x="22754" y="16265"/>
                  </a:cubicBezTo>
                  <a:lnTo>
                    <a:pt x="22897" y="16276"/>
                  </a:lnTo>
                  <a:lnTo>
                    <a:pt x="22920" y="16110"/>
                  </a:lnTo>
                  <a:cubicBezTo>
                    <a:pt x="22920" y="16074"/>
                    <a:pt x="22920" y="16015"/>
                    <a:pt x="22932" y="15967"/>
                  </a:cubicBezTo>
                  <a:cubicBezTo>
                    <a:pt x="22944" y="15860"/>
                    <a:pt x="22944" y="15741"/>
                    <a:pt x="22944" y="15634"/>
                  </a:cubicBezTo>
                  <a:cubicBezTo>
                    <a:pt x="22944" y="15372"/>
                    <a:pt x="22932" y="15086"/>
                    <a:pt x="22932" y="14824"/>
                  </a:cubicBezTo>
                  <a:cubicBezTo>
                    <a:pt x="22920" y="14360"/>
                    <a:pt x="22920" y="13895"/>
                    <a:pt x="22920" y="13419"/>
                  </a:cubicBezTo>
                  <a:cubicBezTo>
                    <a:pt x="22932" y="12050"/>
                    <a:pt x="22944" y="10621"/>
                    <a:pt x="22992" y="9073"/>
                  </a:cubicBezTo>
                  <a:cubicBezTo>
                    <a:pt x="23016" y="7585"/>
                    <a:pt x="23063" y="6216"/>
                    <a:pt x="23111" y="4918"/>
                  </a:cubicBezTo>
                  <a:cubicBezTo>
                    <a:pt x="23135" y="4287"/>
                    <a:pt x="23170" y="3644"/>
                    <a:pt x="23194" y="3013"/>
                  </a:cubicBezTo>
                  <a:cubicBezTo>
                    <a:pt x="23230" y="2560"/>
                    <a:pt x="23242" y="2108"/>
                    <a:pt x="23254" y="1644"/>
                  </a:cubicBezTo>
                  <a:cubicBezTo>
                    <a:pt x="23266" y="1215"/>
                    <a:pt x="23182" y="1132"/>
                    <a:pt x="22742" y="1060"/>
                  </a:cubicBezTo>
                  <a:close/>
                  <a:moveTo>
                    <a:pt x="3049" y="15955"/>
                  </a:moveTo>
                  <a:cubicBezTo>
                    <a:pt x="2882" y="15967"/>
                    <a:pt x="2727" y="15967"/>
                    <a:pt x="2561" y="15979"/>
                  </a:cubicBezTo>
                  <a:cubicBezTo>
                    <a:pt x="2430" y="16003"/>
                    <a:pt x="2275" y="16003"/>
                    <a:pt x="2144" y="16015"/>
                  </a:cubicBezTo>
                  <a:cubicBezTo>
                    <a:pt x="1870" y="16026"/>
                    <a:pt x="1608" y="16038"/>
                    <a:pt x="1322" y="16062"/>
                  </a:cubicBezTo>
                  <a:lnTo>
                    <a:pt x="1120" y="16062"/>
                  </a:lnTo>
                  <a:lnTo>
                    <a:pt x="882" y="16062"/>
                  </a:lnTo>
                  <a:cubicBezTo>
                    <a:pt x="882" y="16015"/>
                    <a:pt x="858" y="15967"/>
                    <a:pt x="858" y="15919"/>
                  </a:cubicBezTo>
                  <a:cubicBezTo>
                    <a:pt x="846" y="15741"/>
                    <a:pt x="822" y="15598"/>
                    <a:pt x="822" y="15443"/>
                  </a:cubicBezTo>
                  <a:lnTo>
                    <a:pt x="787" y="14872"/>
                  </a:lnTo>
                  <a:cubicBezTo>
                    <a:pt x="763" y="14157"/>
                    <a:pt x="727" y="13419"/>
                    <a:pt x="715" y="12705"/>
                  </a:cubicBezTo>
                  <a:cubicBezTo>
                    <a:pt x="703" y="11990"/>
                    <a:pt x="703" y="11264"/>
                    <a:pt x="703" y="10561"/>
                  </a:cubicBezTo>
                  <a:lnTo>
                    <a:pt x="703" y="8454"/>
                  </a:lnTo>
                  <a:cubicBezTo>
                    <a:pt x="679" y="7287"/>
                    <a:pt x="656" y="6097"/>
                    <a:pt x="644" y="4954"/>
                  </a:cubicBezTo>
                  <a:cubicBezTo>
                    <a:pt x="620" y="4275"/>
                    <a:pt x="608" y="3596"/>
                    <a:pt x="596" y="2918"/>
                  </a:cubicBezTo>
                  <a:cubicBezTo>
                    <a:pt x="596" y="2656"/>
                    <a:pt x="584" y="2394"/>
                    <a:pt x="644" y="2334"/>
                  </a:cubicBezTo>
                  <a:cubicBezTo>
                    <a:pt x="668" y="2299"/>
                    <a:pt x="727" y="2299"/>
                    <a:pt x="846" y="2299"/>
                  </a:cubicBezTo>
                  <a:cubicBezTo>
                    <a:pt x="941" y="2299"/>
                    <a:pt x="1072" y="2322"/>
                    <a:pt x="1215" y="2322"/>
                  </a:cubicBezTo>
                  <a:cubicBezTo>
                    <a:pt x="1239" y="2322"/>
                    <a:pt x="1263" y="2322"/>
                    <a:pt x="1299" y="2334"/>
                  </a:cubicBezTo>
                  <a:cubicBezTo>
                    <a:pt x="1299" y="2370"/>
                    <a:pt x="1299" y="2394"/>
                    <a:pt x="1311" y="2429"/>
                  </a:cubicBezTo>
                  <a:cubicBezTo>
                    <a:pt x="1322" y="2560"/>
                    <a:pt x="1322" y="2691"/>
                    <a:pt x="1322" y="2822"/>
                  </a:cubicBezTo>
                  <a:lnTo>
                    <a:pt x="1322" y="4549"/>
                  </a:lnTo>
                  <a:cubicBezTo>
                    <a:pt x="1322" y="5668"/>
                    <a:pt x="1322" y="6835"/>
                    <a:pt x="1334" y="7978"/>
                  </a:cubicBezTo>
                  <a:cubicBezTo>
                    <a:pt x="1346" y="8478"/>
                    <a:pt x="1382" y="9002"/>
                    <a:pt x="1418" y="9490"/>
                  </a:cubicBezTo>
                  <a:cubicBezTo>
                    <a:pt x="1441" y="9930"/>
                    <a:pt x="1477" y="10371"/>
                    <a:pt x="1489" y="10800"/>
                  </a:cubicBezTo>
                  <a:cubicBezTo>
                    <a:pt x="1513" y="11633"/>
                    <a:pt x="1501" y="12490"/>
                    <a:pt x="1501" y="13300"/>
                  </a:cubicBezTo>
                  <a:lnTo>
                    <a:pt x="1501" y="13859"/>
                  </a:lnTo>
                  <a:cubicBezTo>
                    <a:pt x="1501" y="14121"/>
                    <a:pt x="1632" y="14276"/>
                    <a:pt x="1906" y="14288"/>
                  </a:cubicBezTo>
                  <a:lnTo>
                    <a:pt x="1942" y="14288"/>
                  </a:lnTo>
                  <a:cubicBezTo>
                    <a:pt x="2013" y="14288"/>
                    <a:pt x="2061" y="14288"/>
                    <a:pt x="2132" y="14276"/>
                  </a:cubicBezTo>
                  <a:cubicBezTo>
                    <a:pt x="2704" y="14133"/>
                    <a:pt x="3335" y="14074"/>
                    <a:pt x="4013" y="14074"/>
                  </a:cubicBezTo>
                  <a:cubicBezTo>
                    <a:pt x="4835" y="14074"/>
                    <a:pt x="5656" y="14169"/>
                    <a:pt x="6335" y="14252"/>
                  </a:cubicBezTo>
                  <a:cubicBezTo>
                    <a:pt x="7121" y="14360"/>
                    <a:pt x="7799" y="14467"/>
                    <a:pt x="8419" y="14586"/>
                  </a:cubicBezTo>
                  <a:cubicBezTo>
                    <a:pt x="8657" y="14633"/>
                    <a:pt x="8895" y="14752"/>
                    <a:pt x="9133" y="14848"/>
                  </a:cubicBezTo>
                  <a:lnTo>
                    <a:pt x="9252" y="14907"/>
                  </a:lnTo>
                  <a:cubicBezTo>
                    <a:pt x="9466" y="15002"/>
                    <a:pt x="9669" y="15122"/>
                    <a:pt x="9859" y="15241"/>
                  </a:cubicBezTo>
                  <a:lnTo>
                    <a:pt x="9978" y="15300"/>
                  </a:lnTo>
                  <a:lnTo>
                    <a:pt x="10074" y="15348"/>
                  </a:lnTo>
                  <a:cubicBezTo>
                    <a:pt x="10204" y="15419"/>
                    <a:pt x="10324" y="15479"/>
                    <a:pt x="10419" y="15586"/>
                  </a:cubicBezTo>
                  <a:cubicBezTo>
                    <a:pt x="10002" y="15598"/>
                    <a:pt x="9562" y="15610"/>
                    <a:pt x="9145" y="15610"/>
                  </a:cubicBezTo>
                  <a:cubicBezTo>
                    <a:pt x="8240" y="15645"/>
                    <a:pt x="7299" y="15657"/>
                    <a:pt x="6394" y="15705"/>
                  </a:cubicBezTo>
                  <a:cubicBezTo>
                    <a:pt x="5906" y="15717"/>
                    <a:pt x="5418" y="15764"/>
                    <a:pt x="4942" y="15800"/>
                  </a:cubicBezTo>
                  <a:cubicBezTo>
                    <a:pt x="4644" y="15836"/>
                    <a:pt x="4347" y="15860"/>
                    <a:pt x="4061" y="15884"/>
                  </a:cubicBezTo>
                  <a:cubicBezTo>
                    <a:pt x="3716" y="15919"/>
                    <a:pt x="3382" y="15943"/>
                    <a:pt x="3049" y="15955"/>
                  </a:cubicBezTo>
                  <a:close/>
                  <a:moveTo>
                    <a:pt x="7526" y="1703"/>
                  </a:moveTo>
                  <a:lnTo>
                    <a:pt x="7645" y="1763"/>
                  </a:lnTo>
                  <a:cubicBezTo>
                    <a:pt x="8514" y="2215"/>
                    <a:pt x="9383" y="2680"/>
                    <a:pt x="10264" y="3144"/>
                  </a:cubicBezTo>
                  <a:cubicBezTo>
                    <a:pt x="10716" y="3382"/>
                    <a:pt x="10907" y="3703"/>
                    <a:pt x="10895" y="4227"/>
                  </a:cubicBezTo>
                  <a:cubicBezTo>
                    <a:pt x="10871" y="5608"/>
                    <a:pt x="10871" y="7025"/>
                    <a:pt x="10859" y="8395"/>
                  </a:cubicBezTo>
                  <a:cubicBezTo>
                    <a:pt x="10859" y="9264"/>
                    <a:pt x="10859" y="10157"/>
                    <a:pt x="10847" y="11038"/>
                  </a:cubicBezTo>
                  <a:cubicBezTo>
                    <a:pt x="10847" y="11252"/>
                    <a:pt x="10836" y="11466"/>
                    <a:pt x="10800" y="11681"/>
                  </a:cubicBezTo>
                  <a:cubicBezTo>
                    <a:pt x="10788" y="11847"/>
                    <a:pt x="10776" y="12026"/>
                    <a:pt x="10776" y="12181"/>
                  </a:cubicBezTo>
                  <a:lnTo>
                    <a:pt x="10728" y="13395"/>
                  </a:lnTo>
                  <a:cubicBezTo>
                    <a:pt x="10716" y="13752"/>
                    <a:pt x="10693" y="14121"/>
                    <a:pt x="10693" y="14479"/>
                  </a:cubicBezTo>
                  <a:cubicBezTo>
                    <a:pt x="10693" y="14610"/>
                    <a:pt x="10669" y="14729"/>
                    <a:pt x="10657" y="14883"/>
                  </a:cubicBezTo>
                  <a:lnTo>
                    <a:pt x="10657" y="14895"/>
                  </a:lnTo>
                  <a:cubicBezTo>
                    <a:pt x="10597" y="14860"/>
                    <a:pt x="10514" y="14836"/>
                    <a:pt x="10466" y="14800"/>
                  </a:cubicBezTo>
                  <a:cubicBezTo>
                    <a:pt x="10204" y="14681"/>
                    <a:pt x="9966" y="14562"/>
                    <a:pt x="9728" y="14431"/>
                  </a:cubicBezTo>
                  <a:cubicBezTo>
                    <a:pt x="9014" y="14026"/>
                    <a:pt x="8216" y="13788"/>
                    <a:pt x="7359" y="13717"/>
                  </a:cubicBezTo>
                  <a:cubicBezTo>
                    <a:pt x="7026" y="13693"/>
                    <a:pt x="6680" y="13645"/>
                    <a:pt x="6335" y="13609"/>
                  </a:cubicBezTo>
                  <a:cubicBezTo>
                    <a:pt x="5692" y="13538"/>
                    <a:pt x="5061" y="13478"/>
                    <a:pt x="4406" y="13431"/>
                  </a:cubicBezTo>
                  <a:cubicBezTo>
                    <a:pt x="4299" y="13431"/>
                    <a:pt x="4192" y="13419"/>
                    <a:pt x="4073" y="13419"/>
                  </a:cubicBezTo>
                  <a:cubicBezTo>
                    <a:pt x="3787" y="13419"/>
                    <a:pt x="3489" y="13431"/>
                    <a:pt x="3216" y="13467"/>
                  </a:cubicBezTo>
                  <a:cubicBezTo>
                    <a:pt x="3049" y="13478"/>
                    <a:pt x="2882" y="13490"/>
                    <a:pt x="2704" y="13490"/>
                  </a:cubicBezTo>
                  <a:cubicBezTo>
                    <a:pt x="2561" y="13490"/>
                    <a:pt x="2418" y="13514"/>
                    <a:pt x="2263" y="13526"/>
                  </a:cubicBezTo>
                  <a:lnTo>
                    <a:pt x="2120" y="13538"/>
                  </a:lnTo>
                  <a:lnTo>
                    <a:pt x="2120" y="13514"/>
                  </a:lnTo>
                  <a:cubicBezTo>
                    <a:pt x="2108" y="13407"/>
                    <a:pt x="2096" y="13312"/>
                    <a:pt x="2084" y="13217"/>
                  </a:cubicBezTo>
                  <a:cubicBezTo>
                    <a:pt x="2061" y="12716"/>
                    <a:pt x="2049" y="12228"/>
                    <a:pt x="2025" y="11740"/>
                  </a:cubicBezTo>
                  <a:cubicBezTo>
                    <a:pt x="2001" y="11109"/>
                    <a:pt x="1977" y="10490"/>
                    <a:pt x="1942" y="9847"/>
                  </a:cubicBezTo>
                  <a:cubicBezTo>
                    <a:pt x="1930" y="9490"/>
                    <a:pt x="1918" y="9121"/>
                    <a:pt x="1882" y="8764"/>
                  </a:cubicBezTo>
                  <a:cubicBezTo>
                    <a:pt x="1858" y="8168"/>
                    <a:pt x="1811" y="7537"/>
                    <a:pt x="1811" y="6942"/>
                  </a:cubicBezTo>
                  <a:cubicBezTo>
                    <a:pt x="1811" y="6394"/>
                    <a:pt x="1822" y="5835"/>
                    <a:pt x="1846" y="5275"/>
                  </a:cubicBezTo>
                  <a:cubicBezTo>
                    <a:pt x="1858" y="4823"/>
                    <a:pt x="1870" y="4323"/>
                    <a:pt x="1870" y="3846"/>
                  </a:cubicBezTo>
                  <a:cubicBezTo>
                    <a:pt x="1870" y="3346"/>
                    <a:pt x="1846" y="2834"/>
                    <a:pt x="1822" y="2346"/>
                  </a:cubicBezTo>
                  <a:cubicBezTo>
                    <a:pt x="1811" y="2096"/>
                    <a:pt x="1799" y="1846"/>
                    <a:pt x="1799" y="1584"/>
                  </a:cubicBezTo>
                  <a:lnTo>
                    <a:pt x="1799" y="1167"/>
                  </a:lnTo>
                  <a:lnTo>
                    <a:pt x="1799" y="1048"/>
                  </a:lnTo>
                  <a:lnTo>
                    <a:pt x="1930" y="1013"/>
                  </a:lnTo>
                  <a:cubicBezTo>
                    <a:pt x="2084" y="965"/>
                    <a:pt x="2215" y="917"/>
                    <a:pt x="2346" y="917"/>
                  </a:cubicBezTo>
                  <a:lnTo>
                    <a:pt x="2346" y="917"/>
                  </a:lnTo>
                  <a:cubicBezTo>
                    <a:pt x="3811" y="929"/>
                    <a:pt x="5537" y="1036"/>
                    <a:pt x="7228" y="1620"/>
                  </a:cubicBezTo>
                  <a:cubicBezTo>
                    <a:pt x="7264" y="1632"/>
                    <a:pt x="7287" y="1632"/>
                    <a:pt x="7323" y="1644"/>
                  </a:cubicBezTo>
                  <a:cubicBezTo>
                    <a:pt x="7430" y="1656"/>
                    <a:pt x="7490" y="1679"/>
                    <a:pt x="7526" y="1703"/>
                  </a:cubicBezTo>
                  <a:close/>
                  <a:moveTo>
                    <a:pt x="15789" y="15503"/>
                  </a:moveTo>
                  <a:cubicBezTo>
                    <a:pt x="15705" y="15526"/>
                    <a:pt x="15622" y="15538"/>
                    <a:pt x="15550" y="15538"/>
                  </a:cubicBezTo>
                  <a:cubicBezTo>
                    <a:pt x="14431" y="15586"/>
                    <a:pt x="13288" y="15610"/>
                    <a:pt x="12312" y="15622"/>
                  </a:cubicBezTo>
                  <a:cubicBezTo>
                    <a:pt x="12502" y="15491"/>
                    <a:pt x="12693" y="15419"/>
                    <a:pt x="12883" y="15324"/>
                  </a:cubicBezTo>
                  <a:cubicBezTo>
                    <a:pt x="14014" y="14836"/>
                    <a:pt x="15241" y="14550"/>
                    <a:pt x="16431" y="14288"/>
                  </a:cubicBezTo>
                  <a:lnTo>
                    <a:pt x="16777" y="14217"/>
                  </a:lnTo>
                  <a:cubicBezTo>
                    <a:pt x="17944" y="13943"/>
                    <a:pt x="19194" y="13800"/>
                    <a:pt x="20480" y="13776"/>
                  </a:cubicBezTo>
                  <a:cubicBezTo>
                    <a:pt x="20706" y="13776"/>
                    <a:pt x="20920" y="13705"/>
                    <a:pt x="21134" y="13633"/>
                  </a:cubicBezTo>
                  <a:lnTo>
                    <a:pt x="21253" y="13586"/>
                  </a:lnTo>
                  <a:cubicBezTo>
                    <a:pt x="21456" y="13526"/>
                    <a:pt x="21575" y="13348"/>
                    <a:pt x="21599" y="13062"/>
                  </a:cubicBezTo>
                  <a:cubicBezTo>
                    <a:pt x="21611" y="12883"/>
                    <a:pt x="21623" y="12705"/>
                    <a:pt x="21623" y="12526"/>
                  </a:cubicBezTo>
                  <a:cubicBezTo>
                    <a:pt x="21658" y="12097"/>
                    <a:pt x="21682" y="11657"/>
                    <a:pt x="21718" y="11204"/>
                  </a:cubicBezTo>
                  <a:cubicBezTo>
                    <a:pt x="21730" y="10823"/>
                    <a:pt x="21742" y="10442"/>
                    <a:pt x="21742" y="10061"/>
                  </a:cubicBezTo>
                  <a:cubicBezTo>
                    <a:pt x="21742" y="9788"/>
                    <a:pt x="21754" y="9526"/>
                    <a:pt x="21754" y="9252"/>
                  </a:cubicBezTo>
                  <a:cubicBezTo>
                    <a:pt x="21789" y="8323"/>
                    <a:pt x="21813" y="7371"/>
                    <a:pt x="21861" y="6430"/>
                  </a:cubicBezTo>
                  <a:cubicBezTo>
                    <a:pt x="21873" y="6192"/>
                    <a:pt x="21873" y="5954"/>
                    <a:pt x="21896" y="5716"/>
                  </a:cubicBezTo>
                  <a:cubicBezTo>
                    <a:pt x="21908" y="5370"/>
                    <a:pt x="21920" y="5049"/>
                    <a:pt x="21932" y="4704"/>
                  </a:cubicBezTo>
                  <a:lnTo>
                    <a:pt x="21980" y="3180"/>
                  </a:lnTo>
                  <a:cubicBezTo>
                    <a:pt x="21992" y="2763"/>
                    <a:pt x="21992" y="2370"/>
                    <a:pt x="22015" y="1953"/>
                  </a:cubicBezTo>
                  <a:cubicBezTo>
                    <a:pt x="22015" y="1870"/>
                    <a:pt x="22027" y="1798"/>
                    <a:pt x="22039" y="1691"/>
                  </a:cubicBezTo>
                  <a:lnTo>
                    <a:pt x="22039" y="1667"/>
                  </a:lnTo>
                  <a:lnTo>
                    <a:pt x="22611" y="1691"/>
                  </a:lnTo>
                  <a:lnTo>
                    <a:pt x="22611" y="1727"/>
                  </a:lnTo>
                  <a:cubicBezTo>
                    <a:pt x="22623" y="1810"/>
                    <a:pt x="22635" y="1870"/>
                    <a:pt x="22635" y="1929"/>
                  </a:cubicBezTo>
                  <a:lnTo>
                    <a:pt x="22623" y="2287"/>
                  </a:lnTo>
                  <a:cubicBezTo>
                    <a:pt x="22611" y="3025"/>
                    <a:pt x="22575" y="3799"/>
                    <a:pt x="22551" y="4537"/>
                  </a:cubicBezTo>
                  <a:cubicBezTo>
                    <a:pt x="22516" y="5085"/>
                    <a:pt x="22492" y="5620"/>
                    <a:pt x="22468" y="6180"/>
                  </a:cubicBezTo>
                  <a:cubicBezTo>
                    <a:pt x="22444" y="6716"/>
                    <a:pt x="22408" y="7252"/>
                    <a:pt x="22396" y="7763"/>
                  </a:cubicBezTo>
                  <a:cubicBezTo>
                    <a:pt x="22396" y="7918"/>
                    <a:pt x="22396" y="8085"/>
                    <a:pt x="22408" y="8216"/>
                  </a:cubicBezTo>
                  <a:cubicBezTo>
                    <a:pt x="22432" y="8335"/>
                    <a:pt x="22432" y="8454"/>
                    <a:pt x="22432" y="8561"/>
                  </a:cubicBezTo>
                  <a:cubicBezTo>
                    <a:pt x="22408" y="10847"/>
                    <a:pt x="22385" y="13145"/>
                    <a:pt x="22373" y="15419"/>
                  </a:cubicBezTo>
                  <a:cubicBezTo>
                    <a:pt x="22373" y="15443"/>
                    <a:pt x="22373" y="15479"/>
                    <a:pt x="22349" y="15526"/>
                  </a:cubicBezTo>
                  <a:cubicBezTo>
                    <a:pt x="22313" y="15526"/>
                    <a:pt x="22277" y="15538"/>
                    <a:pt x="22254" y="15538"/>
                  </a:cubicBezTo>
                  <a:lnTo>
                    <a:pt x="22218" y="15538"/>
                  </a:lnTo>
                  <a:cubicBezTo>
                    <a:pt x="20849" y="15443"/>
                    <a:pt x="19479" y="15407"/>
                    <a:pt x="18158" y="15407"/>
                  </a:cubicBezTo>
                  <a:cubicBezTo>
                    <a:pt x="17467" y="15407"/>
                    <a:pt x="16777" y="15419"/>
                    <a:pt x="16098" y="15443"/>
                  </a:cubicBezTo>
                  <a:cubicBezTo>
                    <a:pt x="15967" y="15479"/>
                    <a:pt x="15884" y="15491"/>
                    <a:pt x="15789" y="15503"/>
                  </a:cubicBezTo>
                  <a:close/>
                  <a:moveTo>
                    <a:pt x="11395" y="11014"/>
                  </a:moveTo>
                  <a:cubicBezTo>
                    <a:pt x="11431" y="10133"/>
                    <a:pt x="11431" y="9240"/>
                    <a:pt x="11431" y="8371"/>
                  </a:cubicBezTo>
                  <a:lnTo>
                    <a:pt x="11431" y="7180"/>
                  </a:lnTo>
                  <a:lnTo>
                    <a:pt x="11431" y="6109"/>
                  </a:lnTo>
                  <a:cubicBezTo>
                    <a:pt x="11431" y="5382"/>
                    <a:pt x="11443" y="4644"/>
                    <a:pt x="11443" y="3906"/>
                  </a:cubicBezTo>
                  <a:cubicBezTo>
                    <a:pt x="11443" y="3596"/>
                    <a:pt x="11621" y="3418"/>
                    <a:pt x="11752" y="3311"/>
                  </a:cubicBezTo>
                  <a:cubicBezTo>
                    <a:pt x="12276" y="2953"/>
                    <a:pt x="12883" y="2537"/>
                    <a:pt x="13491" y="2203"/>
                  </a:cubicBezTo>
                  <a:cubicBezTo>
                    <a:pt x="14729" y="1513"/>
                    <a:pt x="16098" y="1025"/>
                    <a:pt x="17563" y="751"/>
                  </a:cubicBezTo>
                  <a:cubicBezTo>
                    <a:pt x="18182" y="632"/>
                    <a:pt x="18789" y="572"/>
                    <a:pt x="19408" y="572"/>
                  </a:cubicBezTo>
                  <a:cubicBezTo>
                    <a:pt x="19908" y="572"/>
                    <a:pt x="20420" y="620"/>
                    <a:pt x="20908" y="691"/>
                  </a:cubicBezTo>
                  <a:cubicBezTo>
                    <a:pt x="21230" y="751"/>
                    <a:pt x="21230" y="751"/>
                    <a:pt x="21277" y="1096"/>
                  </a:cubicBezTo>
                  <a:cubicBezTo>
                    <a:pt x="21420" y="2382"/>
                    <a:pt x="21337" y="3668"/>
                    <a:pt x="21265" y="4942"/>
                  </a:cubicBezTo>
                  <a:cubicBezTo>
                    <a:pt x="21253" y="5216"/>
                    <a:pt x="21230" y="5489"/>
                    <a:pt x="21218" y="5775"/>
                  </a:cubicBezTo>
                  <a:cubicBezTo>
                    <a:pt x="21194" y="6287"/>
                    <a:pt x="21194" y="6811"/>
                    <a:pt x="21182" y="7335"/>
                  </a:cubicBezTo>
                  <a:cubicBezTo>
                    <a:pt x="21158" y="7740"/>
                    <a:pt x="21158" y="8156"/>
                    <a:pt x="21146" y="8573"/>
                  </a:cubicBezTo>
                  <a:cubicBezTo>
                    <a:pt x="21134" y="8871"/>
                    <a:pt x="21111" y="9180"/>
                    <a:pt x="21087" y="9478"/>
                  </a:cubicBezTo>
                  <a:cubicBezTo>
                    <a:pt x="21075" y="9764"/>
                    <a:pt x="21039" y="10038"/>
                    <a:pt x="21027" y="10335"/>
                  </a:cubicBezTo>
                  <a:cubicBezTo>
                    <a:pt x="21015" y="10621"/>
                    <a:pt x="21015" y="10907"/>
                    <a:pt x="21015" y="11169"/>
                  </a:cubicBezTo>
                  <a:lnTo>
                    <a:pt x="21015" y="11800"/>
                  </a:lnTo>
                  <a:cubicBezTo>
                    <a:pt x="20992" y="12109"/>
                    <a:pt x="20980" y="12383"/>
                    <a:pt x="20956" y="12621"/>
                  </a:cubicBezTo>
                  <a:cubicBezTo>
                    <a:pt x="20908" y="13038"/>
                    <a:pt x="20837" y="13097"/>
                    <a:pt x="20420" y="13133"/>
                  </a:cubicBezTo>
                  <a:cubicBezTo>
                    <a:pt x="20206" y="13157"/>
                    <a:pt x="19980" y="13169"/>
                    <a:pt x="19777" y="13193"/>
                  </a:cubicBezTo>
                  <a:cubicBezTo>
                    <a:pt x="19491" y="13217"/>
                    <a:pt x="19206" y="13240"/>
                    <a:pt x="18908" y="13276"/>
                  </a:cubicBezTo>
                  <a:cubicBezTo>
                    <a:pt x="17801" y="13371"/>
                    <a:pt x="16622" y="13598"/>
                    <a:pt x="15110" y="13990"/>
                  </a:cubicBezTo>
                  <a:lnTo>
                    <a:pt x="14812" y="14062"/>
                  </a:lnTo>
                  <a:cubicBezTo>
                    <a:pt x="14062" y="14240"/>
                    <a:pt x="13300" y="14431"/>
                    <a:pt x="12610" y="14800"/>
                  </a:cubicBezTo>
                  <a:cubicBezTo>
                    <a:pt x="12276" y="14967"/>
                    <a:pt x="11979" y="15145"/>
                    <a:pt x="11657" y="15324"/>
                  </a:cubicBezTo>
                  <a:cubicBezTo>
                    <a:pt x="11538" y="15383"/>
                    <a:pt x="11431" y="15455"/>
                    <a:pt x="11312" y="15514"/>
                  </a:cubicBezTo>
                  <a:cubicBezTo>
                    <a:pt x="11205" y="15455"/>
                    <a:pt x="11193" y="15360"/>
                    <a:pt x="11205" y="15205"/>
                  </a:cubicBezTo>
                  <a:cubicBezTo>
                    <a:pt x="11217" y="14776"/>
                    <a:pt x="11252" y="14348"/>
                    <a:pt x="11276" y="13895"/>
                  </a:cubicBezTo>
                  <a:cubicBezTo>
                    <a:pt x="11324" y="12967"/>
                    <a:pt x="11371" y="11978"/>
                    <a:pt x="11395" y="11014"/>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6" name="Google Shape;231;p25">
              <a:extLst>
                <a:ext uri="{FF2B5EF4-FFF2-40B4-BE49-F238E27FC236}">
                  <a16:creationId xmlns:a16="http://schemas.microsoft.com/office/drawing/2014/main" id="{8192E490-DE63-411E-A279-B6094F252C4D}"/>
                </a:ext>
              </a:extLst>
            </p:cNvPr>
            <p:cNvSpPr/>
            <p:nvPr/>
          </p:nvSpPr>
          <p:spPr>
            <a:xfrm>
              <a:off x="4900900" y="3280600"/>
              <a:ext cx="47950" cy="69075"/>
            </a:xfrm>
            <a:custGeom>
              <a:avLst/>
              <a:gdLst/>
              <a:ahLst/>
              <a:cxnLst/>
              <a:rect l="l" t="t" r="r" b="b"/>
              <a:pathLst>
                <a:path w="1918" h="2763" extrusionOk="0">
                  <a:moveTo>
                    <a:pt x="1239" y="1358"/>
                  </a:moveTo>
                  <a:cubicBezTo>
                    <a:pt x="1346" y="1453"/>
                    <a:pt x="1393" y="1512"/>
                    <a:pt x="1477" y="1572"/>
                  </a:cubicBezTo>
                  <a:cubicBezTo>
                    <a:pt x="1917" y="2012"/>
                    <a:pt x="1715" y="2465"/>
                    <a:pt x="1286" y="2643"/>
                  </a:cubicBezTo>
                  <a:cubicBezTo>
                    <a:pt x="1001" y="2762"/>
                    <a:pt x="655" y="2762"/>
                    <a:pt x="322" y="2751"/>
                  </a:cubicBezTo>
                  <a:cubicBezTo>
                    <a:pt x="108" y="2751"/>
                    <a:pt x="0" y="2536"/>
                    <a:pt x="48" y="2298"/>
                  </a:cubicBezTo>
                  <a:cubicBezTo>
                    <a:pt x="179" y="1643"/>
                    <a:pt x="262" y="1000"/>
                    <a:pt x="167" y="334"/>
                  </a:cubicBezTo>
                  <a:cubicBezTo>
                    <a:pt x="119" y="84"/>
                    <a:pt x="227" y="0"/>
                    <a:pt x="465" y="36"/>
                  </a:cubicBezTo>
                  <a:cubicBezTo>
                    <a:pt x="739" y="72"/>
                    <a:pt x="1012" y="107"/>
                    <a:pt x="1274" y="191"/>
                  </a:cubicBezTo>
                  <a:cubicBezTo>
                    <a:pt x="1727" y="310"/>
                    <a:pt x="1834" y="607"/>
                    <a:pt x="1560" y="977"/>
                  </a:cubicBezTo>
                  <a:cubicBezTo>
                    <a:pt x="1477" y="1096"/>
                    <a:pt x="1370" y="1203"/>
                    <a:pt x="1239" y="1358"/>
                  </a:cubicBezTo>
                  <a:close/>
                  <a:moveTo>
                    <a:pt x="477" y="1643"/>
                  </a:moveTo>
                  <a:cubicBezTo>
                    <a:pt x="334" y="1917"/>
                    <a:pt x="227" y="2179"/>
                    <a:pt x="370" y="2393"/>
                  </a:cubicBezTo>
                  <a:cubicBezTo>
                    <a:pt x="548" y="2608"/>
                    <a:pt x="834" y="2465"/>
                    <a:pt x="1072" y="2405"/>
                  </a:cubicBezTo>
                  <a:cubicBezTo>
                    <a:pt x="1120" y="2393"/>
                    <a:pt x="1167" y="2370"/>
                    <a:pt x="1191" y="2358"/>
                  </a:cubicBezTo>
                  <a:cubicBezTo>
                    <a:pt x="1441" y="2215"/>
                    <a:pt x="1465" y="1941"/>
                    <a:pt x="1191" y="1822"/>
                  </a:cubicBezTo>
                  <a:cubicBezTo>
                    <a:pt x="989" y="1715"/>
                    <a:pt x="727" y="1691"/>
                    <a:pt x="477" y="1643"/>
                  </a:cubicBezTo>
                  <a:close/>
                  <a:moveTo>
                    <a:pt x="393" y="441"/>
                  </a:moveTo>
                  <a:cubicBezTo>
                    <a:pt x="417" y="738"/>
                    <a:pt x="453" y="1024"/>
                    <a:pt x="489" y="1334"/>
                  </a:cubicBezTo>
                  <a:cubicBezTo>
                    <a:pt x="905" y="1167"/>
                    <a:pt x="1322" y="1107"/>
                    <a:pt x="1465" y="643"/>
                  </a:cubicBezTo>
                  <a:cubicBezTo>
                    <a:pt x="1132" y="393"/>
                    <a:pt x="798" y="369"/>
                    <a:pt x="393" y="44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7" name="Google Shape;232;p25">
              <a:extLst>
                <a:ext uri="{FF2B5EF4-FFF2-40B4-BE49-F238E27FC236}">
                  <a16:creationId xmlns:a16="http://schemas.microsoft.com/office/drawing/2014/main" id="{C9554DBC-9132-42DE-90C6-B68F57287FAF}"/>
                </a:ext>
              </a:extLst>
            </p:cNvPr>
            <p:cNvSpPr/>
            <p:nvPr/>
          </p:nvSpPr>
          <p:spPr>
            <a:xfrm>
              <a:off x="4649675" y="3136525"/>
              <a:ext cx="48850" cy="75025"/>
            </a:xfrm>
            <a:custGeom>
              <a:avLst/>
              <a:gdLst/>
              <a:ahLst/>
              <a:cxnLst/>
              <a:rect l="l" t="t" r="r" b="b"/>
              <a:pathLst>
                <a:path w="1954" h="3001" extrusionOk="0">
                  <a:moveTo>
                    <a:pt x="1691" y="3001"/>
                  </a:moveTo>
                  <a:cubicBezTo>
                    <a:pt x="1572" y="2560"/>
                    <a:pt x="1477" y="2179"/>
                    <a:pt x="1370" y="1810"/>
                  </a:cubicBezTo>
                  <a:lnTo>
                    <a:pt x="763" y="1810"/>
                  </a:lnTo>
                  <a:cubicBezTo>
                    <a:pt x="560" y="1810"/>
                    <a:pt x="441" y="1917"/>
                    <a:pt x="405" y="2108"/>
                  </a:cubicBezTo>
                  <a:cubicBezTo>
                    <a:pt x="382" y="2322"/>
                    <a:pt x="334" y="2513"/>
                    <a:pt x="286" y="2715"/>
                  </a:cubicBezTo>
                  <a:cubicBezTo>
                    <a:pt x="274" y="2763"/>
                    <a:pt x="227" y="2810"/>
                    <a:pt x="203" y="2858"/>
                  </a:cubicBezTo>
                  <a:cubicBezTo>
                    <a:pt x="1" y="2799"/>
                    <a:pt x="1" y="2691"/>
                    <a:pt x="48" y="2537"/>
                  </a:cubicBezTo>
                  <a:cubicBezTo>
                    <a:pt x="286" y="1787"/>
                    <a:pt x="524" y="1036"/>
                    <a:pt x="763" y="274"/>
                  </a:cubicBezTo>
                  <a:cubicBezTo>
                    <a:pt x="810" y="143"/>
                    <a:pt x="858" y="1"/>
                    <a:pt x="1013" y="24"/>
                  </a:cubicBezTo>
                  <a:cubicBezTo>
                    <a:pt x="1108" y="36"/>
                    <a:pt x="1191" y="155"/>
                    <a:pt x="1239" y="251"/>
                  </a:cubicBezTo>
                  <a:cubicBezTo>
                    <a:pt x="1394" y="691"/>
                    <a:pt x="1536" y="1144"/>
                    <a:pt x="1667" y="1584"/>
                  </a:cubicBezTo>
                  <a:cubicBezTo>
                    <a:pt x="1751" y="1858"/>
                    <a:pt x="1810" y="2120"/>
                    <a:pt x="1882" y="2406"/>
                  </a:cubicBezTo>
                  <a:cubicBezTo>
                    <a:pt x="1941" y="2596"/>
                    <a:pt x="1953" y="2775"/>
                    <a:pt x="1691" y="3001"/>
                  </a:cubicBezTo>
                  <a:close/>
                  <a:moveTo>
                    <a:pt x="774" y="1441"/>
                  </a:moveTo>
                  <a:cubicBezTo>
                    <a:pt x="953" y="1406"/>
                    <a:pt x="1108" y="1382"/>
                    <a:pt x="1251" y="1346"/>
                  </a:cubicBezTo>
                  <a:cubicBezTo>
                    <a:pt x="1251" y="1048"/>
                    <a:pt x="1179" y="858"/>
                    <a:pt x="989" y="679"/>
                  </a:cubicBezTo>
                  <a:cubicBezTo>
                    <a:pt x="763" y="870"/>
                    <a:pt x="715" y="1108"/>
                    <a:pt x="774" y="144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8" name="Google Shape;233;p25">
              <a:extLst>
                <a:ext uri="{FF2B5EF4-FFF2-40B4-BE49-F238E27FC236}">
                  <a16:creationId xmlns:a16="http://schemas.microsoft.com/office/drawing/2014/main" id="{0F94F6ED-BB42-481C-B9FD-337337319D23}"/>
                </a:ext>
              </a:extLst>
            </p:cNvPr>
            <p:cNvSpPr/>
            <p:nvPr/>
          </p:nvSpPr>
          <p:spPr>
            <a:xfrm>
              <a:off x="4897925" y="3135925"/>
              <a:ext cx="180100" cy="62250"/>
            </a:xfrm>
            <a:custGeom>
              <a:avLst/>
              <a:gdLst/>
              <a:ahLst/>
              <a:cxnLst/>
              <a:rect l="l" t="t" r="r" b="b"/>
              <a:pathLst>
                <a:path w="7204" h="2490" extrusionOk="0">
                  <a:moveTo>
                    <a:pt x="6763" y="1"/>
                  </a:moveTo>
                  <a:lnTo>
                    <a:pt x="6656" y="1"/>
                  </a:lnTo>
                  <a:cubicBezTo>
                    <a:pt x="5787" y="36"/>
                    <a:pt x="4775" y="120"/>
                    <a:pt x="3787" y="525"/>
                  </a:cubicBezTo>
                  <a:cubicBezTo>
                    <a:pt x="2989" y="834"/>
                    <a:pt x="2191" y="1132"/>
                    <a:pt x="1405" y="1418"/>
                  </a:cubicBezTo>
                  <a:cubicBezTo>
                    <a:pt x="1084" y="1537"/>
                    <a:pt x="774" y="1644"/>
                    <a:pt x="465" y="1763"/>
                  </a:cubicBezTo>
                  <a:cubicBezTo>
                    <a:pt x="298" y="1822"/>
                    <a:pt x="48" y="1918"/>
                    <a:pt x="12" y="2311"/>
                  </a:cubicBezTo>
                  <a:lnTo>
                    <a:pt x="0" y="2489"/>
                  </a:lnTo>
                  <a:lnTo>
                    <a:pt x="179" y="2477"/>
                  </a:lnTo>
                  <a:cubicBezTo>
                    <a:pt x="227" y="2477"/>
                    <a:pt x="250" y="2477"/>
                    <a:pt x="298" y="2453"/>
                  </a:cubicBezTo>
                  <a:cubicBezTo>
                    <a:pt x="369" y="2453"/>
                    <a:pt x="453" y="2442"/>
                    <a:pt x="524" y="2418"/>
                  </a:cubicBezTo>
                  <a:cubicBezTo>
                    <a:pt x="1584" y="1953"/>
                    <a:pt x="2739" y="1513"/>
                    <a:pt x="4060" y="1072"/>
                  </a:cubicBezTo>
                  <a:cubicBezTo>
                    <a:pt x="4715" y="870"/>
                    <a:pt x="5513" y="644"/>
                    <a:pt x="6346" y="644"/>
                  </a:cubicBezTo>
                  <a:cubicBezTo>
                    <a:pt x="6442" y="644"/>
                    <a:pt x="6561" y="644"/>
                    <a:pt x="6668" y="656"/>
                  </a:cubicBezTo>
                  <a:lnTo>
                    <a:pt x="6727" y="656"/>
                  </a:lnTo>
                  <a:cubicBezTo>
                    <a:pt x="6775" y="656"/>
                    <a:pt x="6823" y="679"/>
                    <a:pt x="6858" y="679"/>
                  </a:cubicBezTo>
                  <a:cubicBezTo>
                    <a:pt x="6906" y="679"/>
                    <a:pt x="7025" y="679"/>
                    <a:pt x="7120" y="584"/>
                  </a:cubicBezTo>
                  <a:cubicBezTo>
                    <a:pt x="7180" y="525"/>
                    <a:pt x="7204" y="441"/>
                    <a:pt x="7204" y="334"/>
                  </a:cubicBezTo>
                  <a:cubicBezTo>
                    <a:pt x="7204" y="215"/>
                    <a:pt x="7144" y="1"/>
                    <a:pt x="6763" y="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9" name="Google Shape;234;p25">
              <a:extLst>
                <a:ext uri="{FF2B5EF4-FFF2-40B4-BE49-F238E27FC236}">
                  <a16:creationId xmlns:a16="http://schemas.microsoft.com/office/drawing/2014/main" id="{ABE2BC59-7C44-4626-821E-118E40C804AB}"/>
                </a:ext>
              </a:extLst>
            </p:cNvPr>
            <p:cNvSpPr/>
            <p:nvPr/>
          </p:nvSpPr>
          <p:spPr>
            <a:xfrm>
              <a:off x="4897925" y="3374050"/>
              <a:ext cx="171475" cy="42300"/>
            </a:xfrm>
            <a:custGeom>
              <a:avLst/>
              <a:gdLst/>
              <a:ahLst/>
              <a:cxnLst/>
              <a:rect l="l" t="t" r="r" b="b"/>
              <a:pathLst>
                <a:path w="6859" h="1692" extrusionOk="0">
                  <a:moveTo>
                    <a:pt x="6561" y="60"/>
                  </a:moveTo>
                  <a:cubicBezTo>
                    <a:pt x="6442" y="36"/>
                    <a:pt x="6346" y="1"/>
                    <a:pt x="6227" y="1"/>
                  </a:cubicBezTo>
                  <a:lnTo>
                    <a:pt x="6180" y="1"/>
                  </a:lnTo>
                  <a:cubicBezTo>
                    <a:pt x="5346" y="48"/>
                    <a:pt x="4584" y="96"/>
                    <a:pt x="3822" y="167"/>
                  </a:cubicBezTo>
                  <a:cubicBezTo>
                    <a:pt x="3406" y="215"/>
                    <a:pt x="2977" y="287"/>
                    <a:pt x="2453" y="441"/>
                  </a:cubicBezTo>
                  <a:cubicBezTo>
                    <a:pt x="1977" y="560"/>
                    <a:pt x="1501" y="703"/>
                    <a:pt x="1048" y="834"/>
                  </a:cubicBezTo>
                  <a:cubicBezTo>
                    <a:pt x="870" y="894"/>
                    <a:pt x="667" y="941"/>
                    <a:pt x="489" y="1001"/>
                  </a:cubicBezTo>
                  <a:lnTo>
                    <a:pt x="453" y="1013"/>
                  </a:lnTo>
                  <a:cubicBezTo>
                    <a:pt x="358" y="1049"/>
                    <a:pt x="274" y="1072"/>
                    <a:pt x="179" y="1120"/>
                  </a:cubicBezTo>
                  <a:cubicBezTo>
                    <a:pt x="72" y="1179"/>
                    <a:pt x="0" y="1346"/>
                    <a:pt x="48" y="1453"/>
                  </a:cubicBezTo>
                  <a:cubicBezTo>
                    <a:pt x="96" y="1537"/>
                    <a:pt x="179" y="1632"/>
                    <a:pt x="274" y="1668"/>
                  </a:cubicBezTo>
                  <a:cubicBezTo>
                    <a:pt x="298" y="1691"/>
                    <a:pt x="334" y="1691"/>
                    <a:pt x="358" y="1691"/>
                  </a:cubicBezTo>
                  <a:cubicBezTo>
                    <a:pt x="417" y="1691"/>
                    <a:pt x="465" y="1668"/>
                    <a:pt x="512" y="1656"/>
                  </a:cubicBezTo>
                  <a:lnTo>
                    <a:pt x="536" y="1644"/>
                  </a:lnTo>
                  <a:cubicBezTo>
                    <a:pt x="774" y="1572"/>
                    <a:pt x="1012" y="1513"/>
                    <a:pt x="1251" y="1430"/>
                  </a:cubicBezTo>
                  <a:cubicBezTo>
                    <a:pt x="1679" y="1299"/>
                    <a:pt x="2096" y="1179"/>
                    <a:pt x="2524" y="1060"/>
                  </a:cubicBezTo>
                  <a:cubicBezTo>
                    <a:pt x="2739" y="1001"/>
                    <a:pt x="2977" y="941"/>
                    <a:pt x="3203" y="894"/>
                  </a:cubicBezTo>
                  <a:lnTo>
                    <a:pt x="3489" y="858"/>
                  </a:lnTo>
                  <a:cubicBezTo>
                    <a:pt x="4156" y="751"/>
                    <a:pt x="4834" y="644"/>
                    <a:pt x="5501" y="644"/>
                  </a:cubicBezTo>
                  <a:cubicBezTo>
                    <a:pt x="5775" y="644"/>
                    <a:pt x="6025" y="656"/>
                    <a:pt x="6275" y="691"/>
                  </a:cubicBezTo>
                  <a:lnTo>
                    <a:pt x="6370" y="691"/>
                  </a:lnTo>
                  <a:cubicBezTo>
                    <a:pt x="6537" y="691"/>
                    <a:pt x="6751" y="620"/>
                    <a:pt x="6835" y="263"/>
                  </a:cubicBezTo>
                  <a:lnTo>
                    <a:pt x="6858" y="108"/>
                  </a:lnTo>
                  <a:lnTo>
                    <a:pt x="6715" y="84"/>
                  </a:lnTo>
                  <a:cubicBezTo>
                    <a:pt x="6668" y="96"/>
                    <a:pt x="6608" y="84"/>
                    <a:pt x="6561" y="6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0" name="Google Shape;235;p25">
              <a:extLst>
                <a:ext uri="{FF2B5EF4-FFF2-40B4-BE49-F238E27FC236}">
                  <a16:creationId xmlns:a16="http://schemas.microsoft.com/office/drawing/2014/main" id="{0FE90DF6-3C13-4564-A69D-2C22555E01F2}"/>
                </a:ext>
              </a:extLst>
            </p:cNvPr>
            <p:cNvSpPr/>
            <p:nvPr/>
          </p:nvSpPr>
          <p:spPr>
            <a:xfrm>
              <a:off x="4896125" y="3336850"/>
              <a:ext cx="171775" cy="43175"/>
            </a:xfrm>
            <a:custGeom>
              <a:avLst/>
              <a:gdLst/>
              <a:ahLst/>
              <a:cxnLst/>
              <a:rect l="l" t="t" r="r" b="b"/>
              <a:pathLst>
                <a:path w="6871" h="1727" extrusionOk="0">
                  <a:moveTo>
                    <a:pt x="322" y="1715"/>
                  </a:moveTo>
                  <a:cubicBezTo>
                    <a:pt x="382" y="1715"/>
                    <a:pt x="465" y="1703"/>
                    <a:pt x="537" y="1679"/>
                  </a:cubicBezTo>
                  <a:lnTo>
                    <a:pt x="787" y="1608"/>
                  </a:lnTo>
                  <a:cubicBezTo>
                    <a:pt x="1203" y="1477"/>
                    <a:pt x="1632" y="1346"/>
                    <a:pt x="2049" y="1203"/>
                  </a:cubicBezTo>
                  <a:cubicBezTo>
                    <a:pt x="3323" y="786"/>
                    <a:pt x="4287" y="596"/>
                    <a:pt x="5204" y="596"/>
                  </a:cubicBezTo>
                  <a:cubicBezTo>
                    <a:pt x="5609" y="596"/>
                    <a:pt x="6014" y="643"/>
                    <a:pt x="6395" y="715"/>
                  </a:cubicBezTo>
                  <a:cubicBezTo>
                    <a:pt x="6442" y="727"/>
                    <a:pt x="6490" y="727"/>
                    <a:pt x="6537" y="727"/>
                  </a:cubicBezTo>
                  <a:cubicBezTo>
                    <a:pt x="6633" y="727"/>
                    <a:pt x="6728" y="703"/>
                    <a:pt x="6787" y="632"/>
                  </a:cubicBezTo>
                  <a:cubicBezTo>
                    <a:pt x="6871" y="524"/>
                    <a:pt x="6871" y="358"/>
                    <a:pt x="6871" y="227"/>
                  </a:cubicBezTo>
                  <a:lnTo>
                    <a:pt x="6859" y="108"/>
                  </a:lnTo>
                  <a:lnTo>
                    <a:pt x="6740" y="96"/>
                  </a:lnTo>
                  <a:cubicBezTo>
                    <a:pt x="6633" y="72"/>
                    <a:pt x="6537" y="72"/>
                    <a:pt x="6442" y="60"/>
                  </a:cubicBezTo>
                  <a:cubicBezTo>
                    <a:pt x="6216" y="36"/>
                    <a:pt x="6002" y="0"/>
                    <a:pt x="5764" y="0"/>
                  </a:cubicBezTo>
                  <a:lnTo>
                    <a:pt x="5252" y="0"/>
                  </a:lnTo>
                  <a:cubicBezTo>
                    <a:pt x="4597" y="0"/>
                    <a:pt x="3918" y="36"/>
                    <a:pt x="3216" y="286"/>
                  </a:cubicBezTo>
                  <a:cubicBezTo>
                    <a:pt x="2882" y="405"/>
                    <a:pt x="2525" y="512"/>
                    <a:pt x="2192" y="596"/>
                  </a:cubicBezTo>
                  <a:cubicBezTo>
                    <a:pt x="2073" y="632"/>
                    <a:pt x="1954" y="655"/>
                    <a:pt x="1834" y="703"/>
                  </a:cubicBezTo>
                  <a:cubicBezTo>
                    <a:pt x="1573" y="774"/>
                    <a:pt x="1323" y="834"/>
                    <a:pt x="1072" y="905"/>
                  </a:cubicBezTo>
                  <a:cubicBezTo>
                    <a:pt x="858" y="965"/>
                    <a:pt x="644" y="1024"/>
                    <a:pt x="430" y="1084"/>
                  </a:cubicBezTo>
                  <a:cubicBezTo>
                    <a:pt x="346" y="1120"/>
                    <a:pt x="239" y="1143"/>
                    <a:pt x="144" y="1203"/>
                  </a:cubicBezTo>
                  <a:cubicBezTo>
                    <a:pt x="60" y="1263"/>
                    <a:pt x="1" y="1417"/>
                    <a:pt x="25" y="1524"/>
                  </a:cubicBezTo>
                  <a:cubicBezTo>
                    <a:pt x="60" y="1620"/>
                    <a:pt x="168" y="1715"/>
                    <a:pt x="263" y="1727"/>
                  </a:cubicBezTo>
                  <a:cubicBezTo>
                    <a:pt x="263" y="1715"/>
                    <a:pt x="299" y="1715"/>
                    <a:pt x="322" y="1715"/>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1" name="Google Shape;236;p25">
              <a:extLst>
                <a:ext uri="{FF2B5EF4-FFF2-40B4-BE49-F238E27FC236}">
                  <a16:creationId xmlns:a16="http://schemas.microsoft.com/office/drawing/2014/main" id="{6816D277-828E-4E4E-B6C7-DD8ED24E9077}"/>
                </a:ext>
              </a:extLst>
            </p:cNvPr>
            <p:cNvSpPr/>
            <p:nvPr/>
          </p:nvSpPr>
          <p:spPr>
            <a:xfrm>
              <a:off x="4906550" y="3180575"/>
              <a:ext cx="162250" cy="42300"/>
            </a:xfrm>
            <a:custGeom>
              <a:avLst/>
              <a:gdLst/>
              <a:ahLst/>
              <a:cxnLst/>
              <a:rect l="l" t="t" r="r" b="b"/>
              <a:pathLst>
                <a:path w="6490" h="1692" extrusionOk="0">
                  <a:moveTo>
                    <a:pt x="5954" y="667"/>
                  </a:moveTo>
                  <a:lnTo>
                    <a:pt x="6097" y="667"/>
                  </a:lnTo>
                  <a:cubicBezTo>
                    <a:pt x="6240" y="667"/>
                    <a:pt x="6323" y="632"/>
                    <a:pt x="6382" y="536"/>
                  </a:cubicBezTo>
                  <a:cubicBezTo>
                    <a:pt x="6490" y="417"/>
                    <a:pt x="6442" y="239"/>
                    <a:pt x="6430" y="179"/>
                  </a:cubicBezTo>
                  <a:lnTo>
                    <a:pt x="6418" y="96"/>
                  </a:lnTo>
                  <a:lnTo>
                    <a:pt x="6323" y="72"/>
                  </a:lnTo>
                  <a:cubicBezTo>
                    <a:pt x="6299" y="72"/>
                    <a:pt x="6275" y="60"/>
                    <a:pt x="6263" y="60"/>
                  </a:cubicBezTo>
                  <a:cubicBezTo>
                    <a:pt x="6216" y="48"/>
                    <a:pt x="6180" y="36"/>
                    <a:pt x="6132" y="36"/>
                  </a:cubicBezTo>
                  <a:cubicBezTo>
                    <a:pt x="5942" y="13"/>
                    <a:pt x="5763" y="1"/>
                    <a:pt x="5549" y="1"/>
                  </a:cubicBezTo>
                  <a:cubicBezTo>
                    <a:pt x="4966" y="1"/>
                    <a:pt x="4370" y="72"/>
                    <a:pt x="3811" y="155"/>
                  </a:cubicBezTo>
                  <a:lnTo>
                    <a:pt x="3537" y="179"/>
                  </a:lnTo>
                  <a:cubicBezTo>
                    <a:pt x="3084" y="239"/>
                    <a:pt x="2644" y="394"/>
                    <a:pt x="2227" y="536"/>
                  </a:cubicBezTo>
                  <a:cubicBezTo>
                    <a:pt x="1965" y="632"/>
                    <a:pt x="1679" y="727"/>
                    <a:pt x="1417" y="787"/>
                  </a:cubicBezTo>
                  <a:cubicBezTo>
                    <a:pt x="1334" y="810"/>
                    <a:pt x="1263" y="822"/>
                    <a:pt x="1179" y="846"/>
                  </a:cubicBezTo>
                  <a:cubicBezTo>
                    <a:pt x="1025" y="882"/>
                    <a:pt x="858" y="929"/>
                    <a:pt x="715" y="965"/>
                  </a:cubicBezTo>
                  <a:cubicBezTo>
                    <a:pt x="679" y="989"/>
                    <a:pt x="655" y="989"/>
                    <a:pt x="608" y="1001"/>
                  </a:cubicBezTo>
                  <a:cubicBezTo>
                    <a:pt x="429" y="1048"/>
                    <a:pt x="179" y="1120"/>
                    <a:pt x="60" y="1441"/>
                  </a:cubicBezTo>
                  <a:lnTo>
                    <a:pt x="1" y="1608"/>
                  </a:lnTo>
                  <a:lnTo>
                    <a:pt x="179" y="1644"/>
                  </a:lnTo>
                  <a:cubicBezTo>
                    <a:pt x="203" y="1644"/>
                    <a:pt x="239" y="1656"/>
                    <a:pt x="263" y="1656"/>
                  </a:cubicBezTo>
                  <a:cubicBezTo>
                    <a:pt x="322" y="1668"/>
                    <a:pt x="382" y="1691"/>
                    <a:pt x="441" y="1691"/>
                  </a:cubicBezTo>
                  <a:cubicBezTo>
                    <a:pt x="477" y="1691"/>
                    <a:pt x="501" y="1691"/>
                    <a:pt x="525" y="1668"/>
                  </a:cubicBezTo>
                  <a:cubicBezTo>
                    <a:pt x="608" y="1644"/>
                    <a:pt x="703" y="1632"/>
                    <a:pt x="798" y="1596"/>
                  </a:cubicBezTo>
                  <a:cubicBezTo>
                    <a:pt x="1144" y="1513"/>
                    <a:pt x="1489" y="1418"/>
                    <a:pt x="1810" y="1287"/>
                  </a:cubicBezTo>
                  <a:cubicBezTo>
                    <a:pt x="2882" y="834"/>
                    <a:pt x="4013" y="620"/>
                    <a:pt x="5180" y="620"/>
                  </a:cubicBezTo>
                  <a:cubicBezTo>
                    <a:pt x="5370" y="620"/>
                    <a:pt x="5585" y="620"/>
                    <a:pt x="5787" y="632"/>
                  </a:cubicBezTo>
                  <a:cubicBezTo>
                    <a:pt x="5835" y="667"/>
                    <a:pt x="5894" y="667"/>
                    <a:pt x="5954" y="667"/>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2" name="Google Shape;237;p25">
              <a:extLst>
                <a:ext uri="{FF2B5EF4-FFF2-40B4-BE49-F238E27FC236}">
                  <a16:creationId xmlns:a16="http://schemas.microsoft.com/office/drawing/2014/main" id="{D8ABD917-034A-4CEE-BA27-16A148C87388}"/>
                </a:ext>
              </a:extLst>
            </p:cNvPr>
            <p:cNvSpPr/>
            <p:nvPr/>
          </p:nvSpPr>
          <p:spPr>
            <a:xfrm>
              <a:off x="4900300" y="3223150"/>
              <a:ext cx="124150" cy="36025"/>
            </a:xfrm>
            <a:custGeom>
              <a:avLst/>
              <a:gdLst/>
              <a:ahLst/>
              <a:cxnLst/>
              <a:rect l="l" t="t" r="r" b="b"/>
              <a:pathLst>
                <a:path w="4966" h="1441" extrusionOk="0">
                  <a:moveTo>
                    <a:pt x="24" y="1274"/>
                  </a:moveTo>
                  <a:lnTo>
                    <a:pt x="1" y="1441"/>
                  </a:lnTo>
                  <a:lnTo>
                    <a:pt x="179" y="1441"/>
                  </a:lnTo>
                  <a:lnTo>
                    <a:pt x="298" y="1441"/>
                  </a:lnTo>
                  <a:lnTo>
                    <a:pt x="394" y="1441"/>
                  </a:lnTo>
                  <a:cubicBezTo>
                    <a:pt x="453" y="1441"/>
                    <a:pt x="501" y="1441"/>
                    <a:pt x="548" y="1429"/>
                  </a:cubicBezTo>
                  <a:cubicBezTo>
                    <a:pt x="1965" y="1072"/>
                    <a:pt x="3227" y="774"/>
                    <a:pt x="4561" y="679"/>
                  </a:cubicBezTo>
                  <a:cubicBezTo>
                    <a:pt x="4966" y="655"/>
                    <a:pt x="4966" y="298"/>
                    <a:pt x="4966" y="155"/>
                  </a:cubicBezTo>
                  <a:lnTo>
                    <a:pt x="4966" y="0"/>
                  </a:lnTo>
                  <a:lnTo>
                    <a:pt x="4799" y="12"/>
                  </a:lnTo>
                  <a:cubicBezTo>
                    <a:pt x="4704" y="24"/>
                    <a:pt x="4608" y="24"/>
                    <a:pt x="4525" y="48"/>
                  </a:cubicBezTo>
                  <a:cubicBezTo>
                    <a:pt x="4311" y="60"/>
                    <a:pt x="4108" y="72"/>
                    <a:pt x="3906" y="119"/>
                  </a:cubicBezTo>
                  <a:cubicBezTo>
                    <a:pt x="2775" y="346"/>
                    <a:pt x="1667" y="560"/>
                    <a:pt x="513" y="822"/>
                  </a:cubicBezTo>
                  <a:cubicBezTo>
                    <a:pt x="334" y="846"/>
                    <a:pt x="72" y="905"/>
                    <a:pt x="24" y="1274"/>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3" name="Google Shape;238;p25">
              <a:extLst>
                <a:ext uri="{FF2B5EF4-FFF2-40B4-BE49-F238E27FC236}">
                  <a16:creationId xmlns:a16="http://schemas.microsoft.com/office/drawing/2014/main" id="{9CC6ABE2-8AB8-4613-A17B-0E84D278EA2D}"/>
                </a:ext>
              </a:extLst>
            </p:cNvPr>
            <p:cNvSpPr/>
            <p:nvPr/>
          </p:nvSpPr>
          <p:spPr>
            <a:xfrm>
              <a:off x="4960725" y="3291600"/>
              <a:ext cx="83375" cy="23250"/>
            </a:xfrm>
            <a:custGeom>
              <a:avLst/>
              <a:gdLst/>
              <a:ahLst/>
              <a:cxnLst/>
              <a:rect l="l" t="t" r="r" b="b"/>
              <a:pathLst>
                <a:path w="3335" h="930" extrusionOk="0">
                  <a:moveTo>
                    <a:pt x="3156" y="25"/>
                  </a:moveTo>
                  <a:lnTo>
                    <a:pt x="2894" y="72"/>
                  </a:lnTo>
                  <a:cubicBezTo>
                    <a:pt x="2715" y="108"/>
                    <a:pt x="2549" y="132"/>
                    <a:pt x="2370" y="144"/>
                  </a:cubicBezTo>
                  <a:cubicBezTo>
                    <a:pt x="2001" y="179"/>
                    <a:pt x="1632" y="203"/>
                    <a:pt x="1275" y="239"/>
                  </a:cubicBezTo>
                  <a:cubicBezTo>
                    <a:pt x="1001" y="251"/>
                    <a:pt x="751" y="275"/>
                    <a:pt x="477" y="298"/>
                  </a:cubicBezTo>
                  <a:lnTo>
                    <a:pt x="417" y="298"/>
                  </a:lnTo>
                  <a:cubicBezTo>
                    <a:pt x="310" y="298"/>
                    <a:pt x="179" y="310"/>
                    <a:pt x="84" y="417"/>
                  </a:cubicBezTo>
                  <a:cubicBezTo>
                    <a:pt x="12" y="477"/>
                    <a:pt x="1" y="560"/>
                    <a:pt x="1" y="656"/>
                  </a:cubicBezTo>
                  <a:cubicBezTo>
                    <a:pt x="12" y="834"/>
                    <a:pt x="143" y="929"/>
                    <a:pt x="310" y="929"/>
                  </a:cubicBezTo>
                  <a:cubicBezTo>
                    <a:pt x="358" y="929"/>
                    <a:pt x="405" y="929"/>
                    <a:pt x="453" y="918"/>
                  </a:cubicBezTo>
                  <a:cubicBezTo>
                    <a:pt x="465" y="918"/>
                    <a:pt x="489" y="918"/>
                    <a:pt x="513" y="906"/>
                  </a:cubicBezTo>
                  <a:lnTo>
                    <a:pt x="1298" y="846"/>
                  </a:lnTo>
                  <a:cubicBezTo>
                    <a:pt x="1846" y="798"/>
                    <a:pt x="2382" y="751"/>
                    <a:pt x="2941" y="727"/>
                  </a:cubicBezTo>
                  <a:cubicBezTo>
                    <a:pt x="3072" y="715"/>
                    <a:pt x="3168" y="667"/>
                    <a:pt x="3239" y="596"/>
                  </a:cubicBezTo>
                  <a:cubicBezTo>
                    <a:pt x="3334" y="477"/>
                    <a:pt x="3322" y="310"/>
                    <a:pt x="3299" y="144"/>
                  </a:cubicBezTo>
                  <a:lnTo>
                    <a:pt x="3275" y="1"/>
                  </a:ln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4" name="Google Shape;239;p25">
              <a:extLst>
                <a:ext uri="{FF2B5EF4-FFF2-40B4-BE49-F238E27FC236}">
                  <a16:creationId xmlns:a16="http://schemas.microsoft.com/office/drawing/2014/main" id="{F46ACC1A-E532-4659-9F68-16A9657B0D96}"/>
                </a:ext>
              </a:extLst>
            </p:cNvPr>
            <p:cNvSpPr/>
            <p:nvPr/>
          </p:nvSpPr>
          <p:spPr>
            <a:xfrm>
              <a:off x="4907750" y="3408000"/>
              <a:ext cx="73550" cy="28600"/>
            </a:xfrm>
            <a:custGeom>
              <a:avLst/>
              <a:gdLst/>
              <a:ahLst/>
              <a:cxnLst/>
              <a:rect l="l" t="t" r="r" b="b"/>
              <a:pathLst>
                <a:path w="2942" h="1144" extrusionOk="0">
                  <a:moveTo>
                    <a:pt x="2572" y="0"/>
                  </a:moveTo>
                  <a:cubicBezTo>
                    <a:pt x="2524" y="0"/>
                    <a:pt x="2477" y="0"/>
                    <a:pt x="2429" y="12"/>
                  </a:cubicBezTo>
                  <a:lnTo>
                    <a:pt x="2417" y="12"/>
                  </a:lnTo>
                  <a:cubicBezTo>
                    <a:pt x="2393" y="12"/>
                    <a:pt x="2358" y="36"/>
                    <a:pt x="2334" y="36"/>
                  </a:cubicBezTo>
                  <a:lnTo>
                    <a:pt x="1786" y="167"/>
                  </a:lnTo>
                  <a:cubicBezTo>
                    <a:pt x="1334" y="286"/>
                    <a:pt x="869" y="393"/>
                    <a:pt x="429" y="512"/>
                  </a:cubicBezTo>
                  <a:lnTo>
                    <a:pt x="381" y="524"/>
                  </a:lnTo>
                  <a:cubicBezTo>
                    <a:pt x="262" y="548"/>
                    <a:pt x="0" y="607"/>
                    <a:pt x="12" y="1000"/>
                  </a:cubicBezTo>
                  <a:lnTo>
                    <a:pt x="12" y="1143"/>
                  </a:lnTo>
                  <a:lnTo>
                    <a:pt x="155" y="1131"/>
                  </a:lnTo>
                  <a:lnTo>
                    <a:pt x="322" y="1131"/>
                  </a:lnTo>
                  <a:cubicBezTo>
                    <a:pt x="441" y="1131"/>
                    <a:pt x="560" y="1131"/>
                    <a:pt x="667" y="1107"/>
                  </a:cubicBezTo>
                  <a:cubicBezTo>
                    <a:pt x="1274" y="964"/>
                    <a:pt x="1881" y="822"/>
                    <a:pt x="2512" y="667"/>
                  </a:cubicBezTo>
                  <a:lnTo>
                    <a:pt x="2536" y="667"/>
                  </a:lnTo>
                  <a:cubicBezTo>
                    <a:pt x="2643" y="643"/>
                    <a:pt x="2941" y="583"/>
                    <a:pt x="2882" y="274"/>
                  </a:cubicBezTo>
                  <a:cubicBezTo>
                    <a:pt x="2893" y="191"/>
                    <a:pt x="2822" y="0"/>
                    <a:pt x="2572" y="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5" name="Google Shape;240;p25">
              <a:extLst>
                <a:ext uri="{FF2B5EF4-FFF2-40B4-BE49-F238E27FC236}">
                  <a16:creationId xmlns:a16="http://schemas.microsoft.com/office/drawing/2014/main" id="{074DCC4A-7EC8-42D6-995B-25C846ECABED}"/>
                </a:ext>
              </a:extLst>
            </p:cNvPr>
            <p:cNvSpPr/>
            <p:nvPr/>
          </p:nvSpPr>
          <p:spPr>
            <a:xfrm>
              <a:off x="4657425" y="3220475"/>
              <a:ext cx="147950" cy="39000"/>
            </a:xfrm>
            <a:custGeom>
              <a:avLst/>
              <a:gdLst/>
              <a:ahLst/>
              <a:cxnLst/>
              <a:rect l="l" t="t" r="r" b="b"/>
              <a:pathLst>
                <a:path w="5918" h="1560" extrusionOk="0">
                  <a:moveTo>
                    <a:pt x="405" y="667"/>
                  </a:moveTo>
                  <a:cubicBezTo>
                    <a:pt x="548" y="715"/>
                    <a:pt x="691" y="726"/>
                    <a:pt x="822" y="726"/>
                  </a:cubicBezTo>
                  <a:lnTo>
                    <a:pt x="917" y="750"/>
                  </a:lnTo>
                  <a:cubicBezTo>
                    <a:pt x="1072" y="762"/>
                    <a:pt x="1250" y="774"/>
                    <a:pt x="1417" y="786"/>
                  </a:cubicBezTo>
                  <a:cubicBezTo>
                    <a:pt x="2286" y="881"/>
                    <a:pt x="3179" y="965"/>
                    <a:pt x="4036" y="1179"/>
                  </a:cubicBezTo>
                  <a:cubicBezTo>
                    <a:pt x="4310" y="1250"/>
                    <a:pt x="4584" y="1322"/>
                    <a:pt x="4858" y="1405"/>
                  </a:cubicBezTo>
                  <a:cubicBezTo>
                    <a:pt x="5001" y="1441"/>
                    <a:pt x="5156" y="1488"/>
                    <a:pt x="5298" y="1512"/>
                  </a:cubicBezTo>
                  <a:cubicBezTo>
                    <a:pt x="5394" y="1548"/>
                    <a:pt x="5465" y="1560"/>
                    <a:pt x="5525" y="1560"/>
                  </a:cubicBezTo>
                  <a:cubicBezTo>
                    <a:pt x="5715" y="1560"/>
                    <a:pt x="5775" y="1417"/>
                    <a:pt x="5870" y="1179"/>
                  </a:cubicBezTo>
                  <a:lnTo>
                    <a:pt x="5918" y="1036"/>
                  </a:lnTo>
                  <a:lnTo>
                    <a:pt x="5798" y="976"/>
                  </a:lnTo>
                  <a:cubicBezTo>
                    <a:pt x="5763" y="965"/>
                    <a:pt x="5751" y="953"/>
                    <a:pt x="5715" y="941"/>
                  </a:cubicBezTo>
                  <a:cubicBezTo>
                    <a:pt x="5656" y="905"/>
                    <a:pt x="5584" y="857"/>
                    <a:pt x="5501" y="845"/>
                  </a:cubicBezTo>
                  <a:cubicBezTo>
                    <a:pt x="5382" y="822"/>
                    <a:pt x="5263" y="786"/>
                    <a:pt x="5144" y="738"/>
                  </a:cubicBezTo>
                  <a:cubicBezTo>
                    <a:pt x="4798" y="655"/>
                    <a:pt x="4453" y="548"/>
                    <a:pt x="4108" y="488"/>
                  </a:cubicBezTo>
                  <a:cubicBezTo>
                    <a:pt x="3191" y="345"/>
                    <a:pt x="2250" y="226"/>
                    <a:pt x="1334" y="107"/>
                  </a:cubicBezTo>
                  <a:lnTo>
                    <a:pt x="691" y="12"/>
                  </a:lnTo>
                  <a:cubicBezTo>
                    <a:pt x="631" y="12"/>
                    <a:pt x="584" y="0"/>
                    <a:pt x="512" y="0"/>
                  </a:cubicBezTo>
                  <a:lnTo>
                    <a:pt x="381" y="0"/>
                  </a:lnTo>
                  <a:lnTo>
                    <a:pt x="238" y="0"/>
                  </a:lnTo>
                  <a:lnTo>
                    <a:pt x="143" y="0"/>
                  </a:lnTo>
                  <a:lnTo>
                    <a:pt x="0" y="345"/>
                  </a:lnTo>
                  <a:lnTo>
                    <a:pt x="95" y="417"/>
                  </a:lnTo>
                  <a:cubicBezTo>
                    <a:pt x="107" y="429"/>
                    <a:pt x="143" y="441"/>
                    <a:pt x="155" y="476"/>
                  </a:cubicBezTo>
                  <a:cubicBezTo>
                    <a:pt x="226" y="560"/>
                    <a:pt x="310" y="643"/>
                    <a:pt x="405" y="667"/>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6" name="Google Shape;241;p25">
              <a:extLst>
                <a:ext uri="{FF2B5EF4-FFF2-40B4-BE49-F238E27FC236}">
                  <a16:creationId xmlns:a16="http://schemas.microsoft.com/office/drawing/2014/main" id="{0ED1D9ED-B741-4130-9606-26657BFAB794}"/>
                </a:ext>
              </a:extLst>
            </p:cNvPr>
            <p:cNvSpPr/>
            <p:nvPr/>
          </p:nvSpPr>
          <p:spPr>
            <a:xfrm>
              <a:off x="4667250" y="3309475"/>
              <a:ext cx="150025" cy="37525"/>
            </a:xfrm>
            <a:custGeom>
              <a:avLst/>
              <a:gdLst/>
              <a:ahLst/>
              <a:cxnLst/>
              <a:rect l="l" t="t" r="r" b="b"/>
              <a:pathLst>
                <a:path w="6001" h="1501" extrusionOk="0">
                  <a:moveTo>
                    <a:pt x="5632" y="762"/>
                  </a:moveTo>
                  <a:cubicBezTo>
                    <a:pt x="5251" y="703"/>
                    <a:pt x="4893" y="619"/>
                    <a:pt x="4536" y="560"/>
                  </a:cubicBezTo>
                  <a:cubicBezTo>
                    <a:pt x="4036" y="476"/>
                    <a:pt x="3500" y="369"/>
                    <a:pt x="2977" y="298"/>
                  </a:cubicBezTo>
                  <a:cubicBezTo>
                    <a:pt x="2381" y="203"/>
                    <a:pt x="1774" y="131"/>
                    <a:pt x="1191" y="72"/>
                  </a:cubicBezTo>
                  <a:cubicBezTo>
                    <a:pt x="953" y="48"/>
                    <a:pt x="714" y="12"/>
                    <a:pt x="476" y="0"/>
                  </a:cubicBezTo>
                  <a:lnTo>
                    <a:pt x="393" y="0"/>
                  </a:lnTo>
                  <a:cubicBezTo>
                    <a:pt x="119" y="0"/>
                    <a:pt x="48" y="191"/>
                    <a:pt x="12" y="310"/>
                  </a:cubicBezTo>
                  <a:lnTo>
                    <a:pt x="0" y="369"/>
                  </a:lnTo>
                  <a:lnTo>
                    <a:pt x="36" y="417"/>
                  </a:lnTo>
                  <a:lnTo>
                    <a:pt x="48" y="429"/>
                  </a:lnTo>
                  <a:cubicBezTo>
                    <a:pt x="71" y="476"/>
                    <a:pt x="119" y="560"/>
                    <a:pt x="214" y="560"/>
                  </a:cubicBezTo>
                  <a:cubicBezTo>
                    <a:pt x="1845" y="726"/>
                    <a:pt x="3786" y="953"/>
                    <a:pt x="5727" y="1476"/>
                  </a:cubicBezTo>
                  <a:lnTo>
                    <a:pt x="5846" y="1500"/>
                  </a:lnTo>
                  <a:lnTo>
                    <a:pt x="5894" y="1381"/>
                  </a:lnTo>
                  <a:cubicBezTo>
                    <a:pt x="5953" y="1250"/>
                    <a:pt x="6001" y="1084"/>
                    <a:pt x="5929" y="941"/>
                  </a:cubicBezTo>
                  <a:cubicBezTo>
                    <a:pt x="5870" y="798"/>
                    <a:pt x="5679" y="762"/>
                    <a:pt x="5632" y="762"/>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7" name="Google Shape;242;p25">
              <a:extLst>
                <a:ext uri="{FF2B5EF4-FFF2-40B4-BE49-F238E27FC236}">
                  <a16:creationId xmlns:a16="http://schemas.microsoft.com/office/drawing/2014/main" id="{0AD6E583-8862-4EDC-B6A1-B7B6124AC7B3}"/>
                </a:ext>
              </a:extLst>
            </p:cNvPr>
            <p:cNvSpPr/>
            <p:nvPr/>
          </p:nvSpPr>
          <p:spPr>
            <a:xfrm>
              <a:off x="4661275" y="3253500"/>
              <a:ext cx="149750" cy="39925"/>
            </a:xfrm>
            <a:custGeom>
              <a:avLst/>
              <a:gdLst/>
              <a:ahLst/>
              <a:cxnLst/>
              <a:rect l="l" t="t" r="r" b="b"/>
              <a:pathLst>
                <a:path w="5990" h="1597" extrusionOk="0">
                  <a:moveTo>
                    <a:pt x="1739" y="763"/>
                  </a:moveTo>
                  <a:lnTo>
                    <a:pt x="1882" y="775"/>
                  </a:lnTo>
                  <a:cubicBezTo>
                    <a:pt x="2787" y="882"/>
                    <a:pt x="3704" y="989"/>
                    <a:pt x="4597" y="1239"/>
                  </a:cubicBezTo>
                  <a:cubicBezTo>
                    <a:pt x="4763" y="1287"/>
                    <a:pt x="4942" y="1358"/>
                    <a:pt x="5109" y="1418"/>
                  </a:cubicBezTo>
                  <a:lnTo>
                    <a:pt x="5466" y="1549"/>
                  </a:lnTo>
                  <a:cubicBezTo>
                    <a:pt x="5525" y="1572"/>
                    <a:pt x="5585" y="1584"/>
                    <a:pt x="5633" y="1584"/>
                  </a:cubicBezTo>
                  <a:lnTo>
                    <a:pt x="5644" y="1584"/>
                  </a:lnTo>
                  <a:lnTo>
                    <a:pt x="5704" y="1584"/>
                  </a:lnTo>
                  <a:lnTo>
                    <a:pt x="5823" y="1596"/>
                  </a:lnTo>
                  <a:lnTo>
                    <a:pt x="5990" y="989"/>
                  </a:lnTo>
                  <a:lnTo>
                    <a:pt x="5847" y="941"/>
                  </a:lnTo>
                  <a:cubicBezTo>
                    <a:pt x="5775" y="918"/>
                    <a:pt x="5704" y="882"/>
                    <a:pt x="5621" y="870"/>
                  </a:cubicBezTo>
                  <a:cubicBezTo>
                    <a:pt x="5478" y="810"/>
                    <a:pt x="5323" y="763"/>
                    <a:pt x="5180" y="739"/>
                  </a:cubicBezTo>
                  <a:cubicBezTo>
                    <a:pt x="4156" y="465"/>
                    <a:pt x="3085" y="334"/>
                    <a:pt x="2049" y="215"/>
                  </a:cubicBezTo>
                  <a:cubicBezTo>
                    <a:pt x="1537" y="156"/>
                    <a:pt x="977" y="96"/>
                    <a:pt x="453" y="1"/>
                  </a:cubicBezTo>
                  <a:lnTo>
                    <a:pt x="382" y="1"/>
                  </a:lnTo>
                  <a:cubicBezTo>
                    <a:pt x="346" y="1"/>
                    <a:pt x="299" y="1"/>
                    <a:pt x="263" y="25"/>
                  </a:cubicBezTo>
                  <a:lnTo>
                    <a:pt x="239" y="25"/>
                  </a:lnTo>
                  <a:cubicBezTo>
                    <a:pt x="179" y="25"/>
                    <a:pt x="132" y="48"/>
                    <a:pt x="108" y="96"/>
                  </a:cubicBezTo>
                  <a:lnTo>
                    <a:pt x="60" y="179"/>
                  </a:lnTo>
                  <a:cubicBezTo>
                    <a:pt x="60" y="203"/>
                    <a:pt x="49" y="215"/>
                    <a:pt x="49" y="239"/>
                  </a:cubicBezTo>
                  <a:lnTo>
                    <a:pt x="1" y="358"/>
                  </a:lnTo>
                  <a:lnTo>
                    <a:pt x="108" y="417"/>
                  </a:lnTo>
                  <a:cubicBezTo>
                    <a:pt x="132" y="441"/>
                    <a:pt x="156" y="453"/>
                    <a:pt x="179" y="465"/>
                  </a:cubicBezTo>
                  <a:cubicBezTo>
                    <a:pt x="251" y="513"/>
                    <a:pt x="346" y="584"/>
                    <a:pt x="453" y="596"/>
                  </a:cubicBezTo>
                  <a:cubicBezTo>
                    <a:pt x="894" y="656"/>
                    <a:pt x="1322" y="715"/>
                    <a:pt x="1739" y="763"/>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8" name="Google Shape;243;p25">
              <a:extLst>
                <a:ext uri="{FF2B5EF4-FFF2-40B4-BE49-F238E27FC236}">
                  <a16:creationId xmlns:a16="http://schemas.microsoft.com/office/drawing/2014/main" id="{BD54085E-BF63-404B-8C41-4D466B9296B8}"/>
                </a:ext>
              </a:extLst>
            </p:cNvPr>
            <p:cNvSpPr/>
            <p:nvPr/>
          </p:nvSpPr>
          <p:spPr>
            <a:xfrm>
              <a:off x="4671100" y="3347275"/>
              <a:ext cx="140225" cy="32450"/>
            </a:xfrm>
            <a:custGeom>
              <a:avLst/>
              <a:gdLst/>
              <a:ahLst/>
              <a:cxnLst/>
              <a:rect l="l" t="t" r="r" b="b"/>
              <a:pathLst>
                <a:path w="5609" h="1298" extrusionOk="0">
                  <a:moveTo>
                    <a:pt x="394" y="750"/>
                  </a:moveTo>
                  <a:cubicBezTo>
                    <a:pt x="453" y="750"/>
                    <a:pt x="501" y="738"/>
                    <a:pt x="548" y="715"/>
                  </a:cubicBezTo>
                  <a:cubicBezTo>
                    <a:pt x="989" y="631"/>
                    <a:pt x="1453" y="572"/>
                    <a:pt x="1930" y="572"/>
                  </a:cubicBezTo>
                  <a:cubicBezTo>
                    <a:pt x="2775" y="572"/>
                    <a:pt x="3644" y="715"/>
                    <a:pt x="4561" y="1048"/>
                  </a:cubicBezTo>
                  <a:cubicBezTo>
                    <a:pt x="4728" y="1107"/>
                    <a:pt x="4894" y="1155"/>
                    <a:pt x="5037" y="1191"/>
                  </a:cubicBezTo>
                  <a:cubicBezTo>
                    <a:pt x="5120" y="1227"/>
                    <a:pt x="5192" y="1238"/>
                    <a:pt x="5275" y="1274"/>
                  </a:cubicBezTo>
                  <a:lnTo>
                    <a:pt x="5394" y="1298"/>
                  </a:lnTo>
                  <a:lnTo>
                    <a:pt x="5454" y="1191"/>
                  </a:lnTo>
                  <a:cubicBezTo>
                    <a:pt x="5466" y="1179"/>
                    <a:pt x="5466" y="1167"/>
                    <a:pt x="5490" y="1155"/>
                  </a:cubicBezTo>
                  <a:cubicBezTo>
                    <a:pt x="5513" y="1107"/>
                    <a:pt x="5525" y="1072"/>
                    <a:pt x="5549" y="1036"/>
                  </a:cubicBezTo>
                  <a:cubicBezTo>
                    <a:pt x="5561" y="988"/>
                    <a:pt x="5561" y="941"/>
                    <a:pt x="5573" y="881"/>
                  </a:cubicBezTo>
                  <a:cubicBezTo>
                    <a:pt x="5573" y="857"/>
                    <a:pt x="5573" y="822"/>
                    <a:pt x="5597" y="798"/>
                  </a:cubicBezTo>
                  <a:lnTo>
                    <a:pt x="5609" y="655"/>
                  </a:lnTo>
                  <a:lnTo>
                    <a:pt x="5490" y="631"/>
                  </a:lnTo>
                  <a:lnTo>
                    <a:pt x="5180" y="536"/>
                  </a:lnTo>
                  <a:cubicBezTo>
                    <a:pt x="4966" y="476"/>
                    <a:pt x="4763" y="441"/>
                    <a:pt x="4561" y="357"/>
                  </a:cubicBezTo>
                  <a:cubicBezTo>
                    <a:pt x="3823" y="119"/>
                    <a:pt x="3013" y="0"/>
                    <a:pt x="2096" y="0"/>
                  </a:cubicBezTo>
                  <a:cubicBezTo>
                    <a:pt x="1584" y="0"/>
                    <a:pt x="1049" y="36"/>
                    <a:pt x="334" y="107"/>
                  </a:cubicBezTo>
                  <a:cubicBezTo>
                    <a:pt x="203" y="119"/>
                    <a:pt x="25" y="274"/>
                    <a:pt x="13" y="417"/>
                  </a:cubicBezTo>
                  <a:cubicBezTo>
                    <a:pt x="1" y="536"/>
                    <a:pt x="37" y="619"/>
                    <a:pt x="72" y="643"/>
                  </a:cubicBezTo>
                  <a:cubicBezTo>
                    <a:pt x="144" y="738"/>
                    <a:pt x="263" y="738"/>
                    <a:pt x="334" y="738"/>
                  </a:cubicBezTo>
                  <a:cubicBezTo>
                    <a:pt x="334" y="762"/>
                    <a:pt x="370" y="762"/>
                    <a:pt x="394" y="75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9" name="Google Shape;244;p25">
              <a:extLst>
                <a:ext uri="{FF2B5EF4-FFF2-40B4-BE49-F238E27FC236}">
                  <a16:creationId xmlns:a16="http://schemas.microsoft.com/office/drawing/2014/main" id="{9B27A862-E9DB-46BF-B93A-6BD1DD589ABB}"/>
                </a:ext>
              </a:extLst>
            </p:cNvPr>
            <p:cNvSpPr/>
            <p:nvPr/>
          </p:nvSpPr>
          <p:spPr>
            <a:xfrm>
              <a:off x="4677950" y="3381500"/>
              <a:ext cx="134875" cy="34850"/>
            </a:xfrm>
            <a:custGeom>
              <a:avLst/>
              <a:gdLst/>
              <a:ahLst/>
              <a:cxnLst/>
              <a:rect l="l" t="t" r="r" b="b"/>
              <a:pathLst>
                <a:path w="5395" h="1394" extrusionOk="0">
                  <a:moveTo>
                    <a:pt x="5299" y="774"/>
                  </a:moveTo>
                  <a:cubicBezTo>
                    <a:pt x="5275" y="762"/>
                    <a:pt x="5239" y="739"/>
                    <a:pt x="5204" y="715"/>
                  </a:cubicBezTo>
                  <a:cubicBezTo>
                    <a:pt x="3799" y="358"/>
                    <a:pt x="2346" y="119"/>
                    <a:pt x="870" y="24"/>
                  </a:cubicBezTo>
                  <a:lnTo>
                    <a:pt x="834" y="24"/>
                  </a:lnTo>
                  <a:cubicBezTo>
                    <a:pt x="751" y="24"/>
                    <a:pt x="644" y="0"/>
                    <a:pt x="536" y="0"/>
                  </a:cubicBezTo>
                  <a:cubicBezTo>
                    <a:pt x="465" y="0"/>
                    <a:pt x="405" y="0"/>
                    <a:pt x="346" y="24"/>
                  </a:cubicBezTo>
                  <a:cubicBezTo>
                    <a:pt x="239" y="36"/>
                    <a:pt x="179" y="119"/>
                    <a:pt x="144" y="179"/>
                  </a:cubicBezTo>
                  <a:cubicBezTo>
                    <a:pt x="120" y="203"/>
                    <a:pt x="108" y="215"/>
                    <a:pt x="108" y="227"/>
                  </a:cubicBezTo>
                  <a:lnTo>
                    <a:pt x="1" y="346"/>
                  </a:lnTo>
                  <a:lnTo>
                    <a:pt x="120" y="453"/>
                  </a:lnTo>
                  <a:lnTo>
                    <a:pt x="155" y="477"/>
                  </a:lnTo>
                  <a:cubicBezTo>
                    <a:pt x="191" y="524"/>
                    <a:pt x="263" y="584"/>
                    <a:pt x="334" y="596"/>
                  </a:cubicBezTo>
                  <a:cubicBezTo>
                    <a:pt x="394" y="620"/>
                    <a:pt x="465" y="620"/>
                    <a:pt x="513" y="620"/>
                  </a:cubicBezTo>
                  <a:lnTo>
                    <a:pt x="584" y="620"/>
                  </a:lnTo>
                  <a:lnTo>
                    <a:pt x="655" y="620"/>
                  </a:lnTo>
                  <a:cubicBezTo>
                    <a:pt x="858" y="631"/>
                    <a:pt x="1048" y="643"/>
                    <a:pt x="1239" y="643"/>
                  </a:cubicBezTo>
                  <a:cubicBezTo>
                    <a:pt x="1691" y="679"/>
                    <a:pt x="2132" y="691"/>
                    <a:pt x="2560" y="774"/>
                  </a:cubicBezTo>
                  <a:cubicBezTo>
                    <a:pt x="3132" y="881"/>
                    <a:pt x="3692" y="1036"/>
                    <a:pt x="4227" y="1179"/>
                  </a:cubicBezTo>
                  <a:cubicBezTo>
                    <a:pt x="4489" y="1251"/>
                    <a:pt x="4739" y="1310"/>
                    <a:pt x="4989" y="1370"/>
                  </a:cubicBezTo>
                  <a:cubicBezTo>
                    <a:pt x="5025" y="1370"/>
                    <a:pt x="5037" y="1393"/>
                    <a:pt x="5061" y="1393"/>
                  </a:cubicBezTo>
                  <a:lnTo>
                    <a:pt x="5108" y="1393"/>
                  </a:lnTo>
                  <a:lnTo>
                    <a:pt x="5168" y="1393"/>
                  </a:lnTo>
                  <a:lnTo>
                    <a:pt x="5287" y="1393"/>
                  </a:lnTo>
                  <a:lnTo>
                    <a:pt x="5394" y="858"/>
                  </a:lnTo>
                  <a:lnTo>
                    <a:pt x="5299" y="798"/>
                  </a:lnTo>
                  <a:cubicBezTo>
                    <a:pt x="5335" y="798"/>
                    <a:pt x="5323" y="774"/>
                    <a:pt x="5299" y="774"/>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0" name="Google Shape;245;p25">
              <a:extLst>
                <a:ext uri="{FF2B5EF4-FFF2-40B4-BE49-F238E27FC236}">
                  <a16:creationId xmlns:a16="http://schemas.microsoft.com/office/drawing/2014/main" id="{62A5B9DF-131D-48A9-B27B-DE2BFC07A79B}"/>
                </a:ext>
              </a:extLst>
            </p:cNvPr>
            <p:cNvSpPr/>
            <p:nvPr/>
          </p:nvSpPr>
          <p:spPr>
            <a:xfrm>
              <a:off x="4714575" y="3186225"/>
              <a:ext cx="107175" cy="36350"/>
            </a:xfrm>
            <a:custGeom>
              <a:avLst/>
              <a:gdLst/>
              <a:ahLst/>
              <a:cxnLst/>
              <a:rect l="l" t="t" r="r" b="b"/>
              <a:pathLst>
                <a:path w="4287" h="1454" extrusionOk="0">
                  <a:moveTo>
                    <a:pt x="4072" y="822"/>
                  </a:moveTo>
                  <a:cubicBezTo>
                    <a:pt x="3953" y="727"/>
                    <a:pt x="3810" y="703"/>
                    <a:pt x="3691" y="668"/>
                  </a:cubicBezTo>
                  <a:cubicBezTo>
                    <a:pt x="2989" y="537"/>
                    <a:pt x="2274" y="394"/>
                    <a:pt x="1560" y="251"/>
                  </a:cubicBezTo>
                  <a:lnTo>
                    <a:pt x="774" y="108"/>
                  </a:lnTo>
                  <a:cubicBezTo>
                    <a:pt x="667" y="96"/>
                    <a:pt x="560" y="60"/>
                    <a:pt x="464" y="49"/>
                  </a:cubicBezTo>
                  <a:lnTo>
                    <a:pt x="310" y="13"/>
                  </a:lnTo>
                  <a:lnTo>
                    <a:pt x="238" y="1"/>
                  </a:lnTo>
                  <a:lnTo>
                    <a:pt x="179" y="49"/>
                  </a:lnTo>
                  <a:cubicBezTo>
                    <a:pt x="179" y="49"/>
                    <a:pt x="167" y="60"/>
                    <a:pt x="143" y="60"/>
                  </a:cubicBezTo>
                  <a:cubicBezTo>
                    <a:pt x="83" y="108"/>
                    <a:pt x="0" y="168"/>
                    <a:pt x="0" y="263"/>
                  </a:cubicBezTo>
                  <a:cubicBezTo>
                    <a:pt x="0" y="370"/>
                    <a:pt x="48" y="549"/>
                    <a:pt x="179" y="608"/>
                  </a:cubicBezTo>
                  <a:cubicBezTo>
                    <a:pt x="262" y="656"/>
                    <a:pt x="369" y="668"/>
                    <a:pt x="464" y="680"/>
                  </a:cubicBezTo>
                  <a:cubicBezTo>
                    <a:pt x="488" y="680"/>
                    <a:pt x="536" y="703"/>
                    <a:pt x="560" y="703"/>
                  </a:cubicBezTo>
                  <a:cubicBezTo>
                    <a:pt x="857" y="763"/>
                    <a:pt x="1179" y="822"/>
                    <a:pt x="1476" y="858"/>
                  </a:cubicBezTo>
                  <a:cubicBezTo>
                    <a:pt x="2203" y="1001"/>
                    <a:pt x="2941" y="1132"/>
                    <a:pt x="3643" y="1394"/>
                  </a:cubicBezTo>
                  <a:cubicBezTo>
                    <a:pt x="3655" y="1394"/>
                    <a:pt x="3679" y="1418"/>
                    <a:pt x="3679" y="1418"/>
                  </a:cubicBezTo>
                  <a:cubicBezTo>
                    <a:pt x="3715" y="1430"/>
                    <a:pt x="3774" y="1453"/>
                    <a:pt x="3834" y="1453"/>
                  </a:cubicBezTo>
                  <a:cubicBezTo>
                    <a:pt x="3858" y="1453"/>
                    <a:pt x="3882" y="1453"/>
                    <a:pt x="3893" y="1442"/>
                  </a:cubicBezTo>
                  <a:cubicBezTo>
                    <a:pt x="4036" y="1394"/>
                    <a:pt x="4191" y="1334"/>
                    <a:pt x="4227" y="1203"/>
                  </a:cubicBezTo>
                  <a:cubicBezTo>
                    <a:pt x="4286" y="1108"/>
                    <a:pt x="4191" y="906"/>
                    <a:pt x="4072" y="822"/>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grpSp>
        <p:nvGrpSpPr>
          <p:cNvPr id="81" name="Google Shape;343;p28">
            <a:extLst>
              <a:ext uri="{FF2B5EF4-FFF2-40B4-BE49-F238E27FC236}">
                <a16:creationId xmlns:a16="http://schemas.microsoft.com/office/drawing/2014/main" id="{3FDF8CCC-8B3E-42DE-B3AD-DC0A797A8A14}"/>
              </a:ext>
            </a:extLst>
          </p:cNvPr>
          <p:cNvGrpSpPr/>
          <p:nvPr userDrawn="1"/>
        </p:nvGrpSpPr>
        <p:grpSpPr>
          <a:xfrm>
            <a:off x="3654818" y="222074"/>
            <a:ext cx="790837" cy="1083272"/>
            <a:chOff x="1731150" y="1748550"/>
            <a:chExt cx="228625" cy="313175"/>
          </a:xfrm>
        </p:grpSpPr>
        <p:sp>
          <p:nvSpPr>
            <p:cNvPr id="82" name="Google Shape;344;p28">
              <a:extLst>
                <a:ext uri="{FF2B5EF4-FFF2-40B4-BE49-F238E27FC236}">
                  <a16:creationId xmlns:a16="http://schemas.microsoft.com/office/drawing/2014/main" id="{B073B2A2-1C8F-487C-87AE-B09F43E3361C}"/>
                </a:ext>
              </a:extLst>
            </p:cNvPr>
            <p:cNvSpPr/>
            <p:nvPr/>
          </p:nvSpPr>
          <p:spPr>
            <a:xfrm>
              <a:off x="1775500" y="1809575"/>
              <a:ext cx="134275" cy="179800"/>
            </a:xfrm>
            <a:custGeom>
              <a:avLst/>
              <a:gdLst/>
              <a:ahLst/>
              <a:cxnLst/>
              <a:rect l="l" t="t" r="r" b="b"/>
              <a:pathLst>
                <a:path w="5371" h="7192" extrusionOk="0">
                  <a:moveTo>
                    <a:pt x="5335" y="584"/>
                  </a:moveTo>
                  <a:cubicBezTo>
                    <a:pt x="5335" y="560"/>
                    <a:pt x="5335" y="548"/>
                    <a:pt x="5347" y="525"/>
                  </a:cubicBezTo>
                  <a:lnTo>
                    <a:pt x="5371" y="429"/>
                  </a:lnTo>
                  <a:lnTo>
                    <a:pt x="5299" y="370"/>
                  </a:lnTo>
                  <a:lnTo>
                    <a:pt x="5228" y="310"/>
                  </a:lnTo>
                  <a:cubicBezTo>
                    <a:pt x="5109" y="215"/>
                    <a:pt x="4954" y="108"/>
                    <a:pt x="4763" y="36"/>
                  </a:cubicBezTo>
                  <a:lnTo>
                    <a:pt x="4656" y="1"/>
                  </a:lnTo>
                  <a:lnTo>
                    <a:pt x="4585" y="72"/>
                  </a:lnTo>
                  <a:cubicBezTo>
                    <a:pt x="4573" y="108"/>
                    <a:pt x="4537" y="120"/>
                    <a:pt x="4525" y="132"/>
                  </a:cubicBezTo>
                  <a:cubicBezTo>
                    <a:pt x="4478" y="179"/>
                    <a:pt x="4442" y="227"/>
                    <a:pt x="4406" y="286"/>
                  </a:cubicBezTo>
                  <a:lnTo>
                    <a:pt x="4228" y="548"/>
                  </a:lnTo>
                  <a:cubicBezTo>
                    <a:pt x="4168" y="655"/>
                    <a:pt x="4097" y="751"/>
                    <a:pt x="4037" y="834"/>
                  </a:cubicBezTo>
                  <a:lnTo>
                    <a:pt x="2394" y="3156"/>
                  </a:lnTo>
                  <a:cubicBezTo>
                    <a:pt x="1656" y="4215"/>
                    <a:pt x="929" y="5251"/>
                    <a:pt x="179" y="6311"/>
                  </a:cubicBezTo>
                  <a:cubicBezTo>
                    <a:pt x="132" y="6370"/>
                    <a:pt x="120" y="6418"/>
                    <a:pt x="96" y="6478"/>
                  </a:cubicBezTo>
                  <a:cubicBezTo>
                    <a:pt x="72" y="6501"/>
                    <a:pt x="72" y="6525"/>
                    <a:pt x="60" y="6549"/>
                  </a:cubicBezTo>
                  <a:lnTo>
                    <a:pt x="1" y="6668"/>
                  </a:lnTo>
                  <a:lnTo>
                    <a:pt x="608" y="7097"/>
                  </a:lnTo>
                  <a:lnTo>
                    <a:pt x="703" y="6978"/>
                  </a:lnTo>
                  <a:lnTo>
                    <a:pt x="703" y="6978"/>
                  </a:lnTo>
                  <a:lnTo>
                    <a:pt x="608" y="7097"/>
                  </a:lnTo>
                  <a:lnTo>
                    <a:pt x="727" y="7192"/>
                  </a:lnTo>
                  <a:lnTo>
                    <a:pt x="822" y="7073"/>
                  </a:lnTo>
                  <a:cubicBezTo>
                    <a:pt x="2323" y="4930"/>
                    <a:pt x="3799" y="2834"/>
                    <a:pt x="5275" y="727"/>
                  </a:cubicBezTo>
                  <a:cubicBezTo>
                    <a:pt x="5311" y="667"/>
                    <a:pt x="5335" y="608"/>
                    <a:pt x="5335" y="584"/>
                  </a:cubicBezTo>
                  <a:close/>
                </a:path>
              </a:pathLst>
            </a:custGeom>
            <a:solidFill>
              <a:srgbClr val="66CE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3" name="Google Shape;345;p28">
              <a:extLst>
                <a:ext uri="{FF2B5EF4-FFF2-40B4-BE49-F238E27FC236}">
                  <a16:creationId xmlns:a16="http://schemas.microsoft.com/office/drawing/2014/main" id="{A21107F5-B5BF-4A55-BA5E-5BF08BCB6C9E}"/>
                </a:ext>
              </a:extLst>
            </p:cNvPr>
            <p:cNvSpPr/>
            <p:nvPr/>
          </p:nvSpPr>
          <p:spPr>
            <a:xfrm>
              <a:off x="1760925" y="1797675"/>
              <a:ext cx="126825" cy="174450"/>
            </a:xfrm>
            <a:custGeom>
              <a:avLst/>
              <a:gdLst/>
              <a:ahLst/>
              <a:cxnLst/>
              <a:rect l="l" t="t" r="r" b="b"/>
              <a:pathLst>
                <a:path w="5073" h="6978" extrusionOk="0">
                  <a:moveTo>
                    <a:pt x="2477" y="4060"/>
                  </a:moveTo>
                  <a:lnTo>
                    <a:pt x="3858" y="2096"/>
                  </a:lnTo>
                  <a:cubicBezTo>
                    <a:pt x="4025" y="1858"/>
                    <a:pt x="4203" y="1620"/>
                    <a:pt x="4382" y="1382"/>
                  </a:cubicBezTo>
                  <a:cubicBezTo>
                    <a:pt x="4560" y="1143"/>
                    <a:pt x="4727" y="905"/>
                    <a:pt x="4882" y="667"/>
                  </a:cubicBezTo>
                  <a:cubicBezTo>
                    <a:pt x="4930" y="608"/>
                    <a:pt x="4965" y="536"/>
                    <a:pt x="4989" y="477"/>
                  </a:cubicBezTo>
                  <a:cubicBezTo>
                    <a:pt x="5001" y="441"/>
                    <a:pt x="5001" y="429"/>
                    <a:pt x="5013" y="405"/>
                  </a:cubicBezTo>
                  <a:lnTo>
                    <a:pt x="5072" y="286"/>
                  </a:lnTo>
                  <a:lnTo>
                    <a:pt x="4680" y="0"/>
                  </a:lnTo>
                  <a:lnTo>
                    <a:pt x="4584" y="60"/>
                  </a:lnTo>
                  <a:cubicBezTo>
                    <a:pt x="4572" y="72"/>
                    <a:pt x="4560" y="72"/>
                    <a:pt x="4560" y="84"/>
                  </a:cubicBezTo>
                  <a:cubicBezTo>
                    <a:pt x="4525" y="108"/>
                    <a:pt x="4477" y="131"/>
                    <a:pt x="4441" y="179"/>
                  </a:cubicBezTo>
                  <a:cubicBezTo>
                    <a:pt x="4299" y="369"/>
                    <a:pt x="4156" y="548"/>
                    <a:pt x="4001" y="727"/>
                  </a:cubicBezTo>
                  <a:cubicBezTo>
                    <a:pt x="3810" y="965"/>
                    <a:pt x="3608" y="1203"/>
                    <a:pt x="3441" y="1489"/>
                  </a:cubicBezTo>
                  <a:cubicBezTo>
                    <a:pt x="3227" y="1834"/>
                    <a:pt x="2989" y="2155"/>
                    <a:pt x="2775" y="2477"/>
                  </a:cubicBezTo>
                  <a:lnTo>
                    <a:pt x="2667" y="2632"/>
                  </a:lnTo>
                  <a:cubicBezTo>
                    <a:pt x="2429" y="2977"/>
                    <a:pt x="2144" y="3382"/>
                    <a:pt x="1965" y="3822"/>
                  </a:cubicBezTo>
                  <a:cubicBezTo>
                    <a:pt x="1941" y="3918"/>
                    <a:pt x="1882" y="3989"/>
                    <a:pt x="1822" y="4084"/>
                  </a:cubicBezTo>
                  <a:cubicBezTo>
                    <a:pt x="1501" y="4513"/>
                    <a:pt x="1203" y="4953"/>
                    <a:pt x="893" y="5394"/>
                  </a:cubicBezTo>
                  <a:lnTo>
                    <a:pt x="155" y="6465"/>
                  </a:lnTo>
                  <a:cubicBezTo>
                    <a:pt x="119" y="6501"/>
                    <a:pt x="108" y="6537"/>
                    <a:pt x="96" y="6585"/>
                  </a:cubicBezTo>
                  <a:cubicBezTo>
                    <a:pt x="96" y="6596"/>
                    <a:pt x="72" y="6608"/>
                    <a:pt x="60" y="6620"/>
                  </a:cubicBezTo>
                  <a:lnTo>
                    <a:pt x="0" y="6763"/>
                  </a:lnTo>
                  <a:lnTo>
                    <a:pt x="393" y="6977"/>
                  </a:lnTo>
                  <a:lnTo>
                    <a:pt x="465" y="6906"/>
                  </a:lnTo>
                  <a:lnTo>
                    <a:pt x="512" y="6858"/>
                  </a:lnTo>
                  <a:cubicBezTo>
                    <a:pt x="536" y="6835"/>
                    <a:pt x="572" y="6799"/>
                    <a:pt x="596" y="6763"/>
                  </a:cubicBezTo>
                  <a:cubicBezTo>
                    <a:pt x="750" y="6549"/>
                    <a:pt x="893" y="6346"/>
                    <a:pt x="1048" y="6144"/>
                  </a:cubicBezTo>
                  <a:cubicBezTo>
                    <a:pt x="1251" y="5823"/>
                    <a:pt x="2477" y="4060"/>
                    <a:pt x="2477" y="4060"/>
                  </a:cubicBezTo>
                  <a:close/>
                </a:path>
              </a:pathLst>
            </a:custGeom>
            <a:solidFill>
              <a:srgbClr val="66CE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4" name="Google Shape;346;p28">
              <a:extLst>
                <a:ext uri="{FF2B5EF4-FFF2-40B4-BE49-F238E27FC236}">
                  <a16:creationId xmlns:a16="http://schemas.microsoft.com/office/drawing/2014/main" id="{9DB08C84-F5B0-4B13-915E-1B70709CB15F}"/>
                </a:ext>
              </a:extLst>
            </p:cNvPr>
            <p:cNvSpPr/>
            <p:nvPr/>
          </p:nvSpPr>
          <p:spPr>
            <a:xfrm>
              <a:off x="1799625" y="1824750"/>
              <a:ext cx="126525" cy="172075"/>
            </a:xfrm>
            <a:custGeom>
              <a:avLst/>
              <a:gdLst/>
              <a:ahLst/>
              <a:cxnLst/>
              <a:rect l="l" t="t" r="r" b="b"/>
              <a:pathLst>
                <a:path w="5061" h="6883" extrusionOk="0">
                  <a:moveTo>
                    <a:pt x="4667" y="1"/>
                  </a:moveTo>
                  <a:lnTo>
                    <a:pt x="4572" y="60"/>
                  </a:lnTo>
                  <a:cubicBezTo>
                    <a:pt x="4560" y="72"/>
                    <a:pt x="4548" y="72"/>
                    <a:pt x="4525" y="96"/>
                  </a:cubicBezTo>
                  <a:cubicBezTo>
                    <a:pt x="4501" y="120"/>
                    <a:pt x="4453" y="132"/>
                    <a:pt x="4429" y="179"/>
                  </a:cubicBezTo>
                  <a:cubicBezTo>
                    <a:pt x="3548" y="1501"/>
                    <a:pt x="2620" y="2835"/>
                    <a:pt x="1715" y="4097"/>
                  </a:cubicBezTo>
                  <a:cubicBezTo>
                    <a:pt x="1215" y="4811"/>
                    <a:pt x="691" y="5561"/>
                    <a:pt x="179" y="6287"/>
                  </a:cubicBezTo>
                  <a:cubicBezTo>
                    <a:pt x="143" y="6347"/>
                    <a:pt x="107" y="6418"/>
                    <a:pt x="84" y="6478"/>
                  </a:cubicBezTo>
                  <a:cubicBezTo>
                    <a:pt x="60" y="6502"/>
                    <a:pt x="48" y="6525"/>
                    <a:pt x="48" y="6549"/>
                  </a:cubicBezTo>
                  <a:lnTo>
                    <a:pt x="0" y="6621"/>
                  </a:lnTo>
                  <a:lnTo>
                    <a:pt x="48" y="6704"/>
                  </a:lnTo>
                  <a:cubicBezTo>
                    <a:pt x="84" y="6752"/>
                    <a:pt x="155" y="6883"/>
                    <a:pt x="298" y="6883"/>
                  </a:cubicBezTo>
                  <a:cubicBezTo>
                    <a:pt x="345" y="6883"/>
                    <a:pt x="381" y="6859"/>
                    <a:pt x="417" y="6847"/>
                  </a:cubicBezTo>
                  <a:lnTo>
                    <a:pt x="465" y="6835"/>
                  </a:lnTo>
                  <a:lnTo>
                    <a:pt x="917" y="6192"/>
                  </a:lnTo>
                  <a:cubicBezTo>
                    <a:pt x="1310" y="5609"/>
                    <a:pt x="1727" y="5037"/>
                    <a:pt x="2131" y="4454"/>
                  </a:cubicBezTo>
                  <a:lnTo>
                    <a:pt x="2167" y="4418"/>
                  </a:lnTo>
                  <a:cubicBezTo>
                    <a:pt x="2250" y="4299"/>
                    <a:pt x="2322" y="4180"/>
                    <a:pt x="2429" y="4097"/>
                  </a:cubicBezTo>
                  <a:cubicBezTo>
                    <a:pt x="2715" y="3847"/>
                    <a:pt x="2941" y="3525"/>
                    <a:pt x="3155" y="3227"/>
                  </a:cubicBezTo>
                  <a:lnTo>
                    <a:pt x="3239" y="3132"/>
                  </a:lnTo>
                  <a:lnTo>
                    <a:pt x="3453" y="2811"/>
                  </a:lnTo>
                  <a:cubicBezTo>
                    <a:pt x="3667" y="2513"/>
                    <a:pt x="3882" y="2204"/>
                    <a:pt x="4132" y="1906"/>
                  </a:cubicBezTo>
                  <a:cubicBezTo>
                    <a:pt x="4322" y="1656"/>
                    <a:pt x="4477" y="1382"/>
                    <a:pt x="4644" y="1120"/>
                  </a:cubicBezTo>
                  <a:cubicBezTo>
                    <a:pt x="4763" y="930"/>
                    <a:pt x="4870" y="751"/>
                    <a:pt x="5001" y="549"/>
                  </a:cubicBezTo>
                  <a:cubicBezTo>
                    <a:pt x="5037" y="513"/>
                    <a:pt x="5048" y="453"/>
                    <a:pt x="5048" y="406"/>
                  </a:cubicBezTo>
                  <a:lnTo>
                    <a:pt x="5048" y="358"/>
                  </a:lnTo>
                  <a:lnTo>
                    <a:pt x="5060" y="251"/>
                  </a:lnTo>
                  <a:close/>
                </a:path>
              </a:pathLst>
            </a:custGeom>
            <a:solidFill>
              <a:srgbClr val="66CE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cs typeface="Arial"/>
                <a:sym typeface="Arial"/>
              </a:endParaRPr>
            </a:p>
          </p:txBody>
        </p:sp>
        <p:sp>
          <p:nvSpPr>
            <p:cNvPr id="85" name="Google Shape;347;p28">
              <a:extLst>
                <a:ext uri="{FF2B5EF4-FFF2-40B4-BE49-F238E27FC236}">
                  <a16:creationId xmlns:a16="http://schemas.microsoft.com/office/drawing/2014/main" id="{E2435323-5E3D-4A5D-B26F-6D0712192216}"/>
                </a:ext>
              </a:extLst>
            </p:cNvPr>
            <p:cNvSpPr/>
            <p:nvPr/>
          </p:nvSpPr>
          <p:spPr>
            <a:xfrm>
              <a:off x="1749900" y="1968525"/>
              <a:ext cx="51225" cy="58075"/>
            </a:xfrm>
            <a:custGeom>
              <a:avLst/>
              <a:gdLst/>
              <a:ahLst/>
              <a:cxnLst/>
              <a:rect l="l" t="t" r="r" b="b"/>
              <a:pathLst>
                <a:path w="2049" h="2323" extrusionOk="0">
                  <a:moveTo>
                    <a:pt x="346" y="1"/>
                  </a:moveTo>
                  <a:lnTo>
                    <a:pt x="287" y="191"/>
                  </a:lnTo>
                  <a:cubicBezTo>
                    <a:pt x="263" y="227"/>
                    <a:pt x="251" y="251"/>
                    <a:pt x="251" y="286"/>
                  </a:cubicBezTo>
                  <a:cubicBezTo>
                    <a:pt x="227" y="358"/>
                    <a:pt x="203" y="417"/>
                    <a:pt x="191" y="477"/>
                  </a:cubicBezTo>
                  <a:cubicBezTo>
                    <a:pt x="144" y="655"/>
                    <a:pt x="120" y="846"/>
                    <a:pt x="72" y="1024"/>
                  </a:cubicBezTo>
                  <a:lnTo>
                    <a:pt x="60" y="1132"/>
                  </a:lnTo>
                  <a:cubicBezTo>
                    <a:pt x="48" y="1203"/>
                    <a:pt x="25" y="1275"/>
                    <a:pt x="25" y="1358"/>
                  </a:cubicBezTo>
                  <a:cubicBezTo>
                    <a:pt x="1" y="1572"/>
                    <a:pt x="72" y="1775"/>
                    <a:pt x="263" y="1894"/>
                  </a:cubicBezTo>
                  <a:cubicBezTo>
                    <a:pt x="382" y="1965"/>
                    <a:pt x="906" y="2322"/>
                    <a:pt x="906" y="2322"/>
                  </a:cubicBezTo>
                  <a:lnTo>
                    <a:pt x="1120" y="2167"/>
                  </a:lnTo>
                  <a:cubicBezTo>
                    <a:pt x="1203" y="2108"/>
                    <a:pt x="1299" y="2048"/>
                    <a:pt x="1382" y="1977"/>
                  </a:cubicBezTo>
                  <a:cubicBezTo>
                    <a:pt x="1477" y="1906"/>
                    <a:pt x="1561" y="1846"/>
                    <a:pt x="1656" y="1775"/>
                  </a:cubicBezTo>
                  <a:lnTo>
                    <a:pt x="1715" y="1715"/>
                  </a:lnTo>
                  <a:cubicBezTo>
                    <a:pt x="1811" y="1620"/>
                    <a:pt x="1953" y="1489"/>
                    <a:pt x="2025" y="1263"/>
                  </a:cubicBezTo>
                  <a:lnTo>
                    <a:pt x="2049" y="1155"/>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6" name="Google Shape;348;p28">
              <a:extLst>
                <a:ext uri="{FF2B5EF4-FFF2-40B4-BE49-F238E27FC236}">
                  <a16:creationId xmlns:a16="http://schemas.microsoft.com/office/drawing/2014/main" id="{119761DF-F3C4-4B11-8D81-36667C7FC9C1}"/>
                </a:ext>
              </a:extLst>
            </p:cNvPr>
            <p:cNvSpPr/>
            <p:nvPr/>
          </p:nvSpPr>
          <p:spPr>
            <a:xfrm>
              <a:off x="1896950" y="1757775"/>
              <a:ext cx="53900" cy="48550"/>
            </a:xfrm>
            <a:custGeom>
              <a:avLst/>
              <a:gdLst/>
              <a:ahLst/>
              <a:cxnLst/>
              <a:rect l="l" t="t" r="r" b="b"/>
              <a:pathLst>
                <a:path w="2156" h="1942" extrusionOk="0">
                  <a:moveTo>
                    <a:pt x="2120" y="977"/>
                  </a:moveTo>
                  <a:cubicBezTo>
                    <a:pt x="1727" y="382"/>
                    <a:pt x="1429" y="168"/>
                    <a:pt x="751" y="25"/>
                  </a:cubicBezTo>
                  <a:lnTo>
                    <a:pt x="691" y="1"/>
                  </a:lnTo>
                  <a:lnTo>
                    <a:pt x="655" y="37"/>
                  </a:lnTo>
                  <a:cubicBezTo>
                    <a:pt x="417" y="156"/>
                    <a:pt x="132" y="299"/>
                    <a:pt x="24" y="656"/>
                  </a:cubicBezTo>
                  <a:lnTo>
                    <a:pt x="1" y="751"/>
                  </a:lnTo>
                  <a:lnTo>
                    <a:pt x="72" y="811"/>
                  </a:lnTo>
                  <a:cubicBezTo>
                    <a:pt x="513" y="1227"/>
                    <a:pt x="1036" y="1584"/>
                    <a:pt x="1620" y="1894"/>
                  </a:cubicBezTo>
                  <a:lnTo>
                    <a:pt x="1703" y="1942"/>
                  </a:lnTo>
                  <a:lnTo>
                    <a:pt x="1786" y="1882"/>
                  </a:lnTo>
                  <a:cubicBezTo>
                    <a:pt x="2108" y="1644"/>
                    <a:pt x="2144" y="1299"/>
                    <a:pt x="2156" y="1049"/>
                  </a:cubicBezTo>
                  <a:lnTo>
                    <a:pt x="2156" y="989"/>
                  </a:ln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7" name="Google Shape;349;p28">
              <a:extLst>
                <a:ext uri="{FF2B5EF4-FFF2-40B4-BE49-F238E27FC236}">
                  <a16:creationId xmlns:a16="http://schemas.microsoft.com/office/drawing/2014/main" id="{E8195421-A935-491D-AD41-F7E85C8F8239}"/>
                </a:ext>
              </a:extLst>
            </p:cNvPr>
            <p:cNvSpPr/>
            <p:nvPr/>
          </p:nvSpPr>
          <p:spPr>
            <a:xfrm>
              <a:off x="1878200" y="1780700"/>
              <a:ext cx="62825" cy="50625"/>
            </a:xfrm>
            <a:custGeom>
              <a:avLst/>
              <a:gdLst/>
              <a:ahLst/>
              <a:cxnLst/>
              <a:rect l="l" t="t" r="r" b="b"/>
              <a:pathLst>
                <a:path w="2513" h="2025" extrusionOk="0">
                  <a:moveTo>
                    <a:pt x="2394" y="1346"/>
                  </a:moveTo>
                  <a:cubicBezTo>
                    <a:pt x="2334" y="1203"/>
                    <a:pt x="2251" y="1096"/>
                    <a:pt x="2120" y="989"/>
                  </a:cubicBezTo>
                  <a:cubicBezTo>
                    <a:pt x="1834" y="798"/>
                    <a:pt x="1560" y="608"/>
                    <a:pt x="1286" y="417"/>
                  </a:cubicBezTo>
                  <a:lnTo>
                    <a:pt x="905" y="144"/>
                  </a:lnTo>
                  <a:cubicBezTo>
                    <a:pt x="893" y="144"/>
                    <a:pt x="893" y="132"/>
                    <a:pt x="882" y="120"/>
                  </a:cubicBezTo>
                  <a:cubicBezTo>
                    <a:pt x="834" y="84"/>
                    <a:pt x="774" y="36"/>
                    <a:pt x="703" y="25"/>
                  </a:cubicBezTo>
                  <a:cubicBezTo>
                    <a:pt x="608" y="13"/>
                    <a:pt x="524" y="1"/>
                    <a:pt x="429" y="1"/>
                  </a:cubicBezTo>
                  <a:cubicBezTo>
                    <a:pt x="393" y="1"/>
                    <a:pt x="334" y="1"/>
                    <a:pt x="286" y="13"/>
                  </a:cubicBezTo>
                  <a:cubicBezTo>
                    <a:pt x="120" y="36"/>
                    <a:pt x="0" y="203"/>
                    <a:pt x="0" y="394"/>
                  </a:cubicBezTo>
                  <a:lnTo>
                    <a:pt x="0" y="489"/>
                  </a:lnTo>
                  <a:lnTo>
                    <a:pt x="72" y="537"/>
                  </a:lnTo>
                  <a:cubicBezTo>
                    <a:pt x="96" y="548"/>
                    <a:pt x="108" y="548"/>
                    <a:pt x="131" y="560"/>
                  </a:cubicBezTo>
                  <a:cubicBezTo>
                    <a:pt x="179" y="596"/>
                    <a:pt x="239" y="620"/>
                    <a:pt x="298" y="656"/>
                  </a:cubicBezTo>
                  <a:cubicBezTo>
                    <a:pt x="584" y="775"/>
                    <a:pt x="774" y="906"/>
                    <a:pt x="953" y="1072"/>
                  </a:cubicBezTo>
                  <a:cubicBezTo>
                    <a:pt x="1108" y="1203"/>
                    <a:pt x="1286" y="1310"/>
                    <a:pt x="1465" y="1394"/>
                  </a:cubicBezTo>
                  <a:lnTo>
                    <a:pt x="1548" y="1441"/>
                  </a:lnTo>
                  <a:cubicBezTo>
                    <a:pt x="1655" y="1501"/>
                    <a:pt x="1763" y="1620"/>
                    <a:pt x="1858" y="1739"/>
                  </a:cubicBezTo>
                  <a:cubicBezTo>
                    <a:pt x="1917" y="1799"/>
                    <a:pt x="1965" y="1858"/>
                    <a:pt x="2025" y="1918"/>
                  </a:cubicBezTo>
                  <a:lnTo>
                    <a:pt x="2120" y="2025"/>
                  </a:lnTo>
                  <a:lnTo>
                    <a:pt x="2215" y="1930"/>
                  </a:lnTo>
                  <a:cubicBezTo>
                    <a:pt x="2358" y="1822"/>
                    <a:pt x="2513" y="1644"/>
                    <a:pt x="2394" y="1346"/>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8" name="Google Shape;350;p28">
              <a:extLst>
                <a:ext uri="{FF2B5EF4-FFF2-40B4-BE49-F238E27FC236}">
                  <a16:creationId xmlns:a16="http://schemas.microsoft.com/office/drawing/2014/main" id="{14C90099-D73E-4400-81BD-5FC7CD25C94C}"/>
                </a:ext>
              </a:extLst>
            </p:cNvPr>
            <p:cNvSpPr/>
            <p:nvPr/>
          </p:nvSpPr>
          <p:spPr>
            <a:xfrm>
              <a:off x="1731150" y="1748550"/>
              <a:ext cx="228625" cy="313175"/>
            </a:xfrm>
            <a:custGeom>
              <a:avLst/>
              <a:gdLst/>
              <a:ahLst/>
              <a:cxnLst/>
              <a:rect l="l" t="t" r="r" b="b"/>
              <a:pathLst>
                <a:path w="9145" h="12527" extrusionOk="0">
                  <a:moveTo>
                    <a:pt x="7609" y="1"/>
                  </a:moveTo>
                  <a:cubicBezTo>
                    <a:pt x="8097" y="346"/>
                    <a:pt x="8573" y="691"/>
                    <a:pt x="9050" y="1013"/>
                  </a:cubicBezTo>
                  <a:cubicBezTo>
                    <a:pt x="9145" y="1311"/>
                    <a:pt x="9109" y="1584"/>
                    <a:pt x="9038" y="1858"/>
                  </a:cubicBezTo>
                  <a:cubicBezTo>
                    <a:pt x="8990" y="2037"/>
                    <a:pt x="8883" y="2156"/>
                    <a:pt x="8799" y="2299"/>
                  </a:cubicBezTo>
                  <a:cubicBezTo>
                    <a:pt x="8692" y="2454"/>
                    <a:pt x="8561" y="2608"/>
                    <a:pt x="8609" y="2835"/>
                  </a:cubicBezTo>
                  <a:cubicBezTo>
                    <a:pt x="8621" y="2918"/>
                    <a:pt x="8561" y="3025"/>
                    <a:pt x="8514" y="3096"/>
                  </a:cubicBezTo>
                  <a:cubicBezTo>
                    <a:pt x="7716" y="4228"/>
                    <a:pt x="7002" y="5430"/>
                    <a:pt x="6192" y="6561"/>
                  </a:cubicBezTo>
                  <a:cubicBezTo>
                    <a:pt x="6013" y="6823"/>
                    <a:pt x="5823" y="7061"/>
                    <a:pt x="5609" y="7276"/>
                  </a:cubicBezTo>
                  <a:cubicBezTo>
                    <a:pt x="5418" y="7490"/>
                    <a:pt x="5240" y="7692"/>
                    <a:pt x="5097" y="7930"/>
                  </a:cubicBezTo>
                  <a:cubicBezTo>
                    <a:pt x="4704" y="8502"/>
                    <a:pt x="4299" y="9062"/>
                    <a:pt x="3918" y="9633"/>
                  </a:cubicBezTo>
                  <a:cubicBezTo>
                    <a:pt x="3739" y="9883"/>
                    <a:pt x="3561" y="10133"/>
                    <a:pt x="3382" y="10371"/>
                  </a:cubicBezTo>
                  <a:cubicBezTo>
                    <a:pt x="3335" y="10431"/>
                    <a:pt x="3275" y="10490"/>
                    <a:pt x="3227" y="10514"/>
                  </a:cubicBezTo>
                  <a:cubicBezTo>
                    <a:pt x="3037" y="10538"/>
                    <a:pt x="2965" y="10693"/>
                    <a:pt x="2846" y="10812"/>
                  </a:cubicBezTo>
                  <a:cubicBezTo>
                    <a:pt x="2739" y="10907"/>
                    <a:pt x="2596" y="10990"/>
                    <a:pt x="2489" y="11086"/>
                  </a:cubicBezTo>
                  <a:cubicBezTo>
                    <a:pt x="2013" y="11538"/>
                    <a:pt x="1465" y="11907"/>
                    <a:pt x="965" y="12336"/>
                  </a:cubicBezTo>
                  <a:cubicBezTo>
                    <a:pt x="751" y="12526"/>
                    <a:pt x="227" y="12431"/>
                    <a:pt x="60" y="12169"/>
                  </a:cubicBezTo>
                  <a:cubicBezTo>
                    <a:pt x="13" y="12098"/>
                    <a:pt x="1" y="12014"/>
                    <a:pt x="13" y="11931"/>
                  </a:cubicBezTo>
                  <a:cubicBezTo>
                    <a:pt x="36" y="11752"/>
                    <a:pt x="48" y="11562"/>
                    <a:pt x="96" y="11395"/>
                  </a:cubicBezTo>
                  <a:cubicBezTo>
                    <a:pt x="239" y="10919"/>
                    <a:pt x="334" y="10419"/>
                    <a:pt x="417" y="9931"/>
                  </a:cubicBezTo>
                  <a:cubicBezTo>
                    <a:pt x="477" y="9633"/>
                    <a:pt x="548" y="9335"/>
                    <a:pt x="644" y="9038"/>
                  </a:cubicBezTo>
                  <a:cubicBezTo>
                    <a:pt x="703" y="8823"/>
                    <a:pt x="810" y="8621"/>
                    <a:pt x="929" y="8419"/>
                  </a:cubicBezTo>
                  <a:cubicBezTo>
                    <a:pt x="1430" y="7561"/>
                    <a:pt x="2072" y="6799"/>
                    <a:pt x="2620" y="5966"/>
                  </a:cubicBezTo>
                  <a:cubicBezTo>
                    <a:pt x="2751" y="5775"/>
                    <a:pt x="2858" y="5549"/>
                    <a:pt x="2977" y="5347"/>
                  </a:cubicBezTo>
                  <a:cubicBezTo>
                    <a:pt x="3132" y="5109"/>
                    <a:pt x="3251" y="4847"/>
                    <a:pt x="3406" y="4632"/>
                  </a:cubicBezTo>
                  <a:cubicBezTo>
                    <a:pt x="4037" y="3739"/>
                    <a:pt x="4680" y="2846"/>
                    <a:pt x="5359" y="1977"/>
                  </a:cubicBezTo>
                  <a:cubicBezTo>
                    <a:pt x="5537" y="1751"/>
                    <a:pt x="5704" y="1501"/>
                    <a:pt x="5871" y="1251"/>
                  </a:cubicBezTo>
                  <a:cubicBezTo>
                    <a:pt x="5942" y="1144"/>
                    <a:pt x="6013" y="1037"/>
                    <a:pt x="6168" y="1025"/>
                  </a:cubicBezTo>
                  <a:cubicBezTo>
                    <a:pt x="6323" y="1001"/>
                    <a:pt x="6418" y="858"/>
                    <a:pt x="6502" y="739"/>
                  </a:cubicBezTo>
                  <a:cubicBezTo>
                    <a:pt x="6621" y="596"/>
                    <a:pt x="6716" y="429"/>
                    <a:pt x="6883" y="299"/>
                  </a:cubicBezTo>
                  <a:cubicBezTo>
                    <a:pt x="7073" y="132"/>
                    <a:pt x="7311" y="48"/>
                    <a:pt x="7609" y="1"/>
                  </a:cubicBezTo>
                  <a:close/>
                  <a:moveTo>
                    <a:pt x="2477" y="9407"/>
                  </a:moveTo>
                  <a:cubicBezTo>
                    <a:pt x="3977" y="7264"/>
                    <a:pt x="5454" y="5168"/>
                    <a:pt x="6918" y="3073"/>
                  </a:cubicBezTo>
                  <a:cubicBezTo>
                    <a:pt x="6942" y="3037"/>
                    <a:pt x="6954" y="2989"/>
                    <a:pt x="6966" y="2918"/>
                  </a:cubicBezTo>
                  <a:cubicBezTo>
                    <a:pt x="6823" y="2799"/>
                    <a:pt x="6692" y="2680"/>
                    <a:pt x="6478" y="2608"/>
                  </a:cubicBezTo>
                  <a:cubicBezTo>
                    <a:pt x="6418" y="2680"/>
                    <a:pt x="6359" y="2739"/>
                    <a:pt x="6311" y="2799"/>
                  </a:cubicBezTo>
                  <a:cubicBezTo>
                    <a:pt x="6180" y="2977"/>
                    <a:pt x="6061" y="3168"/>
                    <a:pt x="5942" y="3370"/>
                  </a:cubicBezTo>
                  <a:cubicBezTo>
                    <a:pt x="4656" y="5192"/>
                    <a:pt x="3370" y="7014"/>
                    <a:pt x="2084" y="8847"/>
                  </a:cubicBezTo>
                  <a:cubicBezTo>
                    <a:pt x="2037" y="8907"/>
                    <a:pt x="2013" y="8978"/>
                    <a:pt x="1965" y="9050"/>
                  </a:cubicBezTo>
                  <a:cubicBezTo>
                    <a:pt x="2144" y="9169"/>
                    <a:pt x="2299" y="9276"/>
                    <a:pt x="2477" y="9407"/>
                  </a:cubicBezTo>
                  <a:close/>
                  <a:moveTo>
                    <a:pt x="1537" y="8740"/>
                  </a:moveTo>
                  <a:cubicBezTo>
                    <a:pt x="1584" y="8692"/>
                    <a:pt x="1632" y="8669"/>
                    <a:pt x="1656" y="8621"/>
                  </a:cubicBezTo>
                  <a:cubicBezTo>
                    <a:pt x="1811" y="8407"/>
                    <a:pt x="1953" y="8216"/>
                    <a:pt x="2108" y="8014"/>
                  </a:cubicBezTo>
                  <a:lnTo>
                    <a:pt x="3358" y="6228"/>
                  </a:lnTo>
                  <a:cubicBezTo>
                    <a:pt x="3870" y="5478"/>
                    <a:pt x="4394" y="4740"/>
                    <a:pt x="4930" y="3989"/>
                  </a:cubicBezTo>
                  <a:lnTo>
                    <a:pt x="5954" y="2561"/>
                  </a:lnTo>
                  <a:cubicBezTo>
                    <a:pt x="6013" y="2489"/>
                    <a:pt x="6049" y="2394"/>
                    <a:pt x="6073" y="2311"/>
                  </a:cubicBezTo>
                  <a:cubicBezTo>
                    <a:pt x="5990" y="2251"/>
                    <a:pt x="5930" y="2204"/>
                    <a:pt x="5859" y="2156"/>
                  </a:cubicBezTo>
                  <a:cubicBezTo>
                    <a:pt x="5811" y="2192"/>
                    <a:pt x="5763" y="2204"/>
                    <a:pt x="5740" y="2227"/>
                  </a:cubicBezTo>
                  <a:cubicBezTo>
                    <a:pt x="5418" y="2680"/>
                    <a:pt x="5037" y="3073"/>
                    <a:pt x="4739" y="3525"/>
                  </a:cubicBezTo>
                  <a:cubicBezTo>
                    <a:pt x="4501" y="3918"/>
                    <a:pt x="4227" y="4299"/>
                    <a:pt x="3966" y="4668"/>
                  </a:cubicBezTo>
                  <a:cubicBezTo>
                    <a:pt x="3716" y="5049"/>
                    <a:pt x="3454" y="5418"/>
                    <a:pt x="3275" y="5835"/>
                  </a:cubicBezTo>
                  <a:cubicBezTo>
                    <a:pt x="3239" y="5942"/>
                    <a:pt x="3180" y="6025"/>
                    <a:pt x="3096" y="6121"/>
                  </a:cubicBezTo>
                  <a:cubicBezTo>
                    <a:pt x="2549" y="6906"/>
                    <a:pt x="1989" y="7692"/>
                    <a:pt x="1430" y="8502"/>
                  </a:cubicBezTo>
                  <a:cubicBezTo>
                    <a:pt x="1406" y="8538"/>
                    <a:pt x="1394" y="8585"/>
                    <a:pt x="1358" y="8645"/>
                  </a:cubicBezTo>
                  <a:cubicBezTo>
                    <a:pt x="1430" y="8681"/>
                    <a:pt x="1477" y="8704"/>
                    <a:pt x="1537" y="8740"/>
                  </a:cubicBezTo>
                  <a:close/>
                  <a:moveTo>
                    <a:pt x="7418" y="3227"/>
                  </a:moveTo>
                  <a:cubicBezTo>
                    <a:pt x="7371" y="3275"/>
                    <a:pt x="7323" y="3287"/>
                    <a:pt x="7299" y="3323"/>
                  </a:cubicBezTo>
                  <a:cubicBezTo>
                    <a:pt x="5930" y="5394"/>
                    <a:pt x="4466" y="7383"/>
                    <a:pt x="3061" y="9419"/>
                  </a:cubicBezTo>
                  <a:cubicBezTo>
                    <a:pt x="3001" y="9502"/>
                    <a:pt x="2965" y="9585"/>
                    <a:pt x="2918" y="9657"/>
                  </a:cubicBezTo>
                  <a:cubicBezTo>
                    <a:pt x="2965" y="9752"/>
                    <a:pt x="3013" y="9800"/>
                    <a:pt x="3120" y="9752"/>
                  </a:cubicBezTo>
                  <a:cubicBezTo>
                    <a:pt x="3656" y="8978"/>
                    <a:pt x="4216" y="8192"/>
                    <a:pt x="4763" y="7395"/>
                  </a:cubicBezTo>
                  <a:cubicBezTo>
                    <a:pt x="4870" y="7264"/>
                    <a:pt x="4966" y="7121"/>
                    <a:pt x="5085" y="7014"/>
                  </a:cubicBezTo>
                  <a:cubicBezTo>
                    <a:pt x="5394" y="6740"/>
                    <a:pt x="5621" y="6406"/>
                    <a:pt x="5859" y="6073"/>
                  </a:cubicBezTo>
                  <a:cubicBezTo>
                    <a:pt x="6156" y="5656"/>
                    <a:pt x="6430" y="5240"/>
                    <a:pt x="6752" y="4859"/>
                  </a:cubicBezTo>
                  <a:cubicBezTo>
                    <a:pt x="7073" y="4442"/>
                    <a:pt x="7311" y="3966"/>
                    <a:pt x="7621" y="3513"/>
                  </a:cubicBezTo>
                  <a:cubicBezTo>
                    <a:pt x="7645" y="3489"/>
                    <a:pt x="7645" y="3442"/>
                    <a:pt x="7656" y="3382"/>
                  </a:cubicBezTo>
                  <a:cubicBezTo>
                    <a:pt x="7561" y="3335"/>
                    <a:pt x="7490" y="3275"/>
                    <a:pt x="7418" y="3227"/>
                  </a:cubicBezTo>
                  <a:close/>
                  <a:moveTo>
                    <a:pt x="1632" y="10943"/>
                  </a:moveTo>
                  <a:cubicBezTo>
                    <a:pt x="1775" y="10836"/>
                    <a:pt x="1894" y="10764"/>
                    <a:pt x="2013" y="10669"/>
                  </a:cubicBezTo>
                  <a:cubicBezTo>
                    <a:pt x="2120" y="10585"/>
                    <a:pt x="2239" y="10490"/>
                    <a:pt x="2346" y="10407"/>
                  </a:cubicBezTo>
                  <a:cubicBezTo>
                    <a:pt x="2465" y="10300"/>
                    <a:pt x="2549" y="10193"/>
                    <a:pt x="2596" y="10026"/>
                  </a:cubicBezTo>
                  <a:cubicBezTo>
                    <a:pt x="2120" y="9693"/>
                    <a:pt x="1644" y="9359"/>
                    <a:pt x="1156" y="9014"/>
                  </a:cubicBezTo>
                  <a:cubicBezTo>
                    <a:pt x="1120" y="9121"/>
                    <a:pt x="1072" y="9216"/>
                    <a:pt x="1060" y="9300"/>
                  </a:cubicBezTo>
                  <a:cubicBezTo>
                    <a:pt x="1013" y="9526"/>
                    <a:pt x="965" y="9728"/>
                    <a:pt x="929" y="9954"/>
                  </a:cubicBezTo>
                  <a:cubicBezTo>
                    <a:pt x="918" y="10026"/>
                    <a:pt x="894" y="10085"/>
                    <a:pt x="894" y="10169"/>
                  </a:cubicBezTo>
                  <a:cubicBezTo>
                    <a:pt x="882" y="10324"/>
                    <a:pt x="929" y="10466"/>
                    <a:pt x="1072" y="10562"/>
                  </a:cubicBezTo>
                  <a:cubicBezTo>
                    <a:pt x="1275" y="10693"/>
                    <a:pt x="1453" y="10824"/>
                    <a:pt x="1632" y="10943"/>
                  </a:cubicBezTo>
                  <a:close/>
                  <a:moveTo>
                    <a:pt x="6811" y="1084"/>
                  </a:moveTo>
                  <a:cubicBezTo>
                    <a:pt x="7264" y="1501"/>
                    <a:pt x="7776" y="1858"/>
                    <a:pt x="8323" y="2156"/>
                  </a:cubicBezTo>
                  <a:cubicBezTo>
                    <a:pt x="8597" y="1965"/>
                    <a:pt x="8621" y="1703"/>
                    <a:pt x="8633" y="1430"/>
                  </a:cubicBezTo>
                  <a:cubicBezTo>
                    <a:pt x="8252" y="858"/>
                    <a:pt x="7978" y="680"/>
                    <a:pt x="7359" y="549"/>
                  </a:cubicBezTo>
                  <a:cubicBezTo>
                    <a:pt x="7121" y="656"/>
                    <a:pt x="6894" y="787"/>
                    <a:pt x="6811" y="1084"/>
                  </a:cubicBezTo>
                  <a:close/>
                  <a:moveTo>
                    <a:pt x="8002" y="3108"/>
                  </a:moveTo>
                  <a:cubicBezTo>
                    <a:pt x="8157" y="2966"/>
                    <a:pt x="8192" y="2846"/>
                    <a:pt x="8133" y="2692"/>
                  </a:cubicBezTo>
                  <a:cubicBezTo>
                    <a:pt x="8085" y="2573"/>
                    <a:pt x="8014" y="2489"/>
                    <a:pt x="7895" y="2418"/>
                  </a:cubicBezTo>
                  <a:lnTo>
                    <a:pt x="6680" y="1561"/>
                  </a:lnTo>
                  <a:cubicBezTo>
                    <a:pt x="6644" y="1537"/>
                    <a:pt x="6597" y="1489"/>
                    <a:pt x="6549" y="1477"/>
                  </a:cubicBezTo>
                  <a:cubicBezTo>
                    <a:pt x="6430" y="1465"/>
                    <a:pt x="6299" y="1442"/>
                    <a:pt x="6180" y="1465"/>
                  </a:cubicBezTo>
                  <a:cubicBezTo>
                    <a:pt x="6085" y="1477"/>
                    <a:pt x="6013" y="1561"/>
                    <a:pt x="6013" y="1703"/>
                  </a:cubicBezTo>
                  <a:cubicBezTo>
                    <a:pt x="6073" y="1727"/>
                    <a:pt x="6144" y="1787"/>
                    <a:pt x="6228" y="1823"/>
                  </a:cubicBezTo>
                  <a:cubicBezTo>
                    <a:pt x="6478" y="1942"/>
                    <a:pt x="6716" y="2061"/>
                    <a:pt x="6906" y="2251"/>
                  </a:cubicBezTo>
                  <a:cubicBezTo>
                    <a:pt x="7073" y="2394"/>
                    <a:pt x="7275" y="2489"/>
                    <a:pt x="7478" y="2608"/>
                  </a:cubicBezTo>
                  <a:cubicBezTo>
                    <a:pt x="7680" y="2715"/>
                    <a:pt x="7823" y="2918"/>
                    <a:pt x="8002" y="3108"/>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spTree>
    <p:extLst>
      <p:ext uri="{BB962C8B-B14F-4D97-AF65-F5344CB8AC3E}">
        <p14:creationId xmlns:p14="http://schemas.microsoft.com/office/powerpoint/2010/main" val="3804890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2372940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2787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43B8AB6E-74AE-4327-B05F-6D8AE153BBB2}"/>
              </a:ext>
            </a:extLst>
          </p:cNvPr>
          <p:cNvSpPr/>
          <p:nvPr userDrawn="1"/>
        </p:nvSpPr>
        <p:spPr>
          <a:xfrm rot="5400000" flipH="1">
            <a:off x="464456" y="-464460"/>
            <a:ext cx="2249716" cy="3178629"/>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47B2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2" y="0"/>
            <a:ext cx="3549479" cy="1139543"/>
          </a:xfrm>
          <a:prstGeom prst="rect">
            <a:avLst/>
          </a:prstGeom>
          <a:noFill/>
        </p:spPr>
        <p:txBody>
          <a:bodyPr wrap="square" rtlCol="0">
            <a:spAutoFit/>
          </a:bodyPr>
          <a:lstStyle/>
          <a:p>
            <a:pPr>
              <a:lnSpc>
                <a:spcPct val="150000"/>
              </a:lnSpc>
            </a:pPr>
            <a:r>
              <a:rPr lang="vi-VN" sz="5400" dirty="0">
                <a:solidFill>
                  <a:schemeClr val="bg1"/>
                </a:solidFill>
                <a:latin typeface="+mj-lt"/>
              </a:rPr>
              <a:t>MỞ ĐẦU</a:t>
            </a:r>
          </a:p>
        </p:txBody>
      </p:sp>
      <p:sp>
        <p:nvSpPr>
          <p:cNvPr id="7" name="Google Shape;26;p4">
            <a:extLst>
              <a:ext uri="{FF2B5EF4-FFF2-40B4-BE49-F238E27FC236}">
                <a16:creationId xmlns:a16="http://schemas.microsoft.com/office/drawing/2014/main" id="{C4DA46EE-7FBD-4C70-841B-B0A309359275}"/>
              </a:ext>
            </a:extLst>
          </p:cNvPr>
          <p:cNvSpPr/>
          <p:nvPr userDrawn="1"/>
        </p:nvSpPr>
        <p:spPr>
          <a:xfrm rot="10800000">
            <a:off x="9332684" y="5791200"/>
            <a:ext cx="2859313" cy="1066800"/>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rgbClr val="47B2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Rectangle 7">
            <a:extLst>
              <a:ext uri="{FF2B5EF4-FFF2-40B4-BE49-F238E27FC236}">
                <a16:creationId xmlns:a16="http://schemas.microsoft.com/office/drawing/2014/main" id="{A684EBFF-97C9-4E37-A635-7E191A76A62D}"/>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pic>
        <p:nvPicPr>
          <p:cNvPr id="9"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6659" t="13957" r="87068" b="81219"/>
          <a:stretch/>
        </p:blipFill>
        <p:spPr bwMode="auto">
          <a:xfrm>
            <a:off x="3347442" y="29015"/>
            <a:ext cx="1028700" cy="1110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238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47B298"/>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206671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85509A2E-D9F9-43F0-9D83-AA627D852E71}"/>
              </a:ext>
            </a:extLst>
          </p:cNvPr>
          <p:cNvSpPr/>
          <p:nvPr userDrawn="1"/>
        </p:nvSpPr>
        <p:spPr>
          <a:xfrm rot="5400000" flipH="1">
            <a:off x="781051" y="-781052"/>
            <a:ext cx="1771652" cy="3333752"/>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08C5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3" y="-152400"/>
            <a:ext cx="3549479" cy="1023165"/>
          </a:xfrm>
          <a:prstGeom prst="rect">
            <a:avLst/>
          </a:prstGeom>
          <a:noFill/>
        </p:spPr>
        <p:txBody>
          <a:bodyPr wrap="square" rtlCol="0">
            <a:spAutoFit/>
          </a:bodyPr>
          <a:lstStyle/>
          <a:p>
            <a:pPr>
              <a:lnSpc>
                <a:spcPct val="150000"/>
              </a:lnSpc>
            </a:pPr>
            <a:r>
              <a:rPr lang="vi-VN" sz="4800" dirty="0">
                <a:solidFill>
                  <a:schemeClr val="bg1"/>
                </a:solidFill>
                <a:latin typeface="+mj-lt"/>
              </a:rPr>
              <a:t>KHÁM PHÁ</a:t>
            </a:r>
          </a:p>
        </p:txBody>
      </p:sp>
      <p:sp>
        <p:nvSpPr>
          <p:cNvPr id="7" name="Google Shape;125;p17">
            <a:extLst>
              <a:ext uri="{FF2B5EF4-FFF2-40B4-BE49-F238E27FC236}">
                <a16:creationId xmlns:a16="http://schemas.microsoft.com/office/drawing/2014/main" id="{88ED9D6F-EE3F-4ECF-A6A1-1706948D8EB3}"/>
              </a:ext>
            </a:extLst>
          </p:cNvPr>
          <p:cNvSpPr/>
          <p:nvPr userDrawn="1"/>
        </p:nvSpPr>
        <p:spPr>
          <a:xfrm rot="10800000" flipH="1">
            <a:off x="11261942" y="-4"/>
            <a:ext cx="930058" cy="6858003"/>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08C5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7443" t="20457" r="86284" b="73298"/>
          <a:stretch/>
        </p:blipFill>
        <p:spPr bwMode="auto">
          <a:xfrm>
            <a:off x="3355608" y="0"/>
            <a:ext cx="994142" cy="1389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593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08C5FC"/>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383796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85509A2E-D9F9-43F0-9D83-AA627D852E71}"/>
              </a:ext>
            </a:extLst>
          </p:cNvPr>
          <p:cNvSpPr/>
          <p:nvPr userDrawn="1"/>
        </p:nvSpPr>
        <p:spPr>
          <a:xfrm rot="5400000" flipH="1">
            <a:off x="782434" y="-893968"/>
            <a:ext cx="2000249" cy="3788187"/>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9F5F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2" y="0"/>
            <a:ext cx="3837134" cy="1023165"/>
          </a:xfrm>
          <a:prstGeom prst="rect">
            <a:avLst/>
          </a:prstGeom>
          <a:noFill/>
        </p:spPr>
        <p:txBody>
          <a:bodyPr wrap="square" rtlCol="0">
            <a:spAutoFit/>
          </a:bodyPr>
          <a:lstStyle/>
          <a:p>
            <a:pPr>
              <a:lnSpc>
                <a:spcPct val="150000"/>
              </a:lnSpc>
            </a:pPr>
            <a:r>
              <a:rPr lang="vi-VN" sz="4800" dirty="0">
                <a:solidFill>
                  <a:schemeClr val="bg1"/>
                </a:solidFill>
                <a:latin typeface="+mj-lt"/>
              </a:rPr>
              <a:t>THỰC HÀNH</a:t>
            </a:r>
          </a:p>
        </p:txBody>
      </p:sp>
      <p:sp>
        <p:nvSpPr>
          <p:cNvPr id="4" name="Google Shape;138;p18">
            <a:extLst>
              <a:ext uri="{FF2B5EF4-FFF2-40B4-BE49-F238E27FC236}">
                <a16:creationId xmlns:a16="http://schemas.microsoft.com/office/drawing/2014/main" id="{903CE46C-7E62-4993-A1A3-1A22B3F9A473}"/>
              </a:ext>
            </a:extLst>
          </p:cNvPr>
          <p:cNvSpPr/>
          <p:nvPr userDrawn="1"/>
        </p:nvSpPr>
        <p:spPr>
          <a:xfrm rot="5400000">
            <a:off x="5666839" y="332840"/>
            <a:ext cx="858319" cy="12192001"/>
          </a:xfrm>
          <a:custGeom>
            <a:avLst/>
            <a:gdLst/>
            <a:ahLst/>
            <a:cxnLst/>
            <a:rect l="l" t="t" r="r" b="b"/>
            <a:pathLst>
              <a:path w="17396" h="39911" extrusionOk="0">
                <a:moveTo>
                  <a:pt x="13740" y="1"/>
                </a:moveTo>
                <a:cubicBezTo>
                  <a:pt x="13740" y="1"/>
                  <a:pt x="16574" y="9085"/>
                  <a:pt x="15716" y="13157"/>
                </a:cubicBezTo>
                <a:cubicBezTo>
                  <a:pt x="14835" y="17241"/>
                  <a:pt x="11299" y="15098"/>
                  <a:pt x="8596" y="19039"/>
                </a:cubicBezTo>
                <a:cubicBezTo>
                  <a:pt x="5906" y="22992"/>
                  <a:pt x="10490" y="29874"/>
                  <a:pt x="8596" y="31207"/>
                </a:cubicBezTo>
                <a:cubicBezTo>
                  <a:pt x="8288" y="31428"/>
                  <a:pt x="7901" y="31510"/>
                  <a:pt x="7464" y="31510"/>
                </a:cubicBezTo>
                <a:cubicBezTo>
                  <a:pt x="6179" y="31510"/>
                  <a:pt x="4469" y="30797"/>
                  <a:pt x="3100" y="30797"/>
                </a:cubicBezTo>
                <a:cubicBezTo>
                  <a:pt x="2097" y="30797"/>
                  <a:pt x="1277" y="31179"/>
                  <a:pt x="941" y="32505"/>
                </a:cubicBezTo>
                <a:cubicBezTo>
                  <a:pt x="0" y="36243"/>
                  <a:pt x="2369" y="39911"/>
                  <a:pt x="2369" y="39911"/>
                </a:cubicBezTo>
                <a:lnTo>
                  <a:pt x="17395" y="39911"/>
                </a:lnTo>
                <a:lnTo>
                  <a:pt x="17395" y="1"/>
                </a:lnTo>
                <a:close/>
              </a:path>
            </a:pathLst>
          </a:custGeom>
          <a:solidFill>
            <a:srgbClr val="9F5F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074"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6375" t="4381" r="85672" b="89702"/>
          <a:stretch/>
        </p:blipFill>
        <p:spPr bwMode="auto">
          <a:xfrm>
            <a:off x="3799758" y="7165"/>
            <a:ext cx="973069" cy="101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098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9F5FCF"/>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269717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85509A2E-D9F9-43F0-9D83-AA627D852E71}"/>
              </a:ext>
            </a:extLst>
          </p:cNvPr>
          <p:cNvSpPr/>
          <p:nvPr userDrawn="1"/>
        </p:nvSpPr>
        <p:spPr>
          <a:xfrm rot="5400000" flipH="1">
            <a:off x="657677" y="-657680"/>
            <a:ext cx="2075546" cy="3390900"/>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FF5D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2" y="0"/>
            <a:ext cx="3837134" cy="1023165"/>
          </a:xfrm>
          <a:prstGeom prst="rect">
            <a:avLst/>
          </a:prstGeom>
          <a:noFill/>
        </p:spPr>
        <p:txBody>
          <a:bodyPr wrap="square" rtlCol="0">
            <a:spAutoFit/>
          </a:bodyPr>
          <a:lstStyle/>
          <a:p>
            <a:pPr>
              <a:lnSpc>
                <a:spcPct val="150000"/>
              </a:lnSpc>
            </a:pPr>
            <a:r>
              <a:rPr lang="vi-VN" sz="4800" dirty="0">
                <a:solidFill>
                  <a:schemeClr val="bg1"/>
                </a:solidFill>
                <a:latin typeface="+mj-lt"/>
              </a:rPr>
              <a:t>VẬN DỤNG</a:t>
            </a:r>
          </a:p>
        </p:txBody>
      </p:sp>
      <p:sp>
        <p:nvSpPr>
          <p:cNvPr id="4" name="Google Shape;181;p21">
            <a:extLst>
              <a:ext uri="{FF2B5EF4-FFF2-40B4-BE49-F238E27FC236}">
                <a16:creationId xmlns:a16="http://schemas.microsoft.com/office/drawing/2014/main" id="{1558FF4D-4E0B-4DF4-9A2B-3B954C82BC6C}"/>
              </a:ext>
            </a:extLst>
          </p:cNvPr>
          <p:cNvSpPr/>
          <p:nvPr userDrawn="1"/>
        </p:nvSpPr>
        <p:spPr>
          <a:xfrm rot="10800000">
            <a:off x="4920341" y="6008913"/>
            <a:ext cx="7271657" cy="849084"/>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FF5D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Rectangle 6">
            <a:extLst>
              <a:ext uri="{FF2B5EF4-FFF2-40B4-BE49-F238E27FC236}">
                <a16:creationId xmlns:a16="http://schemas.microsoft.com/office/drawing/2014/main" id="{BE6C9BCC-C608-4601-BC15-84A7B31B4179}"/>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pic>
        <p:nvPicPr>
          <p:cNvPr id="8194"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4958" t="4766" r="87323" b="89358"/>
          <a:stretch/>
        </p:blipFill>
        <p:spPr bwMode="auto">
          <a:xfrm>
            <a:off x="3396346" y="-3"/>
            <a:ext cx="956582" cy="1021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539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FF5D5D"/>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3701708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508D7C5D-AD3E-43F4-BE95-8EF7849017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vi-VN" dirty="0"/>
          </a:p>
        </p:txBody>
      </p:sp>
      <p:sp>
        <p:nvSpPr>
          <p:cNvPr id="8" name="Text Placeholder 2">
            <a:extLst>
              <a:ext uri="{FF2B5EF4-FFF2-40B4-BE49-F238E27FC236}">
                <a16:creationId xmlns:a16="http://schemas.microsoft.com/office/drawing/2014/main" id="{D9944271-366E-4F65-B2A5-B29CB739C3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9" name="Rectangle 8">
            <a:extLst>
              <a:ext uri="{FF2B5EF4-FFF2-40B4-BE49-F238E27FC236}">
                <a16:creationId xmlns:a16="http://schemas.microsoft.com/office/drawing/2014/main" id="{02278FB8-8DB0-4712-A56C-1AB2854C4C9C}"/>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191455584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4" r:id="rId4"/>
    <p:sldLayoutId id="2147483657" r:id="rId5"/>
    <p:sldLayoutId id="2147483655" r:id="rId6"/>
    <p:sldLayoutId id="2147483658" r:id="rId7"/>
    <p:sldLayoutId id="2147483656"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gif"/><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9.png"/><Relationship Id="rId1" Type="http://schemas.openxmlformats.org/officeDocument/2006/relationships/slideLayout" Target="../slideLayouts/slideLayout4.xml"/><Relationship Id="rId5" Type="http://schemas.microsoft.com/office/2007/relationships/hdphoto" Target="../media/hdphoto9.wdp"/><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3.png"/><Relationship Id="rId1" Type="http://schemas.openxmlformats.org/officeDocument/2006/relationships/slideLayout" Target="../slideLayouts/slideLayout6.xml"/><Relationship Id="rId5" Type="http://schemas.microsoft.com/office/2007/relationships/hdphoto" Target="../media/hdphoto5.wdp"/><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7.jpe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7" name="WordArt 11"/>
          <p:cNvSpPr>
            <a:spLocks noChangeArrowheads="1" noChangeShapeType="1" noTextEdit="1"/>
          </p:cNvSpPr>
          <p:nvPr/>
        </p:nvSpPr>
        <p:spPr bwMode="auto">
          <a:xfrm>
            <a:off x="2819400" y="1676400"/>
            <a:ext cx="6781800" cy="1524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99"/>
              </a:extrusionClr>
              <a:contourClr>
                <a:srgbClr val="000000"/>
              </a:contourClr>
            </a:sp3d>
          </a:bodyPr>
          <a:lstStyle/>
          <a:p>
            <a:pPr algn="ctr"/>
            <a:endParaRPr lang="en-US" sz="1100" b="1" kern="10">
              <a:ln w="9525">
                <a:round/>
                <a:headEnd/>
                <a:tailEnd/>
              </a:ln>
              <a:gradFill rotWithShape="1">
                <a:gsLst>
                  <a:gs pos="0">
                    <a:srgbClr val="000000"/>
                  </a:gs>
                  <a:gs pos="20000">
                    <a:srgbClr val="0A128C"/>
                  </a:gs>
                  <a:gs pos="35001">
                    <a:srgbClr val="181CC7"/>
                  </a:gs>
                  <a:gs pos="44000">
                    <a:srgbClr val="7005D4"/>
                  </a:gs>
                  <a:gs pos="50000">
                    <a:srgbClr val="8C3D91"/>
                  </a:gs>
                  <a:gs pos="56000">
                    <a:srgbClr val="7005D4"/>
                  </a:gs>
                  <a:gs pos="64999">
                    <a:srgbClr val="181CC7"/>
                  </a:gs>
                  <a:gs pos="80000">
                    <a:srgbClr val="0A128C"/>
                  </a:gs>
                  <a:gs pos="100000">
                    <a:srgbClr val="000000"/>
                  </a:gs>
                </a:gsLst>
                <a:lin ang="5400000" scaled="1"/>
              </a:gradFill>
              <a:latin typeface="Times New Roman" panose="02020603050405020304" pitchFamily="18" charset="0"/>
              <a:cs typeface="Times New Roman" panose="02020603050405020304" pitchFamily="18" charset="0"/>
            </a:endParaRPr>
          </a:p>
        </p:txBody>
      </p:sp>
      <p:sp>
        <p:nvSpPr>
          <p:cNvPr id="23555" name="WordArt 12"/>
          <p:cNvSpPr>
            <a:spLocks noChangeArrowheads="1" noChangeShapeType="1" noTextEdit="1"/>
          </p:cNvSpPr>
          <p:nvPr/>
        </p:nvSpPr>
        <p:spPr bwMode="auto">
          <a:xfrm>
            <a:off x="2908300" y="2785533"/>
            <a:ext cx="6174317" cy="721784"/>
          </a:xfrm>
          <a:prstGeom prst="rect">
            <a:avLst/>
          </a:prstGeom>
        </p:spPr>
        <p:txBody>
          <a:bodyPr wrap="none" fromWordArt="1">
            <a:prstTxWarp prst="textPlain">
              <a:avLst>
                <a:gd name="adj" fmla="val 50000"/>
              </a:avLst>
            </a:prstTxWarp>
          </a:bodyPr>
          <a:lstStyle/>
          <a:p>
            <a:pPr algn="ctr"/>
            <a:r>
              <a:rPr lang="en-US" sz="3600" b="1" kern="10">
                <a:ln w="9525">
                  <a:solidFill>
                    <a:srgbClr val="FF0000"/>
                  </a:solidFill>
                  <a:round/>
                  <a:headEnd/>
                  <a:tailEnd/>
                </a:ln>
                <a:solidFill>
                  <a:srgbClr val="0000FF"/>
                </a:solidFill>
                <a:effectLst>
                  <a:outerShdw sy="50000" kx="2453608" rotWithShape="0">
                    <a:srgbClr val="868686">
                      <a:alpha val="50000"/>
                    </a:srgbClr>
                  </a:outerShdw>
                </a:effectLst>
                <a:latin typeface="Times New Roman" panose="02020603050405020304" pitchFamily="18" charset="0"/>
                <a:cs typeface="Times New Roman" panose="02020603050405020304" pitchFamily="18" charset="0"/>
              </a:rPr>
              <a:t>MÔN: TỰ NHIÊN VÀ XÃ HỘI</a:t>
            </a:r>
          </a:p>
        </p:txBody>
      </p:sp>
      <p:grpSp>
        <p:nvGrpSpPr>
          <p:cNvPr id="23556" name="Group 13"/>
          <p:cNvGrpSpPr>
            <a:grpSpLocks/>
          </p:cNvGrpSpPr>
          <p:nvPr/>
        </p:nvGrpSpPr>
        <p:grpSpPr bwMode="auto">
          <a:xfrm>
            <a:off x="1" y="-14818"/>
            <a:ext cx="12257617" cy="6836835"/>
            <a:chOff x="14" y="-9"/>
            <a:chExt cx="5781" cy="4329"/>
          </a:xfrm>
        </p:grpSpPr>
        <p:pic>
          <p:nvPicPr>
            <p:cNvPr id="23562" name="Picture 14"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 y="0"/>
              <a:ext cx="573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3" name="Picture 15"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127" y="2132"/>
              <a:ext cx="432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4" name="Picture 16"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 y="4267"/>
              <a:ext cx="573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5" name="Picture 17"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3571" y="2132"/>
              <a:ext cx="432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57" name="TextBox 12"/>
          <p:cNvSpPr txBox="1">
            <a:spLocks noChangeArrowheads="1"/>
          </p:cNvSpPr>
          <p:nvPr/>
        </p:nvSpPr>
        <p:spPr bwMode="auto">
          <a:xfrm>
            <a:off x="1752600" y="533401"/>
            <a:ext cx="933026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150000"/>
              </a:lnSpc>
              <a:buFontTx/>
              <a:buNone/>
            </a:pPr>
            <a:r>
              <a:rPr lang="en-US" altLang="en-US" sz="2800" b="1">
                <a:solidFill>
                  <a:srgbClr val="FF0000"/>
                </a:solidFill>
                <a:latin typeface="Times New Roman" panose="02020603050405020304" pitchFamily="18" charset="0"/>
                <a:cs typeface="Times New Roman" panose="02020603050405020304" pitchFamily="18" charset="0"/>
              </a:rPr>
              <a:t>ỦY BAN NHÂN DÂN QUẬN LONG BIÊN</a:t>
            </a:r>
          </a:p>
          <a:p>
            <a:pPr algn="ctr" eaLnBrk="1" hangingPunct="1">
              <a:lnSpc>
                <a:spcPct val="150000"/>
              </a:lnSpc>
              <a:buFontTx/>
              <a:buNone/>
            </a:pPr>
            <a:r>
              <a:rPr lang="en-US" altLang="en-US" sz="2800" b="1">
                <a:solidFill>
                  <a:srgbClr val="FF0000"/>
                </a:solidFill>
                <a:latin typeface="Times New Roman" panose="02020603050405020304" pitchFamily="18" charset="0"/>
                <a:cs typeface="Times New Roman" panose="02020603050405020304" pitchFamily="18" charset="0"/>
              </a:rPr>
              <a:t>TRƯỜNG TIỂU HỌC ÁI MỘ B</a:t>
            </a:r>
          </a:p>
        </p:txBody>
      </p:sp>
      <p:sp>
        <p:nvSpPr>
          <p:cNvPr id="23558" name="TextBox 14"/>
          <p:cNvSpPr txBox="1">
            <a:spLocks noChangeArrowheads="1"/>
          </p:cNvSpPr>
          <p:nvPr/>
        </p:nvSpPr>
        <p:spPr bwMode="auto">
          <a:xfrm>
            <a:off x="1976967" y="4144434"/>
            <a:ext cx="8534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FontTx/>
              <a:buNone/>
            </a:pPr>
            <a:r>
              <a:rPr lang="en-US" altLang="en-US" sz="3600" b="1">
                <a:solidFill>
                  <a:srgbClr val="FF0000"/>
                </a:solidFill>
                <a:latin typeface="Times New Roman" panose="02020603050405020304" pitchFamily="18" charset="0"/>
                <a:cs typeface="Times New Roman" panose="02020603050405020304" pitchFamily="18" charset="0"/>
              </a:rPr>
              <a:t>LỚP 2</a:t>
            </a:r>
          </a:p>
        </p:txBody>
      </p:sp>
      <p:sp>
        <p:nvSpPr>
          <p:cNvPr id="23559" name="TextBox 14"/>
          <p:cNvSpPr txBox="1">
            <a:spLocks noChangeArrowheads="1"/>
          </p:cNvSpPr>
          <p:nvPr/>
        </p:nvSpPr>
        <p:spPr bwMode="auto">
          <a:xfrm>
            <a:off x="300567" y="4976285"/>
            <a:ext cx="115781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FontTx/>
              <a:buNone/>
            </a:pPr>
            <a:r>
              <a:rPr lang="en-US" altLang="en-US" sz="3600" b="1">
                <a:solidFill>
                  <a:srgbClr val="7030A0"/>
                </a:solidFill>
                <a:latin typeface="Times New Roman" panose="02020603050405020304" pitchFamily="18" charset="0"/>
                <a:cs typeface="Times New Roman" panose="02020603050405020304" pitchFamily="18" charset="0"/>
              </a:rPr>
              <a:t>Bài: Tìm hiểu cơ quan </a:t>
            </a:r>
            <a:r>
              <a:rPr lang="en-US" altLang="en-US" sz="3600" b="1">
                <a:solidFill>
                  <a:srgbClr val="7030A0"/>
                </a:solidFill>
                <a:latin typeface="Times New Roman" panose="02020603050405020304" pitchFamily="18" charset="0"/>
                <a:cs typeface="Times New Roman" panose="02020603050405020304" pitchFamily="18" charset="0"/>
              </a:rPr>
              <a:t>vận </a:t>
            </a:r>
            <a:r>
              <a:rPr lang="en-US" altLang="en-US" sz="3600" b="1" smtClean="0">
                <a:solidFill>
                  <a:srgbClr val="7030A0"/>
                </a:solidFill>
                <a:latin typeface="Times New Roman" panose="02020603050405020304" pitchFamily="18" charset="0"/>
                <a:cs typeface="Times New Roman" panose="02020603050405020304" pitchFamily="18" charset="0"/>
              </a:rPr>
              <a:t>động</a:t>
            </a:r>
            <a:r>
              <a:rPr lang="vi-VN" altLang="en-US" sz="3600" b="1" smtClean="0">
                <a:solidFill>
                  <a:srgbClr val="7030A0"/>
                </a:solidFill>
                <a:latin typeface="Times New Roman" panose="02020603050405020304" pitchFamily="18" charset="0"/>
                <a:cs typeface="Times New Roman" panose="02020603050405020304" pitchFamily="18" charset="0"/>
              </a:rPr>
              <a:t>.</a:t>
            </a:r>
            <a:endParaRPr lang="en-US" altLang="en-US" sz="3600" b="1">
              <a:solidFill>
                <a:srgbClr val="7030A0"/>
              </a:solidFill>
              <a:latin typeface="Times New Roman" panose="02020603050405020304" pitchFamily="18" charset="0"/>
              <a:cs typeface="Times New Roman" panose="02020603050405020304" pitchFamily="18" charset="0"/>
            </a:endParaRPr>
          </a:p>
        </p:txBody>
      </p:sp>
      <p:pic>
        <p:nvPicPr>
          <p:cNvPr id="23560"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3200" y="1778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367CB727-4584-420C-B56E-94004AEF9AAE}"/>
              </a:ext>
            </a:extLst>
          </p:cNvPr>
          <p:cNvSpPr/>
          <p:nvPr/>
        </p:nvSpPr>
        <p:spPr>
          <a:xfrm>
            <a:off x="9687984" y="6419851"/>
            <a:ext cx="1699683" cy="2307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en-US">
              <a:solidFill>
                <a:prstClr val="white"/>
              </a:solidFill>
            </a:endParaRPr>
          </a:p>
        </p:txBody>
      </p:sp>
    </p:spTree>
    <p:extLst>
      <p:ext uri="{BB962C8B-B14F-4D97-AF65-F5344CB8AC3E}">
        <p14:creationId xmlns:p14="http://schemas.microsoft.com/office/powerpoint/2010/main" val="31165051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repeatCount="2000" fill="hold" nodeType="afterEffect">
                                  <p:stCondLst>
                                    <p:cond delay="0"/>
                                  </p:stCondLst>
                                  <p:childTnLst>
                                    <p:set>
                                      <p:cBhvr>
                                        <p:cTn id="6" dur="1" fill="hold">
                                          <p:stCondLst>
                                            <p:cond delay="0"/>
                                          </p:stCondLst>
                                        </p:cTn>
                                        <p:tgtEl>
                                          <p:spTgt spid="14347"/>
                                        </p:tgtEl>
                                        <p:attrNameLst>
                                          <p:attrName>style.visibility</p:attrName>
                                        </p:attrNameLst>
                                      </p:cBhvr>
                                      <p:to>
                                        <p:strVal val="visible"/>
                                      </p:to>
                                    </p:set>
                                    <p:anim calcmode="lin" valueType="num">
                                      <p:cBhvr>
                                        <p:cTn id="7" dur="500" fill="hold"/>
                                        <p:tgtEl>
                                          <p:spTgt spid="14347"/>
                                        </p:tgtEl>
                                        <p:attrNameLst>
                                          <p:attrName>ppt_w</p:attrName>
                                        </p:attrNameLst>
                                      </p:cBhvr>
                                      <p:tavLst>
                                        <p:tav tm="0">
                                          <p:val>
                                            <p:fltVal val="0"/>
                                          </p:val>
                                        </p:tav>
                                        <p:tav tm="100000">
                                          <p:val>
                                            <p:strVal val="#ppt_w"/>
                                          </p:val>
                                        </p:tav>
                                      </p:tavLst>
                                    </p:anim>
                                    <p:anim calcmode="lin" valueType="num">
                                      <p:cBhvr>
                                        <p:cTn id="8" dur="500" fill="hold"/>
                                        <p:tgtEl>
                                          <p:spTgt spid="14347"/>
                                        </p:tgtEl>
                                        <p:attrNameLst>
                                          <p:attrName>ppt_h</p:attrName>
                                        </p:attrNameLst>
                                      </p:cBhvr>
                                      <p:tavLst>
                                        <p:tav tm="0">
                                          <p:val>
                                            <p:fltVal val="0"/>
                                          </p:val>
                                        </p:tav>
                                        <p:tav tm="100000">
                                          <p:val>
                                            <p:strVal val="#ppt_h"/>
                                          </p:val>
                                        </p:tav>
                                      </p:tavLst>
                                    </p:anim>
                                    <p:animEffect transition="in" filter="fade">
                                      <p:cBhvr>
                                        <p:cTn id="9" dur="500"/>
                                        <p:tgtEl>
                                          <p:spTgt spid="14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48E613-EBB3-4346-A5CB-7ACD8B38A028}"/>
              </a:ext>
            </a:extLst>
          </p:cNvPr>
          <p:cNvSpPr txBox="1"/>
          <p:nvPr/>
        </p:nvSpPr>
        <p:spPr>
          <a:xfrm>
            <a:off x="4320046" y="169637"/>
            <a:ext cx="6938504" cy="1815882"/>
          </a:xfrm>
          <a:prstGeom prst="rect">
            <a:avLst/>
          </a:prstGeom>
          <a:noFill/>
        </p:spPr>
        <p:txBody>
          <a:bodyPr wrap="square" rtlCol="0">
            <a:spAutoFit/>
          </a:bodyPr>
          <a:lstStyle/>
          <a:p>
            <a:pPr algn="just"/>
            <a:r>
              <a:rPr lang="vi-VN" sz="2800" b="1" dirty="0"/>
              <a:t>1. </a:t>
            </a:r>
            <a:r>
              <a:rPr lang="vi-VN" sz="2800" dirty="0"/>
              <a:t>Làm động tác co và duỗi tay như hình vẽ. Theo dõi sự thay đổi của các cơ cánh tay kết hợp với quan sát các hình dưới đây và cho biết:</a:t>
            </a:r>
            <a:endParaRPr lang="en-US" sz="2800" dirty="0"/>
          </a:p>
        </p:txBody>
      </p:sp>
      <p:pic>
        <p:nvPicPr>
          <p:cNvPr id="3" name="Picture 2">
            <a:extLst>
              <a:ext uri="{FF2B5EF4-FFF2-40B4-BE49-F238E27FC236}">
                <a16:creationId xmlns:a16="http://schemas.microsoft.com/office/drawing/2014/main" id="{F51956E4-3AFD-487F-8D41-FFA048BE954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109097" y="1791927"/>
            <a:ext cx="3400425" cy="3569041"/>
          </a:xfrm>
          <a:prstGeom prst="rect">
            <a:avLst/>
          </a:prstGeom>
        </p:spPr>
      </p:pic>
      <p:pic>
        <p:nvPicPr>
          <p:cNvPr id="4" name="Picture 3">
            <a:extLst>
              <a:ext uri="{FF2B5EF4-FFF2-40B4-BE49-F238E27FC236}">
                <a16:creationId xmlns:a16="http://schemas.microsoft.com/office/drawing/2014/main" id="{03C8A133-C3D4-40CE-B8C5-53BD182C7CD6}"/>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200000"/>
                    </a14:imgEffect>
                  </a14:imgLayer>
                </a14:imgProps>
              </a:ext>
            </a:extLst>
          </a:blip>
          <a:stretch>
            <a:fillRect/>
          </a:stretch>
        </p:blipFill>
        <p:spPr>
          <a:xfrm>
            <a:off x="3607996" y="2059213"/>
            <a:ext cx="3400425" cy="4629150"/>
          </a:xfrm>
          <a:prstGeom prst="rect">
            <a:avLst/>
          </a:prstGeom>
        </p:spPr>
      </p:pic>
      <p:sp>
        <p:nvSpPr>
          <p:cNvPr id="5" name="TextBox 4">
            <a:extLst>
              <a:ext uri="{FF2B5EF4-FFF2-40B4-BE49-F238E27FC236}">
                <a16:creationId xmlns:a16="http://schemas.microsoft.com/office/drawing/2014/main" id="{FE7637D5-0D08-4697-962E-9B651C25B647}"/>
              </a:ext>
            </a:extLst>
          </p:cNvPr>
          <p:cNvSpPr txBox="1"/>
          <p:nvPr/>
        </p:nvSpPr>
        <p:spPr>
          <a:xfrm>
            <a:off x="7106895" y="2059213"/>
            <a:ext cx="4400477" cy="3970318"/>
          </a:xfrm>
          <a:prstGeom prst="rect">
            <a:avLst/>
          </a:prstGeom>
          <a:noFill/>
        </p:spPr>
        <p:txBody>
          <a:bodyPr wrap="square" rtlCol="0">
            <a:spAutoFit/>
          </a:bodyPr>
          <a:lstStyle/>
          <a:p>
            <a:pPr marL="457200" indent="-457200" algn="just">
              <a:buFont typeface="Arial" panose="020B0604020202020204" pitchFamily="34" charset="0"/>
              <a:buChar char="•"/>
            </a:pPr>
            <a:r>
              <a:rPr lang="vi-VN" sz="2800" dirty="0"/>
              <a:t>Khi tay co hoặc duỗi, các cơ ở cánh tay thay đổi như thế nào?</a:t>
            </a:r>
          </a:p>
          <a:p>
            <a:pPr marL="457200" indent="-457200" algn="just">
              <a:buFont typeface="Arial" panose="020B0604020202020204" pitchFamily="34" charset="0"/>
              <a:buChar char="•"/>
            </a:pPr>
            <a:r>
              <a:rPr lang="vi-VN" sz="2800" dirty="0"/>
              <a:t>Cử động của tay sẽ bị ảnh hưởng như thế nào nếu xương cánh tay bị gãy?</a:t>
            </a:r>
          </a:p>
          <a:p>
            <a:pPr marL="457200" indent="-457200" algn="just">
              <a:buFont typeface="Arial" panose="020B0604020202020204" pitchFamily="34" charset="0"/>
              <a:buChar char="•"/>
            </a:pPr>
            <a:r>
              <a:rPr lang="vi-VN" sz="2800" dirty="0"/>
              <a:t>Bộ xương, hệ cơ và khớp có chức năng gì?</a:t>
            </a:r>
            <a:endParaRPr lang="en-US" sz="2800" dirty="0"/>
          </a:p>
        </p:txBody>
      </p:sp>
      <p:sp>
        <p:nvSpPr>
          <p:cNvPr id="6" name="Rectangle 5"/>
          <p:cNvSpPr/>
          <p:nvPr/>
        </p:nvSpPr>
        <p:spPr>
          <a:xfrm>
            <a:off x="9735015" y="6545768"/>
            <a:ext cx="1550019" cy="1695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607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wipe(left)">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wipe(left)">
                                      <p:cBhvr>
                                        <p:cTn id="25" dur="500"/>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wipe(left)">
                                      <p:cBhvr>
                                        <p:cTn id="3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ãy xương: Trường hợp nào cần mổ? | Vinmec">
            <a:extLst>
              <a:ext uri="{FF2B5EF4-FFF2-40B4-BE49-F238E27FC236}">
                <a16:creationId xmlns:a16="http://schemas.microsoft.com/office/drawing/2014/main" id="{8B6E5816-EFAC-4A77-8D95-833D0B1963A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1832" b="12680"/>
          <a:stretch/>
        </p:blipFill>
        <p:spPr bwMode="auto">
          <a:xfrm>
            <a:off x="207499" y="1026940"/>
            <a:ext cx="8006862" cy="453318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32911A8-F8E5-4F33-849B-3E126EA759FE}"/>
              </a:ext>
            </a:extLst>
          </p:cNvPr>
          <p:cNvSpPr txBox="1"/>
          <p:nvPr/>
        </p:nvSpPr>
        <p:spPr>
          <a:xfrm>
            <a:off x="613759" y="264253"/>
            <a:ext cx="7194342" cy="584775"/>
          </a:xfrm>
          <a:prstGeom prst="rect">
            <a:avLst/>
          </a:prstGeom>
          <a:noFill/>
        </p:spPr>
        <p:txBody>
          <a:bodyPr wrap="none" rtlCol="0">
            <a:spAutoFit/>
          </a:bodyPr>
          <a:lstStyle/>
          <a:p>
            <a:r>
              <a:rPr lang="vi-VN" sz="3200">
                <a:solidFill>
                  <a:schemeClr val="accent5">
                    <a:lumMod val="75000"/>
                  </a:schemeClr>
                </a:solidFill>
                <a:latin typeface="+mj-lt"/>
              </a:rPr>
              <a:t>HÌNH ẢNH CÁC KHỚP XƯƠNG KHI BỊ GÃY</a:t>
            </a:r>
            <a:endParaRPr lang="vi-VN" sz="3200" dirty="0">
              <a:solidFill>
                <a:schemeClr val="accent5">
                  <a:lumMod val="75000"/>
                </a:schemeClr>
              </a:solidFill>
              <a:latin typeface="+mj-lt"/>
            </a:endParaRPr>
          </a:p>
        </p:txBody>
      </p:sp>
      <p:sp>
        <p:nvSpPr>
          <p:cNvPr id="4" name="TextBox 3">
            <a:extLst>
              <a:ext uri="{FF2B5EF4-FFF2-40B4-BE49-F238E27FC236}">
                <a16:creationId xmlns:a16="http://schemas.microsoft.com/office/drawing/2014/main" id="{52F0860D-0173-45F5-A752-418D88F6AC91}"/>
              </a:ext>
            </a:extLst>
          </p:cNvPr>
          <p:cNvSpPr txBox="1"/>
          <p:nvPr/>
        </p:nvSpPr>
        <p:spPr>
          <a:xfrm>
            <a:off x="8429257" y="877488"/>
            <a:ext cx="3401671" cy="4832092"/>
          </a:xfrm>
          <a:prstGeom prst="rect">
            <a:avLst/>
          </a:prstGeom>
          <a:noFill/>
        </p:spPr>
        <p:txBody>
          <a:bodyPr wrap="square" rtlCol="0">
            <a:spAutoFit/>
          </a:bodyPr>
          <a:lstStyle/>
          <a:p>
            <a:pPr marL="457200" indent="-457200">
              <a:buFont typeface="Arial" panose="020B0604020202020204" pitchFamily="34" charset="0"/>
              <a:buChar char="•"/>
            </a:pPr>
            <a:r>
              <a:rPr lang="vi-VN" sz="2800" dirty="0">
                <a:solidFill>
                  <a:srgbClr val="FF0000"/>
                </a:solidFill>
              </a:rPr>
              <a:t>Các khớp xương đau nhức, đau nhiều hơn khi chuyển động.</a:t>
            </a:r>
          </a:p>
          <a:p>
            <a:pPr marL="457200" indent="-457200">
              <a:buFont typeface="Arial" panose="020B0604020202020204" pitchFamily="34" charset="0"/>
              <a:buChar char="•"/>
            </a:pPr>
            <a:r>
              <a:rPr lang="vi-VN" sz="2800" dirty="0">
                <a:solidFill>
                  <a:srgbClr val="FF0000"/>
                </a:solidFill>
              </a:rPr>
              <a:t>Bị sưng, bầm tím,... Có thể bị biến dạng.</a:t>
            </a:r>
          </a:p>
          <a:p>
            <a:pPr marL="457200" indent="-457200">
              <a:buFont typeface="Arial" panose="020B0604020202020204" pitchFamily="34" charset="0"/>
              <a:buChar char="•"/>
            </a:pPr>
            <a:r>
              <a:rPr lang="vi-VN" sz="2800" dirty="0">
                <a:solidFill>
                  <a:srgbClr val="FF0000"/>
                </a:solidFill>
              </a:rPr>
              <a:t>Không thể xoay, cử động các phần khớp gãy.</a:t>
            </a:r>
          </a:p>
          <a:p>
            <a:pPr marL="457200" indent="-457200">
              <a:buFont typeface="Arial" panose="020B0604020202020204" pitchFamily="34" charset="0"/>
              <a:buChar char="•"/>
            </a:pPr>
            <a:endParaRPr lang="en-US" sz="2800" dirty="0">
              <a:solidFill>
                <a:srgbClr val="FF0000"/>
              </a:solidFill>
            </a:endParaRPr>
          </a:p>
        </p:txBody>
      </p:sp>
      <p:sp>
        <p:nvSpPr>
          <p:cNvPr id="5" name="Rectangle 4"/>
          <p:cNvSpPr/>
          <p:nvPr/>
        </p:nvSpPr>
        <p:spPr>
          <a:xfrm>
            <a:off x="9735015" y="6545768"/>
            <a:ext cx="1550019" cy="169574"/>
          </a:xfrm>
          <a:prstGeom prst="rect">
            <a:avLst/>
          </a:prstGeom>
          <a:solidFill>
            <a:srgbClr val="08C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0481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500" fill="hold"/>
                                        <p:tgtEl>
                                          <p:spTgt spid="1026"/>
                                        </p:tgtEl>
                                        <p:attrNameLst>
                                          <p:attrName>ppt_w</p:attrName>
                                        </p:attrNameLst>
                                      </p:cBhvr>
                                      <p:tavLst>
                                        <p:tav tm="0">
                                          <p:val>
                                            <p:fltVal val="0"/>
                                          </p:val>
                                        </p:tav>
                                        <p:tav tm="100000">
                                          <p:val>
                                            <p:strVal val="#ppt_w"/>
                                          </p:val>
                                        </p:tav>
                                      </p:tavLst>
                                    </p:anim>
                                    <p:anim calcmode="lin" valueType="num">
                                      <p:cBhvr>
                                        <p:cTn id="13" dur="500" fill="hold"/>
                                        <p:tgtEl>
                                          <p:spTgt spid="1026"/>
                                        </p:tgtEl>
                                        <p:attrNameLst>
                                          <p:attrName>ppt_h</p:attrName>
                                        </p:attrNameLst>
                                      </p:cBhvr>
                                      <p:tavLst>
                                        <p:tav tm="0">
                                          <p:val>
                                            <p:fltVal val="0"/>
                                          </p:val>
                                        </p:tav>
                                        <p:tav tm="100000">
                                          <p:val>
                                            <p:strVal val="#ppt_h"/>
                                          </p:val>
                                        </p:tav>
                                      </p:tavLst>
                                    </p:anim>
                                    <p:animEffect transition="in" filter="fade">
                                      <p:cBhvr>
                                        <p:cTn id="14" dur="5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left)">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wipe(left)">
                                      <p:cBhvr>
                                        <p:cTn id="24" dur="500"/>
                                        <p:tgtEl>
                                          <p:spTgt spid="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wipe(left)">
                                      <p:cBhvr>
                                        <p:cTn id="29"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3E5ADB-30A4-47D5-9E3A-6C63AE609BC4}"/>
              </a:ext>
            </a:extLst>
          </p:cNvPr>
          <p:cNvSpPr txBox="1"/>
          <p:nvPr/>
        </p:nvSpPr>
        <p:spPr>
          <a:xfrm>
            <a:off x="229771" y="324381"/>
            <a:ext cx="11844997" cy="523220"/>
          </a:xfrm>
          <a:prstGeom prst="rect">
            <a:avLst/>
          </a:prstGeom>
          <a:noFill/>
        </p:spPr>
        <p:txBody>
          <a:bodyPr wrap="square" rtlCol="0">
            <a:spAutoFit/>
          </a:bodyPr>
          <a:lstStyle/>
          <a:p>
            <a:pPr algn="just"/>
            <a:r>
              <a:rPr lang="vi-VN" sz="2800" b="1" dirty="0"/>
              <a:t>2. </a:t>
            </a:r>
            <a:r>
              <a:rPr lang="vi-VN" sz="2800" dirty="0"/>
              <a:t>Quan sát các hình sau và cho biết cơ mặt đang biểu lộ cảm xúc nào.</a:t>
            </a:r>
            <a:endParaRPr lang="en-US" sz="2800" b="1" dirty="0"/>
          </a:p>
        </p:txBody>
      </p:sp>
      <p:grpSp>
        <p:nvGrpSpPr>
          <p:cNvPr id="6" name="Group 5">
            <a:extLst>
              <a:ext uri="{FF2B5EF4-FFF2-40B4-BE49-F238E27FC236}">
                <a16:creationId xmlns:a16="http://schemas.microsoft.com/office/drawing/2014/main" id="{2CF03C48-F98B-41CE-96C4-B13FD54D5053}"/>
              </a:ext>
            </a:extLst>
          </p:cNvPr>
          <p:cNvGrpSpPr/>
          <p:nvPr/>
        </p:nvGrpSpPr>
        <p:grpSpPr>
          <a:xfrm>
            <a:off x="864428" y="1388817"/>
            <a:ext cx="10749182" cy="3095626"/>
            <a:chOff x="808158" y="924584"/>
            <a:chExt cx="10749182" cy="3095626"/>
          </a:xfrm>
        </p:grpSpPr>
        <p:pic>
          <p:nvPicPr>
            <p:cNvPr id="2" name="Picture 1">
              <a:extLst>
                <a:ext uri="{FF2B5EF4-FFF2-40B4-BE49-F238E27FC236}">
                  <a16:creationId xmlns:a16="http://schemas.microsoft.com/office/drawing/2014/main" id="{98CD1408-F67C-4C23-BB70-1C7B2B28DB28}"/>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rcRect r="68265"/>
            <a:stretch/>
          </p:blipFill>
          <p:spPr>
            <a:xfrm>
              <a:off x="808158" y="924585"/>
              <a:ext cx="2835374" cy="3095625"/>
            </a:xfrm>
            <a:prstGeom prst="rect">
              <a:avLst/>
            </a:prstGeom>
          </p:spPr>
        </p:pic>
        <p:pic>
          <p:nvPicPr>
            <p:cNvPr id="4" name="Picture 3">
              <a:extLst>
                <a:ext uri="{FF2B5EF4-FFF2-40B4-BE49-F238E27FC236}">
                  <a16:creationId xmlns:a16="http://schemas.microsoft.com/office/drawing/2014/main" id="{BE1D158D-8335-40C1-BB8A-4ACE5D0B7415}"/>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rcRect l="32994" r="35270"/>
            <a:stretch/>
          </p:blipFill>
          <p:spPr>
            <a:xfrm>
              <a:off x="4678313" y="924584"/>
              <a:ext cx="2835374" cy="3095625"/>
            </a:xfrm>
            <a:prstGeom prst="rect">
              <a:avLst/>
            </a:prstGeom>
          </p:spPr>
        </p:pic>
        <p:pic>
          <p:nvPicPr>
            <p:cNvPr id="5" name="Picture 4">
              <a:extLst>
                <a:ext uri="{FF2B5EF4-FFF2-40B4-BE49-F238E27FC236}">
                  <a16:creationId xmlns:a16="http://schemas.microsoft.com/office/drawing/2014/main" id="{9E1DF3BE-D327-4011-8B06-DF62757DC83F}"/>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rcRect l="68265"/>
            <a:stretch/>
          </p:blipFill>
          <p:spPr>
            <a:xfrm>
              <a:off x="8721965" y="924584"/>
              <a:ext cx="2835375" cy="3095625"/>
            </a:xfrm>
            <a:prstGeom prst="rect">
              <a:avLst/>
            </a:prstGeom>
          </p:spPr>
        </p:pic>
      </p:grpSp>
      <p:sp>
        <p:nvSpPr>
          <p:cNvPr id="7" name="TextBox 6">
            <a:extLst>
              <a:ext uri="{FF2B5EF4-FFF2-40B4-BE49-F238E27FC236}">
                <a16:creationId xmlns:a16="http://schemas.microsoft.com/office/drawing/2014/main" id="{6C7D02FA-EFA6-41B6-968E-8572F11D20D5}"/>
              </a:ext>
            </a:extLst>
          </p:cNvPr>
          <p:cNvSpPr txBox="1"/>
          <p:nvPr/>
        </p:nvSpPr>
        <p:spPr>
          <a:xfrm>
            <a:off x="1252024" y="4716171"/>
            <a:ext cx="1754006" cy="584775"/>
          </a:xfrm>
          <a:prstGeom prst="rect">
            <a:avLst/>
          </a:prstGeom>
          <a:noFill/>
          <a:ln w="28575">
            <a:solidFill>
              <a:srgbClr val="FF5D5D"/>
            </a:solidFill>
          </a:ln>
          <a:effectLst>
            <a:outerShdw blurRad="63500" sx="102000" sy="102000" algn="ctr" rotWithShape="0">
              <a:prstClr val="black">
                <a:alpha val="40000"/>
              </a:prstClr>
            </a:outerShdw>
          </a:effectLst>
        </p:spPr>
        <p:txBody>
          <a:bodyPr wrap="none" rtlCol="0">
            <a:spAutoFit/>
          </a:bodyPr>
          <a:lstStyle/>
          <a:p>
            <a:r>
              <a:rPr lang="vi-VN" sz="3200"/>
              <a:t>Cười vui</a:t>
            </a:r>
          </a:p>
        </p:txBody>
      </p:sp>
      <p:sp>
        <p:nvSpPr>
          <p:cNvPr id="8" name="TextBox 7">
            <a:extLst>
              <a:ext uri="{FF2B5EF4-FFF2-40B4-BE49-F238E27FC236}">
                <a16:creationId xmlns:a16="http://schemas.microsoft.com/office/drawing/2014/main" id="{6F9DD310-7D7A-49F8-A199-B6213DD304CF}"/>
              </a:ext>
            </a:extLst>
          </p:cNvPr>
          <p:cNvSpPr txBox="1"/>
          <p:nvPr/>
        </p:nvSpPr>
        <p:spPr>
          <a:xfrm>
            <a:off x="5284644" y="4716171"/>
            <a:ext cx="1710725" cy="584775"/>
          </a:xfrm>
          <a:prstGeom prst="rect">
            <a:avLst/>
          </a:prstGeom>
          <a:noFill/>
          <a:ln w="28575">
            <a:solidFill>
              <a:srgbClr val="FF5D5D"/>
            </a:solidFill>
          </a:ln>
          <a:effectLst>
            <a:outerShdw blurRad="63500" sx="102000" sy="102000" algn="ctr" rotWithShape="0">
              <a:prstClr val="black">
                <a:alpha val="40000"/>
              </a:prstClr>
            </a:outerShdw>
          </a:effectLst>
        </p:spPr>
        <p:txBody>
          <a:bodyPr wrap="none" rtlCol="0">
            <a:spAutoFit/>
          </a:bodyPr>
          <a:lstStyle/>
          <a:p>
            <a:r>
              <a:rPr lang="vi-VN" sz="3200" dirty="0"/>
              <a:t>Buồn bã</a:t>
            </a:r>
          </a:p>
        </p:txBody>
      </p:sp>
      <p:sp>
        <p:nvSpPr>
          <p:cNvPr id="9" name="TextBox 8">
            <a:extLst>
              <a:ext uri="{FF2B5EF4-FFF2-40B4-BE49-F238E27FC236}">
                <a16:creationId xmlns:a16="http://schemas.microsoft.com/office/drawing/2014/main" id="{A47F2126-F447-4584-9868-FE270FA39823}"/>
              </a:ext>
            </a:extLst>
          </p:cNvPr>
          <p:cNvSpPr txBox="1"/>
          <p:nvPr/>
        </p:nvSpPr>
        <p:spPr>
          <a:xfrm>
            <a:off x="9273983" y="4716171"/>
            <a:ext cx="1802096" cy="584775"/>
          </a:xfrm>
          <a:prstGeom prst="rect">
            <a:avLst/>
          </a:prstGeom>
          <a:noFill/>
          <a:ln w="28575">
            <a:solidFill>
              <a:srgbClr val="FF5D5D"/>
            </a:solidFill>
          </a:ln>
          <a:effectLst>
            <a:outerShdw blurRad="63500" sx="102000" sy="102000" algn="ctr" rotWithShape="0">
              <a:prstClr val="black">
                <a:alpha val="40000"/>
              </a:prstClr>
            </a:outerShdw>
          </a:effectLst>
        </p:spPr>
        <p:txBody>
          <a:bodyPr wrap="none" rtlCol="0">
            <a:spAutoFit/>
          </a:bodyPr>
          <a:lstStyle/>
          <a:p>
            <a:r>
              <a:rPr lang="vi-VN" sz="3200"/>
              <a:t>Tức giận</a:t>
            </a:r>
            <a:endParaRPr lang="vi-VN" sz="3200" dirty="0"/>
          </a:p>
        </p:txBody>
      </p:sp>
      <p:sp>
        <p:nvSpPr>
          <p:cNvPr id="10" name="Rectangle 9"/>
          <p:cNvSpPr/>
          <p:nvPr/>
        </p:nvSpPr>
        <p:spPr>
          <a:xfrm>
            <a:off x="9735015" y="6545768"/>
            <a:ext cx="1550019" cy="169574"/>
          </a:xfrm>
          <a:prstGeom prst="rect">
            <a:avLst/>
          </a:prstGeom>
          <a:solidFill>
            <a:srgbClr val="08C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284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7F2443E-7BF5-406B-B4F9-940D06A396E3}"/>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tretch>
            <a:fillRect/>
          </a:stretch>
        </p:blipFill>
        <p:spPr>
          <a:xfrm>
            <a:off x="6096000" y="1412410"/>
            <a:ext cx="5807305" cy="3627088"/>
          </a:xfrm>
          <a:prstGeom prst="rect">
            <a:avLst/>
          </a:prstGeom>
        </p:spPr>
      </p:pic>
      <p:sp>
        <p:nvSpPr>
          <p:cNvPr id="3" name="TextBox 2">
            <a:extLst>
              <a:ext uri="{FF2B5EF4-FFF2-40B4-BE49-F238E27FC236}">
                <a16:creationId xmlns:a16="http://schemas.microsoft.com/office/drawing/2014/main" id="{5C6DDEE5-9C02-43E4-97F4-8ECBD39BD3CF}"/>
              </a:ext>
            </a:extLst>
          </p:cNvPr>
          <p:cNvSpPr txBox="1"/>
          <p:nvPr/>
        </p:nvSpPr>
        <p:spPr>
          <a:xfrm>
            <a:off x="4840550" y="169637"/>
            <a:ext cx="6938504" cy="584775"/>
          </a:xfrm>
          <a:prstGeom prst="rect">
            <a:avLst/>
          </a:prstGeom>
          <a:noFill/>
        </p:spPr>
        <p:txBody>
          <a:bodyPr wrap="square" rtlCol="0">
            <a:spAutoFit/>
          </a:bodyPr>
          <a:lstStyle/>
          <a:p>
            <a:pPr algn="just"/>
            <a:r>
              <a:rPr lang="vi-VN" sz="3200" b="1" dirty="0"/>
              <a:t>1. </a:t>
            </a:r>
            <a:r>
              <a:rPr lang="vi-VN" sz="3200" dirty="0"/>
              <a:t>Chơi trò chơi: Vật tay.</a:t>
            </a:r>
            <a:endParaRPr lang="en-US" sz="3200" dirty="0"/>
          </a:p>
        </p:txBody>
      </p:sp>
      <p:sp>
        <p:nvSpPr>
          <p:cNvPr id="5" name="TextBox 4">
            <a:extLst>
              <a:ext uri="{FF2B5EF4-FFF2-40B4-BE49-F238E27FC236}">
                <a16:creationId xmlns:a16="http://schemas.microsoft.com/office/drawing/2014/main" id="{0B18D068-8E53-4C3D-A61F-EA0A5E5CC522}"/>
              </a:ext>
            </a:extLst>
          </p:cNvPr>
          <p:cNvSpPr txBox="1"/>
          <p:nvPr/>
        </p:nvSpPr>
        <p:spPr>
          <a:xfrm>
            <a:off x="410500" y="1942759"/>
            <a:ext cx="4874950" cy="584775"/>
          </a:xfrm>
          <a:prstGeom prst="rect">
            <a:avLst/>
          </a:prstGeom>
          <a:noFill/>
        </p:spPr>
        <p:txBody>
          <a:bodyPr wrap="square" rtlCol="0">
            <a:spAutoFit/>
          </a:bodyPr>
          <a:lstStyle/>
          <a:p>
            <a:pPr algn="just"/>
            <a:r>
              <a:rPr lang="vi-VN" sz="3200" b="1" dirty="0"/>
              <a:t>2. </a:t>
            </a:r>
            <a:r>
              <a:rPr lang="vi-VN" sz="3200" dirty="0"/>
              <a:t>Trả lời các câu hỏi sau:</a:t>
            </a:r>
            <a:endParaRPr lang="en-US" sz="3200" b="1" dirty="0"/>
          </a:p>
        </p:txBody>
      </p:sp>
      <p:sp>
        <p:nvSpPr>
          <p:cNvPr id="6" name="TextBox 5">
            <a:extLst>
              <a:ext uri="{FF2B5EF4-FFF2-40B4-BE49-F238E27FC236}">
                <a16:creationId xmlns:a16="http://schemas.microsoft.com/office/drawing/2014/main" id="{B055E72B-78BE-4148-BD2E-3C20EF808869}"/>
              </a:ext>
            </a:extLst>
          </p:cNvPr>
          <p:cNvSpPr txBox="1"/>
          <p:nvPr/>
        </p:nvSpPr>
        <p:spPr>
          <a:xfrm>
            <a:off x="133350" y="2527534"/>
            <a:ext cx="5429250" cy="3046988"/>
          </a:xfrm>
          <a:prstGeom prst="rect">
            <a:avLst/>
          </a:prstGeom>
          <a:noFill/>
        </p:spPr>
        <p:txBody>
          <a:bodyPr wrap="square" rtlCol="0">
            <a:spAutoFit/>
          </a:bodyPr>
          <a:lstStyle/>
          <a:p>
            <a:pPr marL="457200" indent="-457200" algn="just">
              <a:buFont typeface="Arial" panose="020B0604020202020204" pitchFamily="34" charset="0"/>
              <a:buChar char="•"/>
            </a:pPr>
            <a:r>
              <a:rPr lang="vi-VN" sz="3200" dirty="0"/>
              <a:t>Có những cơ, xương và khớp nào tham gia thực hiện động tác vật tay?</a:t>
            </a:r>
          </a:p>
          <a:p>
            <a:pPr marL="457200" indent="-457200" algn="just">
              <a:buFont typeface="Arial" panose="020B0604020202020204" pitchFamily="34" charset="0"/>
              <a:buChar char="•"/>
            </a:pPr>
            <a:r>
              <a:rPr lang="vi-VN" sz="3200" dirty="0"/>
              <a:t>Em cảm thấy tay mình thế nào nếu chơi vật tay quá lâu?</a:t>
            </a:r>
            <a:endParaRPr lang="en-US" sz="3200" dirty="0"/>
          </a:p>
        </p:txBody>
      </p:sp>
      <p:sp>
        <p:nvSpPr>
          <p:cNvPr id="7" name="Rectangle 6"/>
          <p:cNvSpPr/>
          <p:nvPr/>
        </p:nvSpPr>
        <p:spPr>
          <a:xfrm>
            <a:off x="9735015" y="6545768"/>
            <a:ext cx="1550019" cy="1695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68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ipe(left)">
                                      <p:cBhvr>
                                        <p:cTn id="24" dur="500"/>
                                        <p:tgtEl>
                                          <p:spTgt spid="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Effect transition="in" filter="wipe(left)">
                                      <p:cBhvr>
                                        <p:cTn id="29"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icon&#10;&#10;Description automatically generated">
            <a:extLst>
              <a:ext uri="{FF2B5EF4-FFF2-40B4-BE49-F238E27FC236}">
                <a16:creationId xmlns:a16="http://schemas.microsoft.com/office/drawing/2014/main" id="{9A0343BD-4B2F-4896-8139-7DB7AAE1C2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379136" y="169637"/>
            <a:ext cx="5928527" cy="7781192"/>
          </a:xfrm>
          <a:prstGeom prst="rect">
            <a:avLst/>
          </a:prstGeom>
        </p:spPr>
      </p:pic>
      <p:sp>
        <p:nvSpPr>
          <p:cNvPr id="6" name="TextBox 5">
            <a:extLst>
              <a:ext uri="{FF2B5EF4-FFF2-40B4-BE49-F238E27FC236}">
                <a16:creationId xmlns:a16="http://schemas.microsoft.com/office/drawing/2014/main" id="{97E0D5BA-4175-46AA-AB0D-ADADF445EE90}"/>
              </a:ext>
            </a:extLst>
          </p:cNvPr>
          <p:cNvSpPr txBox="1"/>
          <p:nvPr/>
        </p:nvSpPr>
        <p:spPr>
          <a:xfrm>
            <a:off x="4343400" y="169637"/>
            <a:ext cx="7848600" cy="1569660"/>
          </a:xfrm>
          <a:prstGeom prst="rect">
            <a:avLst/>
          </a:prstGeom>
          <a:noFill/>
        </p:spPr>
        <p:txBody>
          <a:bodyPr wrap="square" rtlCol="0">
            <a:spAutoFit/>
          </a:bodyPr>
          <a:lstStyle/>
          <a:p>
            <a:pPr algn="just"/>
            <a:r>
              <a:rPr lang="vi-VN" sz="3200" dirty="0"/>
              <a:t>Hoa bị vấp ngã, đau chân không đi lại được. Cơ quan nào trên cơ thể Hoa bị tổn thương? Em sẽ làm gì để giúp đỡ bạn?</a:t>
            </a:r>
            <a:endParaRPr lang="en-US" sz="3200" dirty="0"/>
          </a:p>
        </p:txBody>
      </p:sp>
      <p:sp>
        <p:nvSpPr>
          <p:cNvPr id="4" name="Rectangle 3"/>
          <p:cNvSpPr/>
          <p:nvPr/>
        </p:nvSpPr>
        <p:spPr>
          <a:xfrm>
            <a:off x="9735015" y="6545768"/>
            <a:ext cx="1550019" cy="169574"/>
          </a:xfrm>
          <a:prstGeom prst="rect">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253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C221DAC-9792-48DC-B907-F51C0285D6C1}"/>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tretch>
            <a:fillRect/>
          </a:stretch>
        </p:blipFill>
        <p:spPr>
          <a:xfrm>
            <a:off x="279009" y="450138"/>
            <a:ext cx="11633982" cy="5957724"/>
          </a:xfrm>
          <a:prstGeom prst="rect">
            <a:avLst/>
          </a:prstGeom>
        </p:spPr>
      </p:pic>
      <p:sp>
        <p:nvSpPr>
          <p:cNvPr id="3" name="Rectangle 2"/>
          <p:cNvSpPr/>
          <p:nvPr/>
        </p:nvSpPr>
        <p:spPr>
          <a:xfrm>
            <a:off x="9735015" y="6545768"/>
            <a:ext cx="1550019" cy="169574"/>
          </a:xfrm>
          <a:prstGeom prst="rect">
            <a:avLst/>
          </a:prstGeom>
          <a:solidFill>
            <a:srgbClr val="47B2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8242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8E550E-F029-49AB-B7D1-9442994113AD}"/>
              </a:ext>
            </a:extLst>
          </p:cNvPr>
          <p:cNvSpPr txBox="1"/>
          <p:nvPr/>
        </p:nvSpPr>
        <p:spPr>
          <a:xfrm>
            <a:off x="608364" y="2105561"/>
            <a:ext cx="3777726" cy="1323439"/>
          </a:xfrm>
          <a:prstGeom prst="rect">
            <a:avLst/>
          </a:prstGeom>
          <a:noFill/>
        </p:spPr>
        <p:txBody>
          <a:bodyPr wrap="square" rtlCol="0">
            <a:spAutoFit/>
          </a:bodyPr>
          <a:lstStyle/>
          <a:p>
            <a:pPr algn="ctr"/>
            <a:r>
              <a:rPr lang="vi-VN" sz="8000" b="1" dirty="0">
                <a:ln w="6600">
                  <a:solidFill>
                    <a:schemeClr val="accent2"/>
                  </a:solidFill>
                  <a:prstDash val="solid"/>
                </a:ln>
                <a:solidFill>
                  <a:srgbClr val="FFFFFF"/>
                </a:solidFill>
                <a:effectLst>
                  <a:outerShdw blurRad="50800" dist="38100" algn="l" rotWithShape="0">
                    <a:prstClr val="black">
                      <a:alpha val="40000"/>
                    </a:prstClr>
                  </a:outerShdw>
                </a:effectLst>
                <a:latin typeface="+mj-lt"/>
              </a:rPr>
              <a:t>BÀI </a:t>
            </a:r>
            <a:r>
              <a:rPr lang="en-US" sz="8000" b="1" dirty="0">
                <a:ln w="6600">
                  <a:solidFill>
                    <a:schemeClr val="accent2"/>
                  </a:solidFill>
                  <a:prstDash val="solid"/>
                </a:ln>
                <a:solidFill>
                  <a:srgbClr val="FFFFFF"/>
                </a:solidFill>
                <a:effectLst>
                  <a:outerShdw blurRad="50800" dist="38100" algn="l" rotWithShape="0">
                    <a:prstClr val="black">
                      <a:alpha val="40000"/>
                    </a:prstClr>
                  </a:outerShdw>
                </a:effectLst>
                <a:latin typeface="+mj-lt"/>
              </a:rPr>
              <a:t>21</a:t>
            </a:r>
            <a:endParaRPr lang="vi-VN" sz="8000" b="1" dirty="0">
              <a:ln w="6600">
                <a:solidFill>
                  <a:schemeClr val="accent2"/>
                </a:solidFill>
                <a:prstDash val="solid"/>
              </a:ln>
              <a:solidFill>
                <a:srgbClr val="FFFFFF"/>
              </a:solidFill>
              <a:effectLst>
                <a:outerShdw blurRad="50800" dist="38100" algn="l" rotWithShape="0">
                  <a:prstClr val="black">
                    <a:alpha val="40000"/>
                  </a:prstClr>
                </a:outerShdw>
              </a:effectLst>
              <a:latin typeface="+mj-lt"/>
            </a:endParaRPr>
          </a:p>
        </p:txBody>
      </p:sp>
      <p:sp>
        <p:nvSpPr>
          <p:cNvPr id="7" name="TextBox 6">
            <a:extLst>
              <a:ext uri="{FF2B5EF4-FFF2-40B4-BE49-F238E27FC236}">
                <a16:creationId xmlns:a16="http://schemas.microsoft.com/office/drawing/2014/main" id="{C99738E0-B68F-4582-998E-0E46AE3F974C}"/>
              </a:ext>
            </a:extLst>
          </p:cNvPr>
          <p:cNvSpPr txBox="1"/>
          <p:nvPr/>
        </p:nvSpPr>
        <p:spPr>
          <a:xfrm>
            <a:off x="176695" y="4453993"/>
            <a:ext cx="8278192" cy="1754326"/>
          </a:xfrm>
          <a:prstGeom prst="rect">
            <a:avLst/>
          </a:prstGeom>
          <a:noFill/>
        </p:spPr>
        <p:txBody>
          <a:bodyPr wrap="square" rtlCol="0">
            <a:spAutoFit/>
          </a:bodyPr>
          <a:lstStyle/>
          <a:p>
            <a:r>
              <a:rPr lang="vi-VN" sz="5400" dirty="0">
                <a:ln>
                  <a:solidFill>
                    <a:schemeClr val="accent2"/>
                  </a:solidFill>
                </a:ln>
                <a:solidFill>
                  <a:schemeClr val="accent2">
                    <a:lumMod val="75000"/>
                  </a:schemeClr>
                </a:solidFill>
                <a:latin typeface="+mj-lt"/>
              </a:rPr>
              <a:t>TÌM HIỂU </a:t>
            </a:r>
          </a:p>
          <a:p>
            <a:r>
              <a:rPr lang="vi-VN" sz="5400" dirty="0">
                <a:ln>
                  <a:solidFill>
                    <a:schemeClr val="accent2"/>
                  </a:solidFill>
                </a:ln>
                <a:solidFill>
                  <a:schemeClr val="accent2">
                    <a:lumMod val="75000"/>
                  </a:schemeClr>
                </a:solidFill>
                <a:latin typeface="+mj-lt"/>
              </a:rPr>
              <a:t>CƠ QUAN VẬN ĐỘNG</a:t>
            </a:r>
          </a:p>
        </p:txBody>
      </p:sp>
      <p:pic>
        <p:nvPicPr>
          <p:cNvPr id="2" name="Picture 2" descr="Sở giáo dục và đào tạo thành phố Hồ Chí Minh">
            <a:extLst>
              <a:ext uri="{FF2B5EF4-FFF2-40B4-BE49-F238E27FC236}">
                <a16:creationId xmlns:a16="http://schemas.microsoft.com/office/drawing/2014/main" id="{81AB62A7-3122-46CF-8E9A-AAA06D676007}"/>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711929" flipH="1">
            <a:off x="6144113" y="2452629"/>
            <a:ext cx="5957576" cy="370091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D065035-9A8C-4C8A-A32E-43229D711A4A}"/>
              </a:ext>
            </a:extLst>
          </p:cNvPr>
          <p:cNvSpPr txBox="1"/>
          <p:nvPr/>
        </p:nvSpPr>
        <p:spPr>
          <a:xfrm>
            <a:off x="5000487" y="131510"/>
            <a:ext cx="7191513" cy="1384995"/>
          </a:xfrm>
          <a:prstGeom prst="rect">
            <a:avLst/>
          </a:prstGeom>
          <a:noFill/>
        </p:spPr>
        <p:txBody>
          <a:bodyPr wrap="square" rtlCol="0">
            <a:spAutoFit/>
          </a:bodyPr>
          <a:lstStyle/>
          <a:p>
            <a:pPr algn="ctr"/>
            <a:r>
              <a:rPr lang="vi-VN" sz="3600" dirty="0">
                <a:ln>
                  <a:solidFill>
                    <a:schemeClr val="accent4">
                      <a:lumMod val="40000"/>
                      <a:lumOff val="60000"/>
                    </a:schemeClr>
                  </a:solidFill>
                </a:ln>
                <a:solidFill>
                  <a:schemeClr val="bg1"/>
                </a:solidFill>
                <a:latin typeface="+mj-lt"/>
              </a:rPr>
              <a:t>CHỦ ĐỀ 5</a:t>
            </a:r>
          </a:p>
          <a:p>
            <a:pPr algn="ctr"/>
            <a:r>
              <a:rPr lang="vi-VN" sz="4800" dirty="0">
                <a:ln>
                  <a:solidFill>
                    <a:schemeClr val="accent4">
                      <a:lumMod val="40000"/>
                      <a:lumOff val="60000"/>
                    </a:schemeClr>
                  </a:solidFill>
                </a:ln>
                <a:solidFill>
                  <a:schemeClr val="bg1"/>
                </a:solidFill>
                <a:latin typeface="+mj-lt"/>
              </a:rPr>
              <a:t>CON NGƯỜI VÀ SỨC KHỎE</a:t>
            </a:r>
          </a:p>
        </p:txBody>
      </p:sp>
      <p:sp>
        <p:nvSpPr>
          <p:cNvPr id="3" name="Rectangle 2"/>
          <p:cNvSpPr/>
          <p:nvPr/>
        </p:nvSpPr>
        <p:spPr>
          <a:xfrm>
            <a:off x="9735015" y="6545768"/>
            <a:ext cx="1550019" cy="169574"/>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7943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43401" y="181726"/>
            <a:ext cx="7848599" cy="1384995"/>
          </a:xfrm>
          <a:prstGeom prst="rect">
            <a:avLst/>
          </a:prstGeom>
          <a:noFill/>
        </p:spPr>
        <p:txBody>
          <a:bodyPr wrap="square" rtlCol="0">
            <a:spAutoFit/>
          </a:bodyPr>
          <a:lstStyle/>
          <a:p>
            <a:pPr algn="just"/>
            <a:r>
              <a:rPr lang="vi-VN" sz="2800" dirty="0"/>
              <a:t>Thực hiện một hoạt động như viết hoặc múa.</a:t>
            </a:r>
          </a:p>
          <a:p>
            <a:pPr algn="just"/>
            <a:r>
              <a:rPr lang="vi-VN" sz="2800" dirty="0"/>
              <a:t>Bộ phận nào của cơ thể giúp em thực hiện hoạt động đó?</a:t>
            </a:r>
            <a:endParaRPr lang="en-US" sz="2800" dirty="0"/>
          </a:p>
        </p:txBody>
      </p:sp>
      <p:pic>
        <p:nvPicPr>
          <p:cNvPr id="3074" name="Picture 2" descr="157 Clip Art, School - Boy Writing Cartoon - 361x500 PNG Download - PNGkit">
            <a:extLst>
              <a:ext uri="{FF2B5EF4-FFF2-40B4-BE49-F238E27FC236}">
                <a16:creationId xmlns:a16="http://schemas.microsoft.com/office/drawing/2014/main" id="{D6832D98-45E5-49C9-9ED6-ECE707A7B1DD}"/>
              </a:ext>
            </a:extLst>
          </p:cNvPr>
          <p:cNvPicPr>
            <a:picLocks noChangeAspect="1" noChangeArrowheads="1"/>
          </p:cNvPicPr>
          <p:nvPr/>
        </p:nvPicPr>
        <p:blipFill>
          <a:blip r:embed="rId2">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056033" y="1333500"/>
            <a:ext cx="7810500" cy="55245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appy Cute Kid Boy Dance With Music Stock Vector - Illustration of young,  comic: 166494837">
            <a:extLst>
              <a:ext uri="{FF2B5EF4-FFF2-40B4-BE49-F238E27FC236}">
                <a16:creationId xmlns:a16="http://schemas.microsoft.com/office/drawing/2014/main" id="{D427B45E-A8A5-4E41-8737-6975E8DC87ED}"/>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03675" y="948359"/>
            <a:ext cx="5524500" cy="5524500"/>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a:extLst>
              <a:ext uri="{FF2B5EF4-FFF2-40B4-BE49-F238E27FC236}">
                <a16:creationId xmlns:a16="http://schemas.microsoft.com/office/drawing/2014/main" id="{3C4C8A6D-4243-46FC-AA78-8710F87F6E38}"/>
              </a:ext>
            </a:extLst>
          </p:cNvPr>
          <p:cNvSpPr/>
          <p:nvPr/>
        </p:nvSpPr>
        <p:spPr>
          <a:xfrm>
            <a:off x="2120348" y="3710609"/>
            <a:ext cx="1007165" cy="9409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3" name="Oval 12">
            <a:extLst>
              <a:ext uri="{FF2B5EF4-FFF2-40B4-BE49-F238E27FC236}">
                <a16:creationId xmlns:a16="http://schemas.microsoft.com/office/drawing/2014/main" id="{E522148D-4397-48FC-93CD-8EB0C7B8D189}"/>
              </a:ext>
            </a:extLst>
          </p:cNvPr>
          <p:cNvSpPr/>
          <p:nvPr/>
        </p:nvSpPr>
        <p:spPr>
          <a:xfrm>
            <a:off x="6851374" y="2769705"/>
            <a:ext cx="1007165" cy="9409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Oval 13">
            <a:extLst>
              <a:ext uri="{FF2B5EF4-FFF2-40B4-BE49-F238E27FC236}">
                <a16:creationId xmlns:a16="http://schemas.microsoft.com/office/drawing/2014/main" id="{4FCF0502-844A-4B83-ACBE-F6BE6E8E1879}"/>
              </a:ext>
            </a:extLst>
          </p:cNvPr>
          <p:cNvSpPr/>
          <p:nvPr/>
        </p:nvSpPr>
        <p:spPr>
          <a:xfrm>
            <a:off x="9830629" y="2156792"/>
            <a:ext cx="1007165" cy="9409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Oval 14">
            <a:extLst>
              <a:ext uri="{FF2B5EF4-FFF2-40B4-BE49-F238E27FC236}">
                <a16:creationId xmlns:a16="http://schemas.microsoft.com/office/drawing/2014/main" id="{5786B709-C30E-415A-8215-80E1E5349F0F}"/>
              </a:ext>
            </a:extLst>
          </p:cNvPr>
          <p:cNvSpPr/>
          <p:nvPr/>
        </p:nvSpPr>
        <p:spPr>
          <a:xfrm>
            <a:off x="8111158" y="4668907"/>
            <a:ext cx="2212286" cy="162222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8"/>
          <p:cNvSpPr/>
          <p:nvPr/>
        </p:nvSpPr>
        <p:spPr>
          <a:xfrm>
            <a:off x="9735015" y="6545768"/>
            <a:ext cx="1550019" cy="169574"/>
          </a:xfrm>
          <a:prstGeom prst="rect">
            <a:avLst/>
          </a:prstGeom>
          <a:solidFill>
            <a:srgbClr val="47B2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241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childTnLst>
                                </p:cTn>
                              </p:par>
                              <p:par>
                                <p:cTn id="13" presetID="10" presetClass="entr" presetSubtype="0" fill="hold" nodeType="withEffect">
                                  <p:stCondLst>
                                    <p:cond delay="0"/>
                                  </p:stCondLst>
                                  <p:childTnLst>
                                    <p:set>
                                      <p:cBhvr>
                                        <p:cTn id="14" dur="1" fill="hold">
                                          <p:stCondLst>
                                            <p:cond delay="0"/>
                                          </p:stCondLst>
                                        </p:cTn>
                                        <p:tgtEl>
                                          <p:spTgt spid="3076"/>
                                        </p:tgtEl>
                                        <p:attrNameLst>
                                          <p:attrName>style.visibility</p:attrName>
                                        </p:attrNameLst>
                                      </p:cBhvr>
                                      <p:to>
                                        <p:strVal val="visible"/>
                                      </p:to>
                                    </p:set>
                                    <p:animEffect transition="in" filter="fade">
                                      <p:cBhvr>
                                        <p:cTn id="15" dur="500"/>
                                        <p:tgtEl>
                                          <p:spTgt spid="307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3"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300996" y="226787"/>
            <a:ext cx="6938504" cy="954107"/>
          </a:xfrm>
          <a:prstGeom prst="rect">
            <a:avLst/>
          </a:prstGeom>
          <a:noFill/>
        </p:spPr>
        <p:txBody>
          <a:bodyPr wrap="square" rtlCol="0">
            <a:spAutoFit/>
          </a:bodyPr>
          <a:lstStyle/>
          <a:p>
            <a:pPr algn="just"/>
            <a:r>
              <a:rPr lang="en-US" sz="2800" dirty="0"/>
              <a:t>Quan </a:t>
            </a:r>
            <a:r>
              <a:rPr lang="vi-VN" sz="2800" dirty="0"/>
              <a:t>sát các hình dưới đây, chỉ và nói tên một số cơ, xương và khớp của cơ thể.</a:t>
            </a:r>
            <a:endParaRPr lang="en-US" sz="2800" dirty="0"/>
          </a:p>
        </p:txBody>
      </p:sp>
      <p:pic>
        <p:nvPicPr>
          <p:cNvPr id="24" name="Picture 23">
            <a:extLst>
              <a:ext uri="{FF2B5EF4-FFF2-40B4-BE49-F238E27FC236}">
                <a16:creationId xmlns:a16="http://schemas.microsoft.com/office/drawing/2014/main" id="{55BD4B4D-FBF4-4A9A-B2CE-336A18617DE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100829" y="1360700"/>
            <a:ext cx="3133193" cy="5483088"/>
          </a:xfrm>
          <a:prstGeom prst="rect">
            <a:avLst/>
          </a:prstGeom>
        </p:spPr>
      </p:pic>
      <p:grpSp>
        <p:nvGrpSpPr>
          <p:cNvPr id="34" name="Group 33">
            <a:extLst>
              <a:ext uri="{FF2B5EF4-FFF2-40B4-BE49-F238E27FC236}">
                <a16:creationId xmlns:a16="http://schemas.microsoft.com/office/drawing/2014/main" id="{3563C3D2-1DD9-4EF7-877C-B6AA7CD14AF9}"/>
              </a:ext>
            </a:extLst>
          </p:cNvPr>
          <p:cNvGrpSpPr/>
          <p:nvPr/>
        </p:nvGrpSpPr>
        <p:grpSpPr>
          <a:xfrm>
            <a:off x="777922" y="1378424"/>
            <a:ext cx="2534258" cy="614149"/>
            <a:chOff x="777922" y="1378424"/>
            <a:chExt cx="2534258" cy="614149"/>
          </a:xfrm>
        </p:grpSpPr>
        <p:sp>
          <p:nvSpPr>
            <p:cNvPr id="32" name="Oval 31">
              <a:extLst>
                <a:ext uri="{FF2B5EF4-FFF2-40B4-BE49-F238E27FC236}">
                  <a16:creationId xmlns:a16="http://schemas.microsoft.com/office/drawing/2014/main" id="{F80ABA28-8193-4C61-950D-E35CB6B6F9C2}"/>
                </a:ext>
              </a:extLst>
            </p:cNvPr>
            <p:cNvSpPr/>
            <p:nvPr/>
          </p:nvSpPr>
          <p:spPr>
            <a:xfrm>
              <a:off x="777922" y="1378424"/>
              <a:ext cx="614150" cy="614149"/>
            </a:xfrm>
            <a:prstGeom prst="ellipse">
              <a:avLst/>
            </a:prstGeom>
            <a:solidFill>
              <a:srgbClr val="F7F2BC"/>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a:solidFill>
                    <a:sysClr val="windowText" lastClr="000000"/>
                  </a:solidFill>
                </a:rPr>
                <a:t>1</a:t>
              </a:r>
            </a:p>
          </p:txBody>
        </p:sp>
        <p:sp>
          <p:nvSpPr>
            <p:cNvPr id="33" name="TextBox 32">
              <a:extLst>
                <a:ext uri="{FF2B5EF4-FFF2-40B4-BE49-F238E27FC236}">
                  <a16:creationId xmlns:a16="http://schemas.microsoft.com/office/drawing/2014/main" id="{37EAF88E-6652-4D62-B15E-8C641B1FA276}"/>
                </a:ext>
              </a:extLst>
            </p:cNvPr>
            <p:cNvSpPr txBox="1"/>
            <p:nvPr/>
          </p:nvSpPr>
          <p:spPr>
            <a:xfrm>
              <a:off x="1392072" y="1423888"/>
              <a:ext cx="1920108" cy="523220"/>
            </a:xfrm>
            <a:prstGeom prst="rect">
              <a:avLst/>
            </a:prstGeom>
            <a:noFill/>
          </p:spPr>
          <p:txBody>
            <a:bodyPr wrap="square" rtlCol="0">
              <a:spAutoFit/>
            </a:bodyPr>
            <a:lstStyle/>
            <a:p>
              <a:pPr algn="just"/>
              <a:r>
                <a:rPr lang="vi-VN" sz="2800" i="1">
                  <a:solidFill>
                    <a:srgbClr val="00B050"/>
                  </a:solidFill>
                </a:rPr>
                <a:t>Bộ xương</a:t>
              </a:r>
              <a:endParaRPr lang="en-US" sz="2800" i="1" dirty="0">
                <a:solidFill>
                  <a:srgbClr val="00B050"/>
                </a:solidFill>
              </a:endParaRPr>
            </a:p>
          </p:txBody>
        </p:sp>
      </p:grpSp>
      <p:cxnSp>
        <p:nvCxnSpPr>
          <p:cNvPr id="36" name="Straight Connector 35">
            <a:extLst>
              <a:ext uri="{FF2B5EF4-FFF2-40B4-BE49-F238E27FC236}">
                <a16:creationId xmlns:a16="http://schemas.microsoft.com/office/drawing/2014/main" id="{70065344-F0FC-44CC-86E5-085FC8608871}"/>
              </a:ext>
            </a:extLst>
          </p:cNvPr>
          <p:cNvCxnSpPr>
            <a:cxnSpLocks/>
          </p:cNvCxnSpPr>
          <p:nvPr/>
        </p:nvCxnSpPr>
        <p:spPr>
          <a:xfrm>
            <a:off x="5667425" y="1603694"/>
            <a:ext cx="332212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87E5335-336D-4A71-85C4-C58ED560370B}"/>
              </a:ext>
            </a:extLst>
          </p:cNvPr>
          <p:cNvCxnSpPr>
            <a:cxnSpLocks/>
          </p:cNvCxnSpPr>
          <p:nvPr/>
        </p:nvCxnSpPr>
        <p:spPr>
          <a:xfrm>
            <a:off x="5731822" y="1951712"/>
            <a:ext cx="117441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6968DE79-3E78-49E2-8A61-DB4341878503}"/>
              </a:ext>
            </a:extLst>
          </p:cNvPr>
          <p:cNvCxnSpPr>
            <a:cxnSpLocks/>
          </p:cNvCxnSpPr>
          <p:nvPr/>
        </p:nvCxnSpPr>
        <p:spPr>
          <a:xfrm>
            <a:off x="5895833" y="2647748"/>
            <a:ext cx="144893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E49BCB1-67BC-4955-8BD9-A2825B38AEAF}"/>
              </a:ext>
            </a:extLst>
          </p:cNvPr>
          <p:cNvCxnSpPr>
            <a:cxnSpLocks/>
          </p:cNvCxnSpPr>
          <p:nvPr/>
        </p:nvCxnSpPr>
        <p:spPr>
          <a:xfrm>
            <a:off x="6287776" y="3070827"/>
            <a:ext cx="331137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D98A96A-BFDB-4EDB-A21E-ED9307DD8CCE}"/>
              </a:ext>
            </a:extLst>
          </p:cNvPr>
          <p:cNvCxnSpPr>
            <a:cxnSpLocks/>
          </p:cNvCxnSpPr>
          <p:nvPr/>
        </p:nvCxnSpPr>
        <p:spPr>
          <a:xfrm>
            <a:off x="5669786" y="3466612"/>
            <a:ext cx="123645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0A88BA23-A7EA-466F-AD37-FE07122A7459}"/>
              </a:ext>
            </a:extLst>
          </p:cNvPr>
          <p:cNvCxnSpPr>
            <a:cxnSpLocks/>
          </p:cNvCxnSpPr>
          <p:nvPr/>
        </p:nvCxnSpPr>
        <p:spPr>
          <a:xfrm>
            <a:off x="5838608" y="3879067"/>
            <a:ext cx="297976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35765F4D-305F-45E5-97A4-12760143296D}"/>
              </a:ext>
            </a:extLst>
          </p:cNvPr>
          <p:cNvCxnSpPr>
            <a:cxnSpLocks/>
          </p:cNvCxnSpPr>
          <p:nvPr/>
        </p:nvCxnSpPr>
        <p:spPr>
          <a:xfrm>
            <a:off x="5936777" y="4807114"/>
            <a:ext cx="140799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DEA9DC6-8162-4175-BF4F-3BCFBD4EC21F}"/>
              </a:ext>
            </a:extLst>
          </p:cNvPr>
          <p:cNvCxnSpPr>
            <a:cxnSpLocks/>
          </p:cNvCxnSpPr>
          <p:nvPr/>
        </p:nvCxnSpPr>
        <p:spPr>
          <a:xfrm>
            <a:off x="3976048" y="2518094"/>
            <a:ext cx="115677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85FE1A6-68DA-42D9-A3F0-38ED84286A23}"/>
              </a:ext>
            </a:extLst>
          </p:cNvPr>
          <p:cNvCxnSpPr>
            <a:cxnSpLocks/>
          </p:cNvCxnSpPr>
          <p:nvPr/>
        </p:nvCxnSpPr>
        <p:spPr>
          <a:xfrm>
            <a:off x="3266364" y="3412020"/>
            <a:ext cx="162080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4345FB5-8DB0-4394-B77E-9A1F6BCFD805}"/>
              </a:ext>
            </a:extLst>
          </p:cNvPr>
          <p:cNvCxnSpPr>
            <a:cxnSpLocks/>
          </p:cNvCxnSpPr>
          <p:nvPr/>
        </p:nvCxnSpPr>
        <p:spPr>
          <a:xfrm>
            <a:off x="3749219" y="5186229"/>
            <a:ext cx="1620803"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3" name="Rectangle: Rounded Corners 52">
            <a:extLst>
              <a:ext uri="{FF2B5EF4-FFF2-40B4-BE49-F238E27FC236}">
                <a16:creationId xmlns:a16="http://schemas.microsoft.com/office/drawing/2014/main" id="{E79A8B70-9270-41D7-978C-5D94BDACDB1B}"/>
              </a:ext>
            </a:extLst>
          </p:cNvPr>
          <p:cNvSpPr/>
          <p:nvPr/>
        </p:nvSpPr>
        <p:spPr>
          <a:xfrm>
            <a:off x="8989553" y="1400129"/>
            <a:ext cx="1920109" cy="4071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t>Xương đầu</a:t>
            </a:r>
          </a:p>
        </p:txBody>
      </p:sp>
      <p:sp>
        <p:nvSpPr>
          <p:cNvPr id="54" name="Rectangle: Rounded Corners 53">
            <a:extLst>
              <a:ext uri="{FF2B5EF4-FFF2-40B4-BE49-F238E27FC236}">
                <a16:creationId xmlns:a16="http://schemas.microsoft.com/office/drawing/2014/main" id="{4958F2D0-7F28-464B-9334-46E5ABA0D574}"/>
              </a:ext>
            </a:extLst>
          </p:cNvPr>
          <p:cNvSpPr/>
          <p:nvPr/>
        </p:nvSpPr>
        <p:spPr>
          <a:xfrm>
            <a:off x="6906240" y="1747390"/>
            <a:ext cx="1920109" cy="4071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Xương mặt</a:t>
            </a:r>
            <a:endParaRPr lang="vi-VN" sz="2400" b="1" dirty="0"/>
          </a:p>
        </p:txBody>
      </p:sp>
      <p:sp>
        <p:nvSpPr>
          <p:cNvPr id="61" name="Rectangle: Rounded Corners 60">
            <a:extLst>
              <a:ext uri="{FF2B5EF4-FFF2-40B4-BE49-F238E27FC236}">
                <a16:creationId xmlns:a16="http://schemas.microsoft.com/office/drawing/2014/main" id="{8A207692-0736-4D18-A645-E5B931E967DD}"/>
              </a:ext>
            </a:extLst>
          </p:cNvPr>
          <p:cNvSpPr/>
          <p:nvPr/>
        </p:nvSpPr>
        <p:spPr>
          <a:xfrm>
            <a:off x="7344770" y="2440087"/>
            <a:ext cx="2135638" cy="4071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Xương sườn</a:t>
            </a:r>
            <a:endParaRPr lang="vi-VN" sz="2400" b="1" dirty="0"/>
          </a:p>
        </p:txBody>
      </p:sp>
      <p:sp>
        <p:nvSpPr>
          <p:cNvPr id="65" name="Rectangle: Rounded Corners 64">
            <a:extLst>
              <a:ext uri="{FF2B5EF4-FFF2-40B4-BE49-F238E27FC236}">
                <a16:creationId xmlns:a16="http://schemas.microsoft.com/office/drawing/2014/main" id="{B99083BF-670C-49E2-93DC-06AF5818D3BE}"/>
              </a:ext>
            </a:extLst>
          </p:cNvPr>
          <p:cNvSpPr/>
          <p:nvPr/>
        </p:nvSpPr>
        <p:spPr>
          <a:xfrm>
            <a:off x="9599153" y="2853614"/>
            <a:ext cx="1814925" cy="4071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t>Xương tay</a:t>
            </a:r>
          </a:p>
        </p:txBody>
      </p:sp>
      <p:sp>
        <p:nvSpPr>
          <p:cNvPr id="66" name="Rectangle: Rounded Corners 65">
            <a:extLst>
              <a:ext uri="{FF2B5EF4-FFF2-40B4-BE49-F238E27FC236}">
                <a16:creationId xmlns:a16="http://schemas.microsoft.com/office/drawing/2014/main" id="{1C7386B6-3C47-4BAA-AEB7-0E3215C0D31C}"/>
              </a:ext>
            </a:extLst>
          </p:cNvPr>
          <p:cNvSpPr/>
          <p:nvPr/>
        </p:nvSpPr>
        <p:spPr>
          <a:xfrm>
            <a:off x="6904501" y="3224110"/>
            <a:ext cx="2694652" cy="4071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Xương cột sống</a:t>
            </a:r>
            <a:endParaRPr lang="vi-VN" sz="2400" b="1" dirty="0"/>
          </a:p>
        </p:txBody>
      </p:sp>
      <p:sp>
        <p:nvSpPr>
          <p:cNvPr id="67" name="Rectangle: Rounded Corners 66">
            <a:extLst>
              <a:ext uri="{FF2B5EF4-FFF2-40B4-BE49-F238E27FC236}">
                <a16:creationId xmlns:a16="http://schemas.microsoft.com/office/drawing/2014/main" id="{5BAC7E77-733C-4725-A165-F4ACDDC124AB}"/>
              </a:ext>
            </a:extLst>
          </p:cNvPr>
          <p:cNvSpPr/>
          <p:nvPr/>
        </p:nvSpPr>
        <p:spPr>
          <a:xfrm>
            <a:off x="8821003" y="3690007"/>
            <a:ext cx="2088659" cy="4071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Xương chậu</a:t>
            </a:r>
            <a:endParaRPr lang="vi-VN" sz="2400" b="1" dirty="0"/>
          </a:p>
        </p:txBody>
      </p:sp>
      <p:sp>
        <p:nvSpPr>
          <p:cNvPr id="68" name="Rectangle: Rounded Corners 67">
            <a:extLst>
              <a:ext uri="{FF2B5EF4-FFF2-40B4-BE49-F238E27FC236}">
                <a16:creationId xmlns:a16="http://schemas.microsoft.com/office/drawing/2014/main" id="{6A3DD083-057B-4B79-A711-EA76EBCB3DFC}"/>
              </a:ext>
            </a:extLst>
          </p:cNvPr>
          <p:cNvSpPr/>
          <p:nvPr/>
        </p:nvSpPr>
        <p:spPr>
          <a:xfrm>
            <a:off x="7344770" y="4594494"/>
            <a:ext cx="2088659" cy="4071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Xương chân</a:t>
            </a:r>
            <a:endParaRPr lang="vi-VN" sz="2400" b="1" dirty="0"/>
          </a:p>
        </p:txBody>
      </p:sp>
      <p:sp>
        <p:nvSpPr>
          <p:cNvPr id="69" name="Rectangle: Rounded Corners 68">
            <a:extLst>
              <a:ext uri="{FF2B5EF4-FFF2-40B4-BE49-F238E27FC236}">
                <a16:creationId xmlns:a16="http://schemas.microsoft.com/office/drawing/2014/main" id="{F7E58328-8357-40C1-A610-5DE61FA23868}"/>
              </a:ext>
            </a:extLst>
          </p:cNvPr>
          <p:cNvSpPr/>
          <p:nvPr/>
        </p:nvSpPr>
        <p:spPr>
          <a:xfrm>
            <a:off x="2311258" y="2302899"/>
            <a:ext cx="1634644" cy="4071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t>Khớp vai</a:t>
            </a:r>
          </a:p>
        </p:txBody>
      </p:sp>
      <p:sp>
        <p:nvSpPr>
          <p:cNvPr id="70" name="Rectangle: Rounded Corners 69">
            <a:extLst>
              <a:ext uri="{FF2B5EF4-FFF2-40B4-BE49-F238E27FC236}">
                <a16:creationId xmlns:a16="http://schemas.microsoft.com/office/drawing/2014/main" id="{F8A3F9A8-0290-4594-94E0-3C54A4A0540D}"/>
              </a:ext>
            </a:extLst>
          </p:cNvPr>
          <p:cNvSpPr/>
          <p:nvPr/>
        </p:nvSpPr>
        <p:spPr>
          <a:xfrm>
            <a:off x="724782" y="3208455"/>
            <a:ext cx="2541582" cy="4071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Khớp khuỷu tay</a:t>
            </a:r>
            <a:endParaRPr lang="vi-VN" sz="2400" b="1" dirty="0"/>
          </a:p>
        </p:txBody>
      </p:sp>
      <p:sp>
        <p:nvSpPr>
          <p:cNvPr id="71" name="Rectangle: Rounded Corners 70">
            <a:extLst>
              <a:ext uri="{FF2B5EF4-FFF2-40B4-BE49-F238E27FC236}">
                <a16:creationId xmlns:a16="http://schemas.microsoft.com/office/drawing/2014/main" id="{8AD59348-71E2-4375-9F17-23CF037044CE}"/>
              </a:ext>
            </a:extLst>
          </p:cNvPr>
          <p:cNvSpPr/>
          <p:nvPr/>
        </p:nvSpPr>
        <p:spPr>
          <a:xfrm>
            <a:off x="1333698" y="4997795"/>
            <a:ext cx="2415521" cy="4071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t>Khớp đầu gối</a:t>
            </a:r>
          </a:p>
        </p:txBody>
      </p:sp>
      <p:sp>
        <p:nvSpPr>
          <p:cNvPr id="72" name="Rectangle: Rounded Corners 71">
            <a:extLst>
              <a:ext uri="{FF2B5EF4-FFF2-40B4-BE49-F238E27FC236}">
                <a16:creationId xmlns:a16="http://schemas.microsoft.com/office/drawing/2014/main" id="{8CDD0BA2-AB03-42B1-9204-E5E987B5C1C0}"/>
              </a:ext>
            </a:extLst>
          </p:cNvPr>
          <p:cNvSpPr/>
          <p:nvPr/>
        </p:nvSpPr>
        <p:spPr>
          <a:xfrm>
            <a:off x="8605358" y="1360700"/>
            <a:ext cx="453022" cy="453022"/>
          </a:xfrm>
          <a:prstGeom prst="roundRect">
            <a:avLst/>
          </a:prstGeom>
          <a:solidFill>
            <a:srgbClr val="FA7E26"/>
          </a:solidFill>
          <a:ln>
            <a:solidFill>
              <a:srgbClr val="F58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1</a:t>
            </a:r>
          </a:p>
        </p:txBody>
      </p:sp>
      <p:sp>
        <p:nvSpPr>
          <p:cNvPr id="73" name="Rectangle: Rounded Corners 72">
            <a:extLst>
              <a:ext uri="{FF2B5EF4-FFF2-40B4-BE49-F238E27FC236}">
                <a16:creationId xmlns:a16="http://schemas.microsoft.com/office/drawing/2014/main" id="{99476EA0-016A-4658-9CAC-6E5F4EAF365A}"/>
              </a:ext>
            </a:extLst>
          </p:cNvPr>
          <p:cNvSpPr/>
          <p:nvPr/>
        </p:nvSpPr>
        <p:spPr>
          <a:xfrm>
            <a:off x="6536738" y="1720597"/>
            <a:ext cx="453022" cy="453022"/>
          </a:xfrm>
          <a:prstGeom prst="roundRect">
            <a:avLst/>
          </a:prstGeom>
          <a:solidFill>
            <a:srgbClr val="FA7E26"/>
          </a:solidFill>
          <a:ln>
            <a:solidFill>
              <a:srgbClr val="F58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a:t>2</a:t>
            </a:r>
          </a:p>
        </p:txBody>
      </p:sp>
      <p:sp>
        <p:nvSpPr>
          <p:cNvPr id="74" name="Rectangle: Rounded Corners 73">
            <a:extLst>
              <a:ext uri="{FF2B5EF4-FFF2-40B4-BE49-F238E27FC236}">
                <a16:creationId xmlns:a16="http://schemas.microsoft.com/office/drawing/2014/main" id="{7BF972C1-F3F1-46F4-AFEC-88F910B0481D}"/>
              </a:ext>
            </a:extLst>
          </p:cNvPr>
          <p:cNvSpPr/>
          <p:nvPr/>
        </p:nvSpPr>
        <p:spPr>
          <a:xfrm>
            <a:off x="6975727" y="2417311"/>
            <a:ext cx="453022" cy="453022"/>
          </a:xfrm>
          <a:prstGeom prst="roundRect">
            <a:avLst/>
          </a:prstGeom>
          <a:solidFill>
            <a:srgbClr val="FA7E26"/>
          </a:solidFill>
          <a:ln>
            <a:solidFill>
              <a:srgbClr val="F58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a:t>3</a:t>
            </a:r>
          </a:p>
        </p:txBody>
      </p:sp>
      <p:sp>
        <p:nvSpPr>
          <p:cNvPr id="75" name="Rectangle: Rounded Corners 74">
            <a:extLst>
              <a:ext uri="{FF2B5EF4-FFF2-40B4-BE49-F238E27FC236}">
                <a16:creationId xmlns:a16="http://schemas.microsoft.com/office/drawing/2014/main" id="{EC571BC8-9764-44D4-8205-23A048405CE8}"/>
              </a:ext>
            </a:extLst>
          </p:cNvPr>
          <p:cNvSpPr/>
          <p:nvPr/>
        </p:nvSpPr>
        <p:spPr>
          <a:xfrm>
            <a:off x="9239481" y="2844316"/>
            <a:ext cx="453022" cy="453022"/>
          </a:xfrm>
          <a:prstGeom prst="roundRect">
            <a:avLst/>
          </a:prstGeom>
          <a:solidFill>
            <a:srgbClr val="FA7E26"/>
          </a:solidFill>
          <a:ln>
            <a:solidFill>
              <a:srgbClr val="F58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4</a:t>
            </a:r>
          </a:p>
        </p:txBody>
      </p:sp>
      <p:sp>
        <p:nvSpPr>
          <p:cNvPr id="76" name="Rectangle: Rounded Corners 75">
            <a:extLst>
              <a:ext uri="{FF2B5EF4-FFF2-40B4-BE49-F238E27FC236}">
                <a16:creationId xmlns:a16="http://schemas.microsoft.com/office/drawing/2014/main" id="{B18866A0-BB98-4210-A7EB-F063F94649F1}"/>
              </a:ext>
            </a:extLst>
          </p:cNvPr>
          <p:cNvSpPr/>
          <p:nvPr/>
        </p:nvSpPr>
        <p:spPr>
          <a:xfrm>
            <a:off x="6561233" y="3220297"/>
            <a:ext cx="453022" cy="453022"/>
          </a:xfrm>
          <a:prstGeom prst="roundRect">
            <a:avLst/>
          </a:prstGeom>
          <a:solidFill>
            <a:srgbClr val="FA7E26"/>
          </a:solidFill>
          <a:ln>
            <a:solidFill>
              <a:srgbClr val="F58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5</a:t>
            </a:r>
          </a:p>
        </p:txBody>
      </p:sp>
      <p:sp>
        <p:nvSpPr>
          <p:cNvPr id="77" name="Rectangle: Rounded Corners 76">
            <a:extLst>
              <a:ext uri="{FF2B5EF4-FFF2-40B4-BE49-F238E27FC236}">
                <a16:creationId xmlns:a16="http://schemas.microsoft.com/office/drawing/2014/main" id="{0D112FFF-1D11-4EEE-823C-9E67208CBBD0}"/>
              </a:ext>
            </a:extLst>
          </p:cNvPr>
          <p:cNvSpPr/>
          <p:nvPr/>
        </p:nvSpPr>
        <p:spPr>
          <a:xfrm>
            <a:off x="8412589" y="3657383"/>
            <a:ext cx="453022" cy="453022"/>
          </a:xfrm>
          <a:prstGeom prst="roundRect">
            <a:avLst/>
          </a:prstGeom>
          <a:solidFill>
            <a:srgbClr val="FA7E26"/>
          </a:solidFill>
          <a:ln>
            <a:solidFill>
              <a:srgbClr val="F58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6</a:t>
            </a:r>
          </a:p>
        </p:txBody>
      </p:sp>
      <p:sp>
        <p:nvSpPr>
          <p:cNvPr id="78" name="Rectangle: Rounded Corners 77">
            <a:extLst>
              <a:ext uri="{FF2B5EF4-FFF2-40B4-BE49-F238E27FC236}">
                <a16:creationId xmlns:a16="http://schemas.microsoft.com/office/drawing/2014/main" id="{DE9B8D10-267A-4EFE-800A-FC87AA23B518}"/>
              </a:ext>
            </a:extLst>
          </p:cNvPr>
          <p:cNvSpPr/>
          <p:nvPr/>
        </p:nvSpPr>
        <p:spPr>
          <a:xfrm>
            <a:off x="6975727" y="4568351"/>
            <a:ext cx="453022" cy="453022"/>
          </a:xfrm>
          <a:prstGeom prst="roundRect">
            <a:avLst/>
          </a:prstGeom>
          <a:solidFill>
            <a:srgbClr val="FA7E26"/>
          </a:solidFill>
          <a:ln>
            <a:solidFill>
              <a:srgbClr val="F58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7</a:t>
            </a:r>
          </a:p>
        </p:txBody>
      </p:sp>
      <p:sp>
        <p:nvSpPr>
          <p:cNvPr id="79" name="Rectangle: Rounded Corners 78">
            <a:extLst>
              <a:ext uri="{FF2B5EF4-FFF2-40B4-BE49-F238E27FC236}">
                <a16:creationId xmlns:a16="http://schemas.microsoft.com/office/drawing/2014/main" id="{0EF65AD8-6254-40D7-BF63-31F678BF88C5}"/>
              </a:ext>
            </a:extLst>
          </p:cNvPr>
          <p:cNvSpPr/>
          <p:nvPr/>
        </p:nvSpPr>
        <p:spPr>
          <a:xfrm>
            <a:off x="3825439" y="2291583"/>
            <a:ext cx="453022" cy="453022"/>
          </a:xfrm>
          <a:prstGeom prst="roundRect">
            <a:avLst/>
          </a:prstGeom>
          <a:solidFill>
            <a:srgbClr val="FA7E26"/>
          </a:solidFill>
          <a:ln>
            <a:solidFill>
              <a:srgbClr val="F58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8</a:t>
            </a:r>
          </a:p>
        </p:txBody>
      </p:sp>
      <p:sp>
        <p:nvSpPr>
          <p:cNvPr id="80" name="Rectangle: Rounded Corners 79">
            <a:extLst>
              <a:ext uri="{FF2B5EF4-FFF2-40B4-BE49-F238E27FC236}">
                <a16:creationId xmlns:a16="http://schemas.microsoft.com/office/drawing/2014/main" id="{6943A782-B511-49D0-86F3-39BB984EFFDE}"/>
              </a:ext>
            </a:extLst>
          </p:cNvPr>
          <p:cNvSpPr/>
          <p:nvPr/>
        </p:nvSpPr>
        <p:spPr>
          <a:xfrm>
            <a:off x="3185163" y="3191591"/>
            <a:ext cx="453022" cy="453022"/>
          </a:xfrm>
          <a:prstGeom prst="roundRect">
            <a:avLst/>
          </a:prstGeom>
          <a:solidFill>
            <a:srgbClr val="FA7E26"/>
          </a:solidFill>
          <a:ln>
            <a:solidFill>
              <a:srgbClr val="F58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9</a:t>
            </a:r>
          </a:p>
        </p:txBody>
      </p:sp>
      <p:sp>
        <p:nvSpPr>
          <p:cNvPr id="81" name="Rectangle: Rounded Corners 80">
            <a:extLst>
              <a:ext uri="{FF2B5EF4-FFF2-40B4-BE49-F238E27FC236}">
                <a16:creationId xmlns:a16="http://schemas.microsoft.com/office/drawing/2014/main" id="{1A002917-1C98-419D-8673-492C4FD921E7}"/>
              </a:ext>
            </a:extLst>
          </p:cNvPr>
          <p:cNvSpPr/>
          <p:nvPr/>
        </p:nvSpPr>
        <p:spPr>
          <a:xfrm>
            <a:off x="3592433" y="4968767"/>
            <a:ext cx="686028" cy="453022"/>
          </a:xfrm>
          <a:prstGeom prst="roundRect">
            <a:avLst/>
          </a:prstGeom>
          <a:solidFill>
            <a:srgbClr val="FA7E26"/>
          </a:solidFill>
          <a:ln>
            <a:solidFill>
              <a:srgbClr val="F58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10</a:t>
            </a:r>
          </a:p>
        </p:txBody>
      </p:sp>
      <p:pic>
        <p:nvPicPr>
          <p:cNvPr id="83" name="Khám Phá Hệ xương_ cấu tạo và chức năng của xương _ Phim hoạt hình Hay Nhất 2020">
            <a:hlinkClick r:id="" action="ppaction://media"/>
            <a:extLst>
              <a:ext uri="{FF2B5EF4-FFF2-40B4-BE49-F238E27FC236}">
                <a16:creationId xmlns:a16="http://schemas.microsoft.com/office/drawing/2014/main" id="{A4F74B1A-B24F-4547-97F4-311BE39BB67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166072" y="1196269"/>
            <a:ext cx="8072331" cy="4540686"/>
          </a:xfrm>
          <a:prstGeom prst="rect">
            <a:avLst/>
          </a:prstGeom>
        </p:spPr>
      </p:pic>
      <p:sp>
        <p:nvSpPr>
          <p:cNvPr id="82" name="TextBox 81">
            <a:extLst>
              <a:ext uri="{FF2B5EF4-FFF2-40B4-BE49-F238E27FC236}">
                <a16:creationId xmlns:a16="http://schemas.microsoft.com/office/drawing/2014/main" id="{433E8850-45AF-4129-99DE-84EA8B03C2B6}"/>
              </a:ext>
            </a:extLst>
          </p:cNvPr>
          <p:cNvSpPr txBox="1"/>
          <p:nvPr/>
        </p:nvSpPr>
        <p:spPr>
          <a:xfrm>
            <a:off x="579390" y="5677247"/>
            <a:ext cx="3267241" cy="830997"/>
          </a:xfrm>
          <a:prstGeom prst="rect">
            <a:avLst/>
          </a:prstGeom>
          <a:noFill/>
        </p:spPr>
        <p:txBody>
          <a:bodyPr wrap="none" rtlCol="0">
            <a:spAutoFit/>
          </a:bodyPr>
          <a:lstStyle/>
          <a:p>
            <a:r>
              <a:rPr lang="vi-VN" sz="4800" b="1" dirty="0">
                <a:ln w="6600">
                  <a:solidFill>
                    <a:schemeClr val="accent2"/>
                  </a:solidFill>
                  <a:prstDash val="solid"/>
                </a:ln>
                <a:solidFill>
                  <a:srgbClr val="FFFFFF"/>
                </a:solidFill>
                <a:effectLst>
                  <a:outerShdw dist="38100" dir="2700000" algn="tl" rotWithShape="0">
                    <a:schemeClr val="accent2"/>
                  </a:outerShdw>
                </a:effectLst>
                <a:cs typeface="MV Boli" panose="02000500030200090000" pitchFamily="2" charset="0"/>
              </a:rPr>
              <a:t>Xem video</a:t>
            </a:r>
          </a:p>
        </p:txBody>
      </p:sp>
      <p:sp>
        <p:nvSpPr>
          <p:cNvPr id="42" name="Rectangle 41"/>
          <p:cNvSpPr/>
          <p:nvPr/>
        </p:nvSpPr>
        <p:spPr>
          <a:xfrm>
            <a:off x="9735015" y="6545768"/>
            <a:ext cx="1550019" cy="16957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0998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par>
                                <p:cTn id="28" presetID="22" presetClass="entr" presetSubtype="8"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par>
                                <p:cTn id="31" presetID="22" presetClass="entr" presetSubtype="8"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left)">
                                      <p:cBhvr>
                                        <p:cTn id="33" dur="500"/>
                                        <p:tgtEl>
                                          <p:spTgt spid="41"/>
                                        </p:tgtEl>
                                      </p:cBhvr>
                                    </p:animEffect>
                                  </p:childTnLst>
                                </p:cTn>
                              </p:par>
                              <p:par>
                                <p:cTn id="34" presetID="22" presetClass="entr" presetSubtype="8" fill="hold"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par>
                                <p:cTn id="40" presetID="22" presetClass="entr" presetSubtype="2"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right)">
                                      <p:cBhvr>
                                        <p:cTn id="42" dur="500"/>
                                        <p:tgtEl>
                                          <p:spTgt spid="48"/>
                                        </p:tgtEl>
                                      </p:cBhvr>
                                    </p:animEffect>
                                  </p:childTnLst>
                                </p:cTn>
                              </p:par>
                              <p:par>
                                <p:cTn id="43" presetID="22" presetClass="entr" presetSubtype="2"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right)">
                                      <p:cBhvr>
                                        <p:cTn id="45" dur="500"/>
                                        <p:tgtEl>
                                          <p:spTgt spid="50"/>
                                        </p:tgtEl>
                                      </p:cBhvr>
                                    </p:animEffect>
                                  </p:childTnLst>
                                </p:cTn>
                              </p:par>
                              <p:par>
                                <p:cTn id="46" presetID="22" presetClass="entr" presetSubtype="2" fill="hold"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right)">
                                      <p:cBhvr>
                                        <p:cTn id="48" dur="500"/>
                                        <p:tgtEl>
                                          <p:spTgt spid="52"/>
                                        </p:tgtEl>
                                      </p:cBhvr>
                                    </p:animEffect>
                                  </p:childTnLst>
                                </p:cTn>
                              </p:par>
                              <p:par>
                                <p:cTn id="49" presetID="22" presetClass="entr" presetSubtype="8"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par>
                                <p:cTn id="52" presetID="22" presetClass="entr" presetSubtype="8"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par>
                          <p:cTn id="55" fill="hold">
                            <p:stCondLst>
                              <p:cond delay="500"/>
                            </p:stCondLst>
                            <p:childTnLst>
                              <p:par>
                                <p:cTn id="56" presetID="53" presetClass="entr" presetSubtype="16" fill="hold" grpId="0" nodeType="after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p:cTn id="58" dur="500" fill="hold"/>
                                        <p:tgtEl>
                                          <p:spTgt spid="72"/>
                                        </p:tgtEl>
                                        <p:attrNameLst>
                                          <p:attrName>ppt_w</p:attrName>
                                        </p:attrNameLst>
                                      </p:cBhvr>
                                      <p:tavLst>
                                        <p:tav tm="0">
                                          <p:val>
                                            <p:fltVal val="0"/>
                                          </p:val>
                                        </p:tav>
                                        <p:tav tm="100000">
                                          <p:val>
                                            <p:strVal val="#ppt_w"/>
                                          </p:val>
                                        </p:tav>
                                      </p:tavLst>
                                    </p:anim>
                                    <p:anim calcmode="lin" valueType="num">
                                      <p:cBhvr>
                                        <p:cTn id="59" dur="500" fill="hold"/>
                                        <p:tgtEl>
                                          <p:spTgt spid="72"/>
                                        </p:tgtEl>
                                        <p:attrNameLst>
                                          <p:attrName>ppt_h</p:attrName>
                                        </p:attrNameLst>
                                      </p:cBhvr>
                                      <p:tavLst>
                                        <p:tav tm="0">
                                          <p:val>
                                            <p:fltVal val="0"/>
                                          </p:val>
                                        </p:tav>
                                        <p:tav tm="100000">
                                          <p:val>
                                            <p:strVal val="#ppt_h"/>
                                          </p:val>
                                        </p:tav>
                                      </p:tavLst>
                                    </p:anim>
                                    <p:animEffect transition="in" filter="fade">
                                      <p:cBhvr>
                                        <p:cTn id="60" dur="500"/>
                                        <p:tgtEl>
                                          <p:spTgt spid="7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3"/>
                                        </p:tgtEl>
                                        <p:attrNameLst>
                                          <p:attrName>style.visibility</p:attrName>
                                        </p:attrNameLst>
                                      </p:cBhvr>
                                      <p:to>
                                        <p:strVal val="visible"/>
                                      </p:to>
                                    </p:set>
                                    <p:anim calcmode="lin" valueType="num">
                                      <p:cBhvr>
                                        <p:cTn id="63" dur="500" fill="hold"/>
                                        <p:tgtEl>
                                          <p:spTgt spid="73"/>
                                        </p:tgtEl>
                                        <p:attrNameLst>
                                          <p:attrName>ppt_w</p:attrName>
                                        </p:attrNameLst>
                                      </p:cBhvr>
                                      <p:tavLst>
                                        <p:tav tm="0">
                                          <p:val>
                                            <p:fltVal val="0"/>
                                          </p:val>
                                        </p:tav>
                                        <p:tav tm="100000">
                                          <p:val>
                                            <p:strVal val="#ppt_w"/>
                                          </p:val>
                                        </p:tav>
                                      </p:tavLst>
                                    </p:anim>
                                    <p:anim calcmode="lin" valueType="num">
                                      <p:cBhvr>
                                        <p:cTn id="64" dur="500" fill="hold"/>
                                        <p:tgtEl>
                                          <p:spTgt spid="73"/>
                                        </p:tgtEl>
                                        <p:attrNameLst>
                                          <p:attrName>ppt_h</p:attrName>
                                        </p:attrNameLst>
                                      </p:cBhvr>
                                      <p:tavLst>
                                        <p:tav tm="0">
                                          <p:val>
                                            <p:fltVal val="0"/>
                                          </p:val>
                                        </p:tav>
                                        <p:tav tm="100000">
                                          <p:val>
                                            <p:strVal val="#ppt_h"/>
                                          </p:val>
                                        </p:tav>
                                      </p:tavLst>
                                    </p:anim>
                                    <p:animEffect transition="in" filter="fade">
                                      <p:cBhvr>
                                        <p:cTn id="65" dur="500"/>
                                        <p:tgtEl>
                                          <p:spTgt spid="7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74"/>
                                        </p:tgtEl>
                                        <p:attrNameLst>
                                          <p:attrName>style.visibility</p:attrName>
                                        </p:attrNameLst>
                                      </p:cBhvr>
                                      <p:to>
                                        <p:strVal val="visible"/>
                                      </p:to>
                                    </p:set>
                                    <p:anim calcmode="lin" valueType="num">
                                      <p:cBhvr>
                                        <p:cTn id="68" dur="500" fill="hold"/>
                                        <p:tgtEl>
                                          <p:spTgt spid="74"/>
                                        </p:tgtEl>
                                        <p:attrNameLst>
                                          <p:attrName>ppt_w</p:attrName>
                                        </p:attrNameLst>
                                      </p:cBhvr>
                                      <p:tavLst>
                                        <p:tav tm="0">
                                          <p:val>
                                            <p:fltVal val="0"/>
                                          </p:val>
                                        </p:tav>
                                        <p:tav tm="100000">
                                          <p:val>
                                            <p:strVal val="#ppt_w"/>
                                          </p:val>
                                        </p:tav>
                                      </p:tavLst>
                                    </p:anim>
                                    <p:anim calcmode="lin" valueType="num">
                                      <p:cBhvr>
                                        <p:cTn id="69" dur="500" fill="hold"/>
                                        <p:tgtEl>
                                          <p:spTgt spid="74"/>
                                        </p:tgtEl>
                                        <p:attrNameLst>
                                          <p:attrName>ppt_h</p:attrName>
                                        </p:attrNameLst>
                                      </p:cBhvr>
                                      <p:tavLst>
                                        <p:tav tm="0">
                                          <p:val>
                                            <p:fltVal val="0"/>
                                          </p:val>
                                        </p:tav>
                                        <p:tav tm="100000">
                                          <p:val>
                                            <p:strVal val="#ppt_h"/>
                                          </p:val>
                                        </p:tav>
                                      </p:tavLst>
                                    </p:anim>
                                    <p:animEffect transition="in" filter="fade">
                                      <p:cBhvr>
                                        <p:cTn id="70" dur="500"/>
                                        <p:tgtEl>
                                          <p:spTgt spid="74"/>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p:cTn id="73" dur="500" fill="hold"/>
                                        <p:tgtEl>
                                          <p:spTgt spid="75"/>
                                        </p:tgtEl>
                                        <p:attrNameLst>
                                          <p:attrName>ppt_w</p:attrName>
                                        </p:attrNameLst>
                                      </p:cBhvr>
                                      <p:tavLst>
                                        <p:tav tm="0">
                                          <p:val>
                                            <p:fltVal val="0"/>
                                          </p:val>
                                        </p:tav>
                                        <p:tav tm="100000">
                                          <p:val>
                                            <p:strVal val="#ppt_w"/>
                                          </p:val>
                                        </p:tav>
                                      </p:tavLst>
                                    </p:anim>
                                    <p:anim calcmode="lin" valueType="num">
                                      <p:cBhvr>
                                        <p:cTn id="74" dur="500" fill="hold"/>
                                        <p:tgtEl>
                                          <p:spTgt spid="75"/>
                                        </p:tgtEl>
                                        <p:attrNameLst>
                                          <p:attrName>ppt_h</p:attrName>
                                        </p:attrNameLst>
                                      </p:cBhvr>
                                      <p:tavLst>
                                        <p:tav tm="0">
                                          <p:val>
                                            <p:fltVal val="0"/>
                                          </p:val>
                                        </p:tav>
                                        <p:tav tm="100000">
                                          <p:val>
                                            <p:strVal val="#ppt_h"/>
                                          </p:val>
                                        </p:tav>
                                      </p:tavLst>
                                    </p:anim>
                                    <p:animEffect transition="in" filter="fade">
                                      <p:cBhvr>
                                        <p:cTn id="75" dur="500"/>
                                        <p:tgtEl>
                                          <p:spTgt spid="75"/>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Effect transition="in" filter="fade">
                                      <p:cBhvr>
                                        <p:cTn id="80" dur="500"/>
                                        <p:tgtEl>
                                          <p:spTgt spid="76"/>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77"/>
                                        </p:tgtEl>
                                        <p:attrNameLst>
                                          <p:attrName>style.visibility</p:attrName>
                                        </p:attrNameLst>
                                      </p:cBhvr>
                                      <p:to>
                                        <p:strVal val="visible"/>
                                      </p:to>
                                    </p:set>
                                    <p:anim calcmode="lin" valueType="num">
                                      <p:cBhvr>
                                        <p:cTn id="83" dur="500" fill="hold"/>
                                        <p:tgtEl>
                                          <p:spTgt spid="77"/>
                                        </p:tgtEl>
                                        <p:attrNameLst>
                                          <p:attrName>ppt_w</p:attrName>
                                        </p:attrNameLst>
                                      </p:cBhvr>
                                      <p:tavLst>
                                        <p:tav tm="0">
                                          <p:val>
                                            <p:fltVal val="0"/>
                                          </p:val>
                                        </p:tav>
                                        <p:tav tm="100000">
                                          <p:val>
                                            <p:strVal val="#ppt_w"/>
                                          </p:val>
                                        </p:tav>
                                      </p:tavLst>
                                    </p:anim>
                                    <p:anim calcmode="lin" valueType="num">
                                      <p:cBhvr>
                                        <p:cTn id="84" dur="500" fill="hold"/>
                                        <p:tgtEl>
                                          <p:spTgt spid="77"/>
                                        </p:tgtEl>
                                        <p:attrNameLst>
                                          <p:attrName>ppt_h</p:attrName>
                                        </p:attrNameLst>
                                      </p:cBhvr>
                                      <p:tavLst>
                                        <p:tav tm="0">
                                          <p:val>
                                            <p:fltVal val="0"/>
                                          </p:val>
                                        </p:tav>
                                        <p:tav tm="100000">
                                          <p:val>
                                            <p:strVal val="#ppt_h"/>
                                          </p:val>
                                        </p:tav>
                                      </p:tavLst>
                                    </p:anim>
                                    <p:animEffect transition="in" filter="fade">
                                      <p:cBhvr>
                                        <p:cTn id="85" dur="500"/>
                                        <p:tgtEl>
                                          <p:spTgt spid="7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78"/>
                                        </p:tgtEl>
                                        <p:attrNameLst>
                                          <p:attrName>style.visibility</p:attrName>
                                        </p:attrNameLst>
                                      </p:cBhvr>
                                      <p:to>
                                        <p:strVal val="visible"/>
                                      </p:to>
                                    </p:set>
                                    <p:anim calcmode="lin" valueType="num">
                                      <p:cBhvr>
                                        <p:cTn id="88" dur="500" fill="hold"/>
                                        <p:tgtEl>
                                          <p:spTgt spid="78"/>
                                        </p:tgtEl>
                                        <p:attrNameLst>
                                          <p:attrName>ppt_w</p:attrName>
                                        </p:attrNameLst>
                                      </p:cBhvr>
                                      <p:tavLst>
                                        <p:tav tm="0">
                                          <p:val>
                                            <p:fltVal val="0"/>
                                          </p:val>
                                        </p:tav>
                                        <p:tav tm="100000">
                                          <p:val>
                                            <p:strVal val="#ppt_w"/>
                                          </p:val>
                                        </p:tav>
                                      </p:tavLst>
                                    </p:anim>
                                    <p:anim calcmode="lin" valueType="num">
                                      <p:cBhvr>
                                        <p:cTn id="89" dur="500" fill="hold"/>
                                        <p:tgtEl>
                                          <p:spTgt spid="78"/>
                                        </p:tgtEl>
                                        <p:attrNameLst>
                                          <p:attrName>ppt_h</p:attrName>
                                        </p:attrNameLst>
                                      </p:cBhvr>
                                      <p:tavLst>
                                        <p:tav tm="0">
                                          <p:val>
                                            <p:fltVal val="0"/>
                                          </p:val>
                                        </p:tav>
                                        <p:tav tm="100000">
                                          <p:val>
                                            <p:strVal val="#ppt_h"/>
                                          </p:val>
                                        </p:tav>
                                      </p:tavLst>
                                    </p:anim>
                                    <p:animEffect transition="in" filter="fade">
                                      <p:cBhvr>
                                        <p:cTn id="90" dur="500"/>
                                        <p:tgtEl>
                                          <p:spTgt spid="7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79"/>
                                        </p:tgtEl>
                                        <p:attrNameLst>
                                          <p:attrName>style.visibility</p:attrName>
                                        </p:attrNameLst>
                                      </p:cBhvr>
                                      <p:to>
                                        <p:strVal val="visible"/>
                                      </p:to>
                                    </p:set>
                                    <p:anim calcmode="lin" valueType="num">
                                      <p:cBhvr>
                                        <p:cTn id="93" dur="500" fill="hold"/>
                                        <p:tgtEl>
                                          <p:spTgt spid="79"/>
                                        </p:tgtEl>
                                        <p:attrNameLst>
                                          <p:attrName>ppt_w</p:attrName>
                                        </p:attrNameLst>
                                      </p:cBhvr>
                                      <p:tavLst>
                                        <p:tav tm="0">
                                          <p:val>
                                            <p:fltVal val="0"/>
                                          </p:val>
                                        </p:tav>
                                        <p:tav tm="100000">
                                          <p:val>
                                            <p:strVal val="#ppt_w"/>
                                          </p:val>
                                        </p:tav>
                                      </p:tavLst>
                                    </p:anim>
                                    <p:anim calcmode="lin" valueType="num">
                                      <p:cBhvr>
                                        <p:cTn id="94" dur="500" fill="hold"/>
                                        <p:tgtEl>
                                          <p:spTgt spid="79"/>
                                        </p:tgtEl>
                                        <p:attrNameLst>
                                          <p:attrName>ppt_h</p:attrName>
                                        </p:attrNameLst>
                                      </p:cBhvr>
                                      <p:tavLst>
                                        <p:tav tm="0">
                                          <p:val>
                                            <p:fltVal val="0"/>
                                          </p:val>
                                        </p:tav>
                                        <p:tav tm="100000">
                                          <p:val>
                                            <p:strVal val="#ppt_h"/>
                                          </p:val>
                                        </p:tav>
                                      </p:tavLst>
                                    </p:anim>
                                    <p:animEffect transition="in" filter="fade">
                                      <p:cBhvr>
                                        <p:cTn id="95" dur="500"/>
                                        <p:tgtEl>
                                          <p:spTgt spid="79"/>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80"/>
                                        </p:tgtEl>
                                        <p:attrNameLst>
                                          <p:attrName>style.visibility</p:attrName>
                                        </p:attrNameLst>
                                      </p:cBhvr>
                                      <p:to>
                                        <p:strVal val="visible"/>
                                      </p:to>
                                    </p:set>
                                    <p:anim calcmode="lin" valueType="num">
                                      <p:cBhvr>
                                        <p:cTn id="98" dur="500" fill="hold"/>
                                        <p:tgtEl>
                                          <p:spTgt spid="80"/>
                                        </p:tgtEl>
                                        <p:attrNameLst>
                                          <p:attrName>ppt_w</p:attrName>
                                        </p:attrNameLst>
                                      </p:cBhvr>
                                      <p:tavLst>
                                        <p:tav tm="0">
                                          <p:val>
                                            <p:fltVal val="0"/>
                                          </p:val>
                                        </p:tav>
                                        <p:tav tm="100000">
                                          <p:val>
                                            <p:strVal val="#ppt_w"/>
                                          </p:val>
                                        </p:tav>
                                      </p:tavLst>
                                    </p:anim>
                                    <p:anim calcmode="lin" valueType="num">
                                      <p:cBhvr>
                                        <p:cTn id="99" dur="500" fill="hold"/>
                                        <p:tgtEl>
                                          <p:spTgt spid="80"/>
                                        </p:tgtEl>
                                        <p:attrNameLst>
                                          <p:attrName>ppt_h</p:attrName>
                                        </p:attrNameLst>
                                      </p:cBhvr>
                                      <p:tavLst>
                                        <p:tav tm="0">
                                          <p:val>
                                            <p:fltVal val="0"/>
                                          </p:val>
                                        </p:tav>
                                        <p:tav tm="100000">
                                          <p:val>
                                            <p:strVal val="#ppt_h"/>
                                          </p:val>
                                        </p:tav>
                                      </p:tavLst>
                                    </p:anim>
                                    <p:animEffect transition="in" filter="fade">
                                      <p:cBhvr>
                                        <p:cTn id="100" dur="500"/>
                                        <p:tgtEl>
                                          <p:spTgt spid="80"/>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81"/>
                                        </p:tgtEl>
                                        <p:attrNameLst>
                                          <p:attrName>style.visibility</p:attrName>
                                        </p:attrNameLst>
                                      </p:cBhvr>
                                      <p:to>
                                        <p:strVal val="visible"/>
                                      </p:to>
                                    </p:set>
                                    <p:anim calcmode="lin" valueType="num">
                                      <p:cBhvr>
                                        <p:cTn id="103" dur="500" fill="hold"/>
                                        <p:tgtEl>
                                          <p:spTgt spid="81"/>
                                        </p:tgtEl>
                                        <p:attrNameLst>
                                          <p:attrName>ppt_w</p:attrName>
                                        </p:attrNameLst>
                                      </p:cBhvr>
                                      <p:tavLst>
                                        <p:tav tm="0">
                                          <p:val>
                                            <p:fltVal val="0"/>
                                          </p:val>
                                        </p:tav>
                                        <p:tav tm="100000">
                                          <p:val>
                                            <p:strVal val="#ppt_w"/>
                                          </p:val>
                                        </p:tav>
                                      </p:tavLst>
                                    </p:anim>
                                    <p:anim calcmode="lin" valueType="num">
                                      <p:cBhvr>
                                        <p:cTn id="104" dur="500" fill="hold"/>
                                        <p:tgtEl>
                                          <p:spTgt spid="81"/>
                                        </p:tgtEl>
                                        <p:attrNameLst>
                                          <p:attrName>ppt_h</p:attrName>
                                        </p:attrNameLst>
                                      </p:cBhvr>
                                      <p:tavLst>
                                        <p:tav tm="0">
                                          <p:val>
                                            <p:fltVal val="0"/>
                                          </p:val>
                                        </p:tav>
                                        <p:tav tm="100000">
                                          <p:val>
                                            <p:strVal val="#ppt_h"/>
                                          </p:val>
                                        </p:tav>
                                      </p:tavLst>
                                    </p:anim>
                                    <p:animEffect transition="in" filter="fade">
                                      <p:cBhvr>
                                        <p:cTn id="105" dur="500"/>
                                        <p:tgtEl>
                                          <p:spTgt spid="81"/>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53"/>
                                        </p:tgtEl>
                                        <p:attrNameLst>
                                          <p:attrName>style.visibility</p:attrName>
                                        </p:attrNameLst>
                                      </p:cBhvr>
                                      <p:to>
                                        <p:strVal val="visible"/>
                                      </p:to>
                                    </p:set>
                                    <p:animEffect transition="in" filter="wipe(left)">
                                      <p:cBhvr>
                                        <p:cTn id="110" dur="500"/>
                                        <p:tgtEl>
                                          <p:spTgt spid="53"/>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wipe(left)">
                                      <p:cBhvr>
                                        <p:cTn id="115" dur="500"/>
                                        <p:tgtEl>
                                          <p:spTgt spid="54"/>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61"/>
                                        </p:tgtEl>
                                        <p:attrNameLst>
                                          <p:attrName>style.visibility</p:attrName>
                                        </p:attrNameLst>
                                      </p:cBhvr>
                                      <p:to>
                                        <p:strVal val="visible"/>
                                      </p:to>
                                    </p:set>
                                    <p:animEffect transition="in" filter="wipe(left)">
                                      <p:cBhvr>
                                        <p:cTn id="120" dur="500"/>
                                        <p:tgtEl>
                                          <p:spTgt spid="6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65"/>
                                        </p:tgtEl>
                                        <p:attrNameLst>
                                          <p:attrName>style.visibility</p:attrName>
                                        </p:attrNameLst>
                                      </p:cBhvr>
                                      <p:to>
                                        <p:strVal val="visible"/>
                                      </p:to>
                                    </p:set>
                                    <p:animEffect transition="in" filter="wipe(left)">
                                      <p:cBhvr>
                                        <p:cTn id="125" dur="500"/>
                                        <p:tgtEl>
                                          <p:spTgt spid="65"/>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66"/>
                                        </p:tgtEl>
                                        <p:attrNameLst>
                                          <p:attrName>style.visibility</p:attrName>
                                        </p:attrNameLst>
                                      </p:cBhvr>
                                      <p:to>
                                        <p:strVal val="visible"/>
                                      </p:to>
                                    </p:set>
                                    <p:animEffect transition="in" filter="wipe(left)">
                                      <p:cBhvr>
                                        <p:cTn id="130" dur="500"/>
                                        <p:tgtEl>
                                          <p:spTgt spid="66"/>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67"/>
                                        </p:tgtEl>
                                        <p:attrNameLst>
                                          <p:attrName>style.visibility</p:attrName>
                                        </p:attrNameLst>
                                      </p:cBhvr>
                                      <p:to>
                                        <p:strVal val="visible"/>
                                      </p:to>
                                    </p:set>
                                    <p:animEffect transition="in" filter="wipe(left)">
                                      <p:cBhvr>
                                        <p:cTn id="135" dur="500"/>
                                        <p:tgtEl>
                                          <p:spTgt spid="67"/>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grpId="0" nodeType="clickEffect">
                                  <p:stCondLst>
                                    <p:cond delay="0"/>
                                  </p:stCondLst>
                                  <p:childTnLst>
                                    <p:set>
                                      <p:cBhvr>
                                        <p:cTn id="139" dur="1" fill="hold">
                                          <p:stCondLst>
                                            <p:cond delay="0"/>
                                          </p:stCondLst>
                                        </p:cTn>
                                        <p:tgtEl>
                                          <p:spTgt spid="68"/>
                                        </p:tgtEl>
                                        <p:attrNameLst>
                                          <p:attrName>style.visibility</p:attrName>
                                        </p:attrNameLst>
                                      </p:cBhvr>
                                      <p:to>
                                        <p:strVal val="visible"/>
                                      </p:to>
                                    </p:set>
                                    <p:animEffect transition="in" filter="wipe(left)">
                                      <p:cBhvr>
                                        <p:cTn id="140" dur="500"/>
                                        <p:tgtEl>
                                          <p:spTgt spid="68"/>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2" fill="hold" grpId="0" nodeType="clickEffect">
                                  <p:stCondLst>
                                    <p:cond delay="0"/>
                                  </p:stCondLst>
                                  <p:childTnLst>
                                    <p:set>
                                      <p:cBhvr>
                                        <p:cTn id="144" dur="1" fill="hold">
                                          <p:stCondLst>
                                            <p:cond delay="0"/>
                                          </p:stCondLst>
                                        </p:cTn>
                                        <p:tgtEl>
                                          <p:spTgt spid="69"/>
                                        </p:tgtEl>
                                        <p:attrNameLst>
                                          <p:attrName>style.visibility</p:attrName>
                                        </p:attrNameLst>
                                      </p:cBhvr>
                                      <p:to>
                                        <p:strVal val="visible"/>
                                      </p:to>
                                    </p:set>
                                    <p:animEffect transition="in" filter="wipe(right)">
                                      <p:cBhvr>
                                        <p:cTn id="145" dur="500"/>
                                        <p:tgtEl>
                                          <p:spTgt spid="69"/>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2" fill="hold" grpId="0" nodeType="clickEffect">
                                  <p:stCondLst>
                                    <p:cond delay="0"/>
                                  </p:stCondLst>
                                  <p:childTnLst>
                                    <p:set>
                                      <p:cBhvr>
                                        <p:cTn id="149" dur="1" fill="hold">
                                          <p:stCondLst>
                                            <p:cond delay="0"/>
                                          </p:stCondLst>
                                        </p:cTn>
                                        <p:tgtEl>
                                          <p:spTgt spid="70"/>
                                        </p:tgtEl>
                                        <p:attrNameLst>
                                          <p:attrName>style.visibility</p:attrName>
                                        </p:attrNameLst>
                                      </p:cBhvr>
                                      <p:to>
                                        <p:strVal val="visible"/>
                                      </p:to>
                                    </p:set>
                                    <p:animEffect transition="in" filter="wipe(right)">
                                      <p:cBhvr>
                                        <p:cTn id="150" dur="500"/>
                                        <p:tgtEl>
                                          <p:spTgt spid="70"/>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2" fill="hold" grpId="0" nodeType="clickEffect">
                                  <p:stCondLst>
                                    <p:cond delay="0"/>
                                  </p:stCondLst>
                                  <p:childTnLst>
                                    <p:set>
                                      <p:cBhvr>
                                        <p:cTn id="154" dur="1" fill="hold">
                                          <p:stCondLst>
                                            <p:cond delay="0"/>
                                          </p:stCondLst>
                                        </p:cTn>
                                        <p:tgtEl>
                                          <p:spTgt spid="71"/>
                                        </p:tgtEl>
                                        <p:attrNameLst>
                                          <p:attrName>style.visibility</p:attrName>
                                        </p:attrNameLst>
                                      </p:cBhvr>
                                      <p:to>
                                        <p:strVal val="visible"/>
                                      </p:to>
                                    </p:set>
                                    <p:animEffect transition="in" filter="wipe(right)">
                                      <p:cBhvr>
                                        <p:cTn id="155" dur="500"/>
                                        <p:tgtEl>
                                          <p:spTgt spid="71"/>
                                        </p:tgtEl>
                                      </p:cBhvr>
                                    </p:animEffect>
                                  </p:childTnLst>
                                </p:cTn>
                              </p:par>
                            </p:childTnLst>
                          </p:cTn>
                        </p:par>
                      </p:childTnLst>
                    </p:cTn>
                  </p:par>
                  <p:par>
                    <p:cTn id="156" fill="hold">
                      <p:stCondLst>
                        <p:cond delay="indefinite"/>
                      </p:stCondLst>
                      <p:childTnLst>
                        <p:par>
                          <p:cTn id="157" fill="hold">
                            <p:stCondLst>
                              <p:cond delay="0"/>
                            </p:stCondLst>
                            <p:childTnLst>
                              <p:par>
                                <p:cTn id="158" presetID="10" presetClass="entr" presetSubtype="0" fill="hold" grpId="0" nodeType="clickEffect">
                                  <p:stCondLst>
                                    <p:cond delay="0"/>
                                  </p:stCondLst>
                                  <p:iterate type="lt">
                                    <p:tmPct val="0"/>
                                  </p:iterate>
                                  <p:childTnLst>
                                    <p:set>
                                      <p:cBhvr>
                                        <p:cTn id="159" dur="1" fill="hold">
                                          <p:stCondLst>
                                            <p:cond delay="0"/>
                                          </p:stCondLst>
                                        </p:cTn>
                                        <p:tgtEl>
                                          <p:spTgt spid="82"/>
                                        </p:tgtEl>
                                        <p:attrNameLst>
                                          <p:attrName>style.visibility</p:attrName>
                                        </p:attrNameLst>
                                      </p:cBhvr>
                                      <p:to>
                                        <p:strVal val="visible"/>
                                      </p:to>
                                    </p:set>
                                    <p:animEffect transition="in" filter="fade">
                                      <p:cBhvr>
                                        <p:cTn id="160" dur="500"/>
                                        <p:tgtEl>
                                          <p:spTgt spid="82"/>
                                        </p:tgtEl>
                                      </p:cBhvr>
                                    </p:animEffect>
                                  </p:childTnLst>
                                </p:cTn>
                              </p:par>
                              <p:par>
                                <p:cTn id="161" presetID="34" presetClass="emph" presetSubtype="0" repeatCount="indefinite" fill="hold" grpId="1" nodeType="withEffect">
                                  <p:stCondLst>
                                    <p:cond delay="0"/>
                                  </p:stCondLst>
                                  <p:iterate type="lt">
                                    <p:tmPct val="10000"/>
                                  </p:iterate>
                                  <p:childTnLst>
                                    <p:animMotion origin="layout" path="M -4.16667E-7 4.07407E-6 L -4.16667E-7 -0.07223 " pathEditMode="relative" rAng="0" ptsTypes="AA">
                                      <p:cBhvr>
                                        <p:cTn id="162" dur="250" accel="50000" decel="50000" autoRev="1" fill="hold">
                                          <p:stCondLst>
                                            <p:cond delay="0"/>
                                          </p:stCondLst>
                                        </p:cTn>
                                        <p:tgtEl>
                                          <p:spTgt spid="82"/>
                                        </p:tgtEl>
                                        <p:attrNameLst>
                                          <p:attrName>ppt_x</p:attrName>
                                          <p:attrName>ppt_y</p:attrName>
                                        </p:attrNameLst>
                                      </p:cBhvr>
                                      <p:rCtr x="0" y="-3611"/>
                                    </p:animMotion>
                                    <p:animRot by="1500000">
                                      <p:cBhvr>
                                        <p:cTn id="163" dur="125" fill="hold">
                                          <p:stCondLst>
                                            <p:cond delay="0"/>
                                          </p:stCondLst>
                                        </p:cTn>
                                        <p:tgtEl>
                                          <p:spTgt spid="82"/>
                                        </p:tgtEl>
                                        <p:attrNameLst>
                                          <p:attrName>r</p:attrName>
                                        </p:attrNameLst>
                                      </p:cBhvr>
                                    </p:animRot>
                                    <p:animRot by="-1500000">
                                      <p:cBhvr>
                                        <p:cTn id="164" dur="125" fill="hold">
                                          <p:stCondLst>
                                            <p:cond delay="125"/>
                                          </p:stCondLst>
                                        </p:cTn>
                                        <p:tgtEl>
                                          <p:spTgt spid="82"/>
                                        </p:tgtEl>
                                        <p:attrNameLst>
                                          <p:attrName>r</p:attrName>
                                        </p:attrNameLst>
                                      </p:cBhvr>
                                    </p:animRot>
                                    <p:animRot by="-1500000">
                                      <p:cBhvr>
                                        <p:cTn id="165" dur="125" fill="hold">
                                          <p:stCondLst>
                                            <p:cond delay="250"/>
                                          </p:stCondLst>
                                        </p:cTn>
                                        <p:tgtEl>
                                          <p:spTgt spid="82"/>
                                        </p:tgtEl>
                                        <p:attrNameLst>
                                          <p:attrName>r</p:attrName>
                                        </p:attrNameLst>
                                      </p:cBhvr>
                                    </p:animRot>
                                    <p:animRot by="1500000">
                                      <p:cBhvr>
                                        <p:cTn id="166" dur="125" fill="hold">
                                          <p:stCondLst>
                                            <p:cond delay="375"/>
                                          </p:stCondLst>
                                        </p:cTn>
                                        <p:tgtEl>
                                          <p:spTgt spid="82"/>
                                        </p:tgtEl>
                                        <p:attrNameLst>
                                          <p:attrName>r</p:attrName>
                                        </p:attrNameLst>
                                      </p:cBhvr>
                                    </p:animRot>
                                  </p:childTnLst>
                                </p:cTn>
                              </p:par>
                            </p:childTnLst>
                          </p:cTn>
                        </p:par>
                      </p:childTnLst>
                    </p:cTn>
                  </p:par>
                  <p:par>
                    <p:cTn id="167" fill="hold">
                      <p:stCondLst>
                        <p:cond delay="indefinite"/>
                      </p:stCondLst>
                      <p:childTnLst>
                        <p:par>
                          <p:cTn id="168" fill="hold">
                            <p:stCondLst>
                              <p:cond delay="0"/>
                            </p:stCondLst>
                            <p:childTnLst>
                              <p:par>
                                <p:cTn id="169" presetID="53" presetClass="entr" presetSubtype="16" fill="hold" nodeType="clickEffect">
                                  <p:stCondLst>
                                    <p:cond delay="0"/>
                                  </p:stCondLst>
                                  <p:childTnLst>
                                    <p:set>
                                      <p:cBhvr>
                                        <p:cTn id="170" dur="1" fill="hold">
                                          <p:stCondLst>
                                            <p:cond delay="0"/>
                                          </p:stCondLst>
                                        </p:cTn>
                                        <p:tgtEl>
                                          <p:spTgt spid="83"/>
                                        </p:tgtEl>
                                        <p:attrNameLst>
                                          <p:attrName>style.visibility</p:attrName>
                                        </p:attrNameLst>
                                      </p:cBhvr>
                                      <p:to>
                                        <p:strVal val="visible"/>
                                      </p:to>
                                    </p:set>
                                    <p:anim calcmode="lin" valueType="num">
                                      <p:cBhvr>
                                        <p:cTn id="171" dur="500" fill="hold"/>
                                        <p:tgtEl>
                                          <p:spTgt spid="83"/>
                                        </p:tgtEl>
                                        <p:attrNameLst>
                                          <p:attrName>ppt_w</p:attrName>
                                        </p:attrNameLst>
                                      </p:cBhvr>
                                      <p:tavLst>
                                        <p:tav tm="0">
                                          <p:val>
                                            <p:fltVal val="0"/>
                                          </p:val>
                                        </p:tav>
                                        <p:tav tm="100000">
                                          <p:val>
                                            <p:strVal val="#ppt_w"/>
                                          </p:val>
                                        </p:tav>
                                      </p:tavLst>
                                    </p:anim>
                                    <p:anim calcmode="lin" valueType="num">
                                      <p:cBhvr>
                                        <p:cTn id="172" dur="500" fill="hold"/>
                                        <p:tgtEl>
                                          <p:spTgt spid="83"/>
                                        </p:tgtEl>
                                        <p:attrNameLst>
                                          <p:attrName>ppt_h</p:attrName>
                                        </p:attrNameLst>
                                      </p:cBhvr>
                                      <p:tavLst>
                                        <p:tav tm="0">
                                          <p:val>
                                            <p:fltVal val="0"/>
                                          </p:val>
                                        </p:tav>
                                        <p:tav tm="100000">
                                          <p:val>
                                            <p:strVal val="#ppt_h"/>
                                          </p:val>
                                        </p:tav>
                                      </p:tavLst>
                                    </p:anim>
                                    <p:animEffect transition="in" filter="fade">
                                      <p:cBhvr>
                                        <p:cTn id="17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174" fill="hold" display="0">
                  <p:stCondLst>
                    <p:cond delay="indefinite"/>
                  </p:stCondLst>
                </p:cTn>
                <p:tgtEl>
                  <p:spTgt spid="83"/>
                </p:tgtEl>
              </p:cMediaNode>
            </p:video>
          </p:childTnLst>
        </p:cTn>
      </p:par>
    </p:tnLst>
    <p:bldLst>
      <p:bldP spid="4" grpId="0"/>
      <p:bldP spid="53" grpId="0" animBg="1"/>
      <p:bldP spid="54" grpId="0" animBg="1"/>
      <p:bldP spid="61"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p:bldP spid="8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300996" y="226787"/>
            <a:ext cx="6938504" cy="954107"/>
          </a:xfrm>
          <a:prstGeom prst="rect">
            <a:avLst/>
          </a:prstGeom>
          <a:noFill/>
        </p:spPr>
        <p:txBody>
          <a:bodyPr wrap="square" rtlCol="0">
            <a:spAutoFit/>
          </a:bodyPr>
          <a:lstStyle/>
          <a:p>
            <a:pPr algn="just"/>
            <a:r>
              <a:rPr lang="en-US" sz="2800" dirty="0"/>
              <a:t>Quan </a:t>
            </a:r>
            <a:r>
              <a:rPr lang="vi-VN" sz="2800" dirty="0"/>
              <a:t>sát các hình dưới đây, chỉ và nói tên một số cơ, xương và khớp của cơ thể.</a:t>
            </a:r>
            <a:endParaRPr lang="en-US" sz="2800" dirty="0"/>
          </a:p>
        </p:txBody>
      </p:sp>
      <p:pic>
        <p:nvPicPr>
          <p:cNvPr id="2050" name="Picture 2" descr="3.Hệ cơ - Chương II. Phần mềm học tập">
            <a:extLst>
              <a:ext uri="{FF2B5EF4-FFF2-40B4-BE49-F238E27FC236}">
                <a16:creationId xmlns:a16="http://schemas.microsoft.com/office/drawing/2014/main" id="{CABF8ABC-1406-4183-8C4A-610A67C37D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3146" y="1423888"/>
            <a:ext cx="4303643" cy="537955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a:extLst>
              <a:ext uri="{FF2B5EF4-FFF2-40B4-BE49-F238E27FC236}">
                <a16:creationId xmlns:a16="http://schemas.microsoft.com/office/drawing/2014/main" id="{28823E93-6B78-4A02-82D6-34AD078B7DF0}"/>
              </a:ext>
            </a:extLst>
          </p:cNvPr>
          <p:cNvCxnSpPr>
            <a:cxnSpLocks/>
          </p:cNvCxnSpPr>
          <p:nvPr/>
        </p:nvCxnSpPr>
        <p:spPr>
          <a:xfrm>
            <a:off x="5773168" y="1882668"/>
            <a:ext cx="178071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0AFE9CF-6A3B-4183-AB3C-4042A7B9C6F9}"/>
              </a:ext>
            </a:extLst>
          </p:cNvPr>
          <p:cNvCxnSpPr>
            <a:cxnSpLocks/>
          </p:cNvCxnSpPr>
          <p:nvPr/>
        </p:nvCxnSpPr>
        <p:spPr>
          <a:xfrm>
            <a:off x="3762478" y="2714111"/>
            <a:ext cx="170644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C8C7145-E997-4F5F-A3EC-DDBCFA456F2C}"/>
              </a:ext>
            </a:extLst>
          </p:cNvPr>
          <p:cNvCxnSpPr>
            <a:cxnSpLocks/>
          </p:cNvCxnSpPr>
          <p:nvPr/>
        </p:nvCxnSpPr>
        <p:spPr>
          <a:xfrm>
            <a:off x="6470305" y="2943401"/>
            <a:ext cx="97382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48CF788-C385-4E22-8EC4-B1332EF5B9C3}"/>
              </a:ext>
            </a:extLst>
          </p:cNvPr>
          <p:cNvCxnSpPr>
            <a:cxnSpLocks/>
          </p:cNvCxnSpPr>
          <p:nvPr/>
        </p:nvCxnSpPr>
        <p:spPr>
          <a:xfrm>
            <a:off x="5773168" y="3654206"/>
            <a:ext cx="331137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40B61AC-B8EC-4904-BA19-893A44F92C3C}"/>
              </a:ext>
            </a:extLst>
          </p:cNvPr>
          <p:cNvCxnSpPr>
            <a:cxnSpLocks/>
          </p:cNvCxnSpPr>
          <p:nvPr/>
        </p:nvCxnSpPr>
        <p:spPr>
          <a:xfrm>
            <a:off x="6099661" y="4474716"/>
            <a:ext cx="1236454"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Rectangle: Rounded Corners 10">
            <a:extLst>
              <a:ext uri="{FF2B5EF4-FFF2-40B4-BE49-F238E27FC236}">
                <a16:creationId xmlns:a16="http://schemas.microsoft.com/office/drawing/2014/main" id="{3369CCB0-D97B-451E-B4D5-3085ACD670D8}"/>
              </a:ext>
            </a:extLst>
          </p:cNvPr>
          <p:cNvSpPr/>
          <p:nvPr/>
        </p:nvSpPr>
        <p:spPr>
          <a:xfrm>
            <a:off x="7905051" y="1691990"/>
            <a:ext cx="1396521" cy="407130"/>
          </a:xfrm>
          <a:prstGeom prst="roundRect">
            <a:avLst/>
          </a:prstGeom>
          <a:solidFill>
            <a:srgbClr val="FA7E26"/>
          </a:solidFill>
          <a:ln>
            <a:solidFill>
              <a:srgbClr val="FA7E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Cơ mặt</a:t>
            </a:r>
            <a:endParaRPr lang="vi-VN" sz="2400" b="1" dirty="0"/>
          </a:p>
        </p:txBody>
      </p:sp>
      <p:sp>
        <p:nvSpPr>
          <p:cNvPr id="12" name="Rectangle: Rounded Corners 11">
            <a:extLst>
              <a:ext uri="{FF2B5EF4-FFF2-40B4-BE49-F238E27FC236}">
                <a16:creationId xmlns:a16="http://schemas.microsoft.com/office/drawing/2014/main" id="{20462C98-83CE-4390-8899-BF6A81F70B4B}"/>
              </a:ext>
            </a:extLst>
          </p:cNvPr>
          <p:cNvSpPr/>
          <p:nvPr/>
        </p:nvSpPr>
        <p:spPr>
          <a:xfrm>
            <a:off x="1942035" y="2502912"/>
            <a:ext cx="1603081" cy="407130"/>
          </a:xfrm>
          <a:prstGeom prst="roundRect">
            <a:avLst/>
          </a:prstGeom>
          <a:solidFill>
            <a:srgbClr val="FA7E26"/>
          </a:solidFill>
          <a:ln>
            <a:solidFill>
              <a:srgbClr val="FA7E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Cơ ngực</a:t>
            </a:r>
            <a:endParaRPr lang="vi-VN" sz="2400" b="1" dirty="0"/>
          </a:p>
        </p:txBody>
      </p:sp>
      <p:sp>
        <p:nvSpPr>
          <p:cNvPr id="13" name="Rectangle: Rounded Corners 12">
            <a:extLst>
              <a:ext uri="{FF2B5EF4-FFF2-40B4-BE49-F238E27FC236}">
                <a16:creationId xmlns:a16="http://schemas.microsoft.com/office/drawing/2014/main" id="{91C995B1-E247-465C-803C-77AFA53B9A9D}"/>
              </a:ext>
            </a:extLst>
          </p:cNvPr>
          <p:cNvSpPr/>
          <p:nvPr/>
        </p:nvSpPr>
        <p:spPr>
          <a:xfrm>
            <a:off x="7813173" y="2760539"/>
            <a:ext cx="2135638" cy="407130"/>
          </a:xfrm>
          <a:prstGeom prst="roundRect">
            <a:avLst/>
          </a:prstGeom>
          <a:solidFill>
            <a:srgbClr val="FA7E26"/>
          </a:solidFill>
          <a:ln>
            <a:solidFill>
              <a:srgbClr val="FA7E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t>Cơ cánh tay</a:t>
            </a:r>
          </a:p>
        </p:txBody>
      </p:sp>
      <p:sp>
        <p:nvSpPr>
          <p:cNvPr id="14" name="Rectangle: Rounded Corners 13">
            <a:extLst>
              <a:ext uri="{FF2B5EF4-FFF2-40B4-BE49-F238E27FC236}">
                <a16:creationId xmlns:a16="http://schemas.microsoft.com/office/drawing/2014/main" id="{F2493A4D-5C62-4039-82F4-7546563C455D}"/>
              </a:ext>
            </a:extLst>
          </p:cNvPr>
          <p:cNvSpPr/>
          <p:nvPr/>
        </p:nvSpPr>
        <p:spPr>
          <a:xfrm>
            <a:off x="9084545" y="3436993"/>
            <a:ext cx="1814925" cy="407130"/>
          </a:xfrm>
          <a:prstGeom prst="roundRect">
            <a:avLst/>
          </a:prstGeom>
          <a:solidFill>
            <a:srgbClr val="FA7E26"/>
          </a:solidFill>
          <a:ln>
            <a:solidFill>
              <a:srgbClr val="FA7E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t>Cơ bụng</a:t>
            </a:r>
          </a:p>
        </p:txBody>
      </p:sp>
      <p:sp>
        <p:nvSpPr>
          <p:cNvPr id="15" name="Rectangle: Rounded Corners 14">
            <a:extLst>
              <a:ext uri="{FF2B5EF4-FFF2-40B4-BE49-F238E27FC236}">
                <a16:creationId xmlns:a16="http://schemas.microsoft.com/office/drawing/2014/main" id="{4C9C590E-5218-4773-A3DF-576DFB8F66EC}"/>
              </a:ext>
            </a:extLst>
          </p:cNvPr>
          <p:cNvSpPr/>
          <p:nvPr/>
        </p:nvSpPr>
        <p:spPr>
          <a:xfrm>
            <a:off x="7334376" y="4232214"/>
            <a:ext cx="1363860" cy="407130"/>
          </a:xfrm>
          <a:prstGeom prst="roundRect">
            <a:avLst/>
          </a:prstGeom>
          <a:solidFill>
            <a:srgbClr val="FA7E26"/>
          </a:solidFill>
          <a:ln>
            <a:solidFill>
              <a:srgbClr val="FA7E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Cơ đùi</a:t>
            </a:r>
            <a:endParaRPr lang="vi-VN" sz="2400" b="1" dirty="0"/>
          </a:p>
        </p:txBody>
      </p:sp>
      <p:sp>
        <p:nvSpPr>
          <p:cNvPr id="16" name="Rectangle: Rounded Corners 15">
            <a:extLst>
              <a:ext uri="{FF2B5EF4-FFF2-40B4-BE49-F238E27FC236}">
                <a16:creationId xmlns:a16="http://schemas.microsoft.com/office/drawing/2014/main" id="{5DAD9151-A611-4C63-A49A-132AC956B6A1}"/>
              </a:ext>
            </a:extLst>
          </p:cNvPr>
          <p:cNvSpPr/>
          <p:nvPr/>
        </p:nvSpPr>
        <p:spPr>
          <a:xfrm>
            <a:off x="7520856" y="1652561"/>
            <a:ext cx="453022" cy="453022"/>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1</a:t>
            </a:r>
          </a:p>
        </p:txBody>
      </p:sp>
      <p:sp>
        <p:nvSpPr>
          <p:cNvPr id="17" name="Rectangle: Rounded Corners 16">
            <a:extLst>
              <a:ext uri="{FF2B5EF4-FFF2-40B4-BE49-F238E27FC236}">
                <a16:creationId xmlns:a16="http://schemas.microsoft.com/office/drawing/2014/main" id="{53ABE54C-21A1-4B1D-BDA9-C5BCEA18D088}"/>
              </a:ext>
            </a:extLst>
          </p:cNvPr>
          <p:cNvSpPr/>
          <p:nvPr/>
        </p:nvSpPr>
        <p:spPr>
          <a:xfrm>
            <a:off x="3478969" y="2479966"/>
            <a:ext cx="453022" cy="453022"/>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2</a:t>
            </a:r>
          </a:p>
        </p:txBody>
      </p:sp>
      <p:sp>
        <p:nvSpPr>
          <p:cNvPr id="18" name="Rectangle: Rounded Corners 17">
            <a:extLst>
              <a:ext uri="{FF2B5EF4-FFF2-40B4-BE49-F238E27FC236}">
                <a16:creationId xmlns:a16="http://schemas.microsoft.com/office/drawing/2014/main" id="{81FAE5B1-9E9D-45FA-A5A4-F3B72EC5A48E}"/>
              </a:ext>
            </a:extLst>
          </p:cNvPr>
          <p:cNvSpPr/>
          <p:nvPr/>
        </p:nvSpPr>
        <p:spPr>
          <a:xfrm>
            <a:off x="7444130" y="2737763"/>
            <a:ext cx="453022" cy="453022"/>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a:t>3</a:t>
            </a:r>
          </a:p>
        </p:txBody>
      </p:sp>
      <p:sp>
        <p:nvSpPr>
          <p:cNvPr id="19" name="Rectangle: Rounded Corners 18">
            <a:extLst>
              <a:ext uri="{FF2B5EF4-FFF2-40B4-BE49-F238E27FC236}">
                <a16:creationId xmlns:a16="http://schemas.microsoft.com/office/drawing/2014/main" id="{E403264B-A5CF-43AA-B96B-D701A2E54B35}"/>
              </a:ext>
            </a:extLst>
          </p:cNvPr>
          <p:cNvSpPr/>
          <p:nvPr/>
        </p:nvSpPr>
        <p:spPr>
          <a:xfrm>
            <a:off x="8724873" y="3427695"/>
            <a:ext cx="453022" cy="453022"/>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4</a:t>
            </a:r>
          </a:p>
        </p:txBody>
      </p:sp>
      <p:sp>
        <p:nvSpPr>
          <p:cNvPr id="20" name="Rectangle: Rounded Corners 19">
            <a:extLst>
              <a:ext uri="{FF2B5EF4-FFF2-40B4-BE49-F238E27FC236}">
                <a16:creationId xmlns:a16="http://schemas.microsoft.com/office/drawing/2014/main" id="{EC6A8CE1-F03D-4CF3-BA95-9858993A22CB}"/>
              </a:ext>
            </a:extLst>
          </p:cNvPr>
          <p:cNvSpPr/>
          <p:nvPr/>
        </p:nvSpPr>
        <p:spPr>
          <a:xfrm>
            <a:off x="6991108" y="4228401"/>
            <a:ext cx="453022" cy="453022"/>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t>5</a:t>
            </a:r>
          </a:p>
        </p:txBody>
      </p:sp>
      <p:grpSp>
        <p:nvGrpSpPr>
          <p:cNvPr id="27" name="Group 26">
            <a:extLst>
              <a:ext uri="{FF2B5EF4-FFF2-40B4-BE49-F238E27FC236}">
                <a16:creationId xmlns:a16="http://schemas.microsoft.com/office/drawing/2014/main" id="{74CD5496-5B3D-4C8E-9EAC-6566EAF98B81}"/>
              </a:ext>
            </a:extLst>
          </p:cNvPr>
          <p:cNvGrpSpPr/>
          <p:nvPr/>
        </p:nvGrpSpPr>
        <p:grpSpPr>
          <a:xfrm>
            <a:off x="777922" y="1378424"/>
            <a:ext cx="2534258" cy="614149"/>
            <a:chOff x="777922" y="1378424"/>
            <a:chExt cx="2534258" cy="614149"/>
          </a:xfrm>
        </p:grpSpPr>
        <p:sp>
          <p:nvSpPr>
            <p:cNvPr id="28" name="Oval 27">
              <a:extLst>
                <a:ext uri="{FF2B5EF4-FFF2-40B4-BE49-F238E27FC236}">
                  <a16:creationId xmlns:a16="http://schemas.microsoft.com/office/drawing/2014/main" id="{0B4E3144-C745-4762-89B3-08BB366F25EA}"/>
                </a:ext>
              </a:extLst>
            </p:cNvPr>
            <p:cNvSpPr/>
            <p:nvPr/>
          </p:nvSpPr>
          <p:spPr>
            <a:xfrm>
              <a:off x="777922" y="1378424"/>
              <a:ext cx="614150" cy="614149"/>
            </a:xfrm>
            <a:prstGeom prst="ellipse">
              <a:avLst/>
            </a:prstGeom>
            <a:solidFill>
              <a:srgbClr val="F7F2BC"/>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solidFill>
                    <a:sysClr val="windowText" lastClr="000000"/>
                  </a:solidFill>
                </a:rPr>
                <a:t>2</a:t>
              </a:r>
            </a:p>
          </p:txBody>
        </p:sp>
        <p:sp>
          <p:nvSpPr>
            <p:cNvPr id="29" name="TextBox 28">
              <a:extLst>
                <a:ext uri="{FF2B5EF4-FFF2-40B4-BE49-F238E27FC236}">
                  <a16:creationId xmlns:a16="http://schemas.microsoft.com/office/drawing/2014/main" id="{99853FD1-97FE-44A1-8C2E-6274E94C7AA8}"/>
                </a:ext>
              </a:extLst>
            </p:cNvPr>
            <p:cNvSpPr txBox="1"/>
            <p:nvPr/>
          </p:nvSpPr>
          <p:spPr>
            <a:xfrm>
              <a:off x="1392072" y="1423888"/>
              <a:ext cx="1920108" cy="523220"/>
            </a:xfrm>
            <a:prstGeom prst="rect">
              <a:avLst/>
            </a:prstGeom>
            <a:noFill/>
          </p:spPr>
          <p:txBody>
            <a:bodyPr wrap="square" rtlCol="0">
              <a:spAutoFit/>
            </a:bodyPr>
            <a:lstStyle/>
            <a:p>
              <a:pPr algn="just"/>
              <a:r>
                <a:rPr lang="vi-VN" sz="2800" i="1" dirty="0">
                  <a:solidFill>
                    <a:srgbClr val="00B050"/>
                  </a:solidFill>
                </a:rPr>
                <a:t>Hệ cơ</a:t>
              </a:r>
              <a:endParaRPr lang="en-US" sz="2800" i="1" dirty="0">
                <a:solidFill>
                  <a:srgbClr val="00B050"/>
                </a:solidFill>
              </a:endParaRPr>
            </a:p>
          </p:txBody>
        </p:sp>
      </p:grpSp>
      <p:pic>
        <p:nvPicPr>
          <p:cNvPr id="26" name="videoplayback">
            <a:hlinkClick r:id="" action="ppaction://media"/>
            <a:extLst>
              <a:ext uri="{FF2B5EF4-FFF2-40B4-BE49-F238E27FC236}">
                <a16:creationId xmlns:a16="http://schemas.microsoft.com/office/drawing/2014/main" id="{317430B2-E484-4826-A5D2-87CEE5C2DFB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255094" y="1341280"/>
            <a:ext cx="7708386" cy="4335967"/>
          </a:xfrm>
          <a:prstGeom prst="rect">
            <a:avLst/>
          </a:prstGeom>
        </p:spPr>
      </p:pic>
      <p:sp>
        <p:nvSpPr>
          <p:cNvPr id="30" name="TextBox 29">
            <a:extLst>
              <a:ext uri="{FF2B5EF4-FFF2-40B4-BE49-F238E27FC236}">
                <a16:creationId xmlns:a16="http://schemas.microsoft.com/office/drawing/2014/main" id="{FFF79FAA-CE73-4B77-B1CA-4562F1E6EF1F}"/>
              </a:ext>
            </a:extLst>
          </p:cNvPr>
          <p:cNvSpPr txBox="1"/>
          <p:nvPr/>
        </p:nvSpPr>
        <p:spPr>
          <a:xfrm>
            <a:off x="579390" y="5677247"/>
            <a:ext cx="3267241" cy="830997"/>
          </a:xfrm>
          <a:prstGeom prst="rect">
            <a:avLst/>
          </a:prstGeom>
          <a:noFill/>
        </p:spPr>
        <p:txBody>
          <a:bodyPr wrap="none" rtlCol="0">
            <a:spAutoFit/>
          </a:bodyPr>
          <a:lstStyle/>
          <a:p>
            <a:r>
              <a:rPr lang="vi-VN" sz="4800" b="1" dirty="0">
                <a:ln w="6600">
                  <a:solidFill>
                    <a:schemeClr val="accent2"/>
                  </a:solidFill>
                  <a:prstDash val="solid"/>
                </a:ln>
                <a:solidFill>
                  <a:srgbClr val="FFFFFF"/>
                </a:solidFill>
                <a:effectLst>
                  <a:outerShdw dist="38100" dir="2700000" algn="tl" rotWithShape="0">
                    <a:schemeClr val="accent2"/>
                  </a:outerShdw>
                </a:effectLst>
                <a:cs typeface="MV Boli" panose="02000500030200090000" pitchFamily="2" charset="0"/>
              </a:rPr>
              <a:t>Xem video</a:t>
            </a:r>
          </a:p>
        </p:txBody>
      </p:sp>
      <p:sp>
        <p:nvSpPr>
          <p:cNvPr id="24" name="Rectangle 23"/>
          <p:cNvSpPr/>
          <p:nvPr/>
        </p:nvSpPr>
        <p:spPr>
          <a:xfrm>
            <a:off x="9735015" y="6545768"/>
            <a:ext cx="1550019" cy="16957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7458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fltVal val="0"/>
                                          </p:val>
                                        </p:tav>
                                        <p:tav tm="100000">
                                          <p:val>
                                            <p:strVal val="#ppt_w"/>
                                          </p:val>
                                        </p:tav>
                                      </p:tavLst>
                                    </p:anim>
                                    <p:anim calcmode="lin" valueType="num">
                                      <p:cBhvr>
                                        <p:cTn id="13" dur="1000" fill="hold"/>
                                        <p:tgtEl>
                                          <p:spTgt spid="27"/>
                                        </p:tgtEl>
                                        <p:attrNameLst>
                                          <p:attrName>ppt_h</p:attrName>
                                        </p:attrNameLst>
                                      </p:cBhvr>
                                      <p:tavLst>
                                        <p:tav tm="0">
                                          <p:val>
                                            <p:fltVal val="0"/>
                                          </p:val>
                                        </p:tav>
                                        <p:tav tm="100000">
                                          <p:val>
                                            <p:strVal val="#ppt_h"/>
                                          </p:val>
                                        </p:tav>
                                      </p:tavLst>
                                    </p:anim>
                                    <p:anim calcmode="lin" valueType="num">
                                      <p:cBhvr>
                                        <p:cTn id="14" dur="1000" fill="hold"/>
                                        <p:tgtEl>
                                          <p:spTgt spid="27"/>
                                        </p:tgtEl>
                                        <p:attrNameLst>
                                          <p:attrName>style.rotation</p:attrName>
                                        </p:attrNameLst>
                                      </p:cBhvr>
                                      <p:tavLst>
                                        <p:tav tm="0">
                                          <p:val>
                                            <p:fltVal val="90"/>
                                          </p:val>
                                        </p:tav>
                                        <p:tav tm="100000">
                                          <p:val>
                                            <p:fltVal val="0"/>
                                          </p:val>
                                        </p:tav>
                                      </p:tavLst>
                                    </p:anim>
                                    <p:animEffect transition="in" filter="fade">
                                      <p:cBhvr>
                                        <p:cTn id="15" dur="10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right)">
                                      <p:cBhvr>
                                        <p:cTn id="25" dur="500"/>
                                        <p:tgtEl>
                                          <p:spTgt spid="7"/>
                                        </p:tgtEl>
                                      </p:cBhvr>
                                    </p:animEffect>
                                  </p:childTnLst>
                                </p:cTn>
                              </p:par>
                              <p:par>
                                <p:cTn id="26" presetID="22" presetClass="entr" presetSubtype="8"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par>
                                <p:cTn id="32" presetID="22" presetClass="entr" presetSubtype="8"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500"/>
                            </p:stCondLst>
                            <p:childTnLst>
                              <p:par>
                                <p:cTn id="39" presetID="53" presetClass="entr" presetSubtype="16"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Effect transition="in" filter="fade">
                                      <p:cBhvr>
                                        <p:cTn id="53" dur="500"/>
                                        <p:tgtEl>
                                          <p:spTgt spid="18"/>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fltVal val="0"/>
                                          </p:val>
                                        </p:tav>
                                        <p:tav tm="100000">
                                          <p:val>
                                            <p:strVal val="#ppt_w"/>
                                          </p:val>
                                        </p:tav>
                                      </p:tavLst>
                                    </p:anim>
                                    <p:anim calcmode="lin" valueType="num">
                                      <p:cBhvr>
                                        <p:cTn id="57" dur="500" fill="hold"/>
                                        <p:tgtEl>
                                          <p:spTgt spid="19"/>
                                        </p:tgtEl>
                                        <p:attrNameLst>
                                          <p:attrName>ppt_h</p:attrName>
                                        </p:attrNameLst>
                                      </p:cBhvr>
                                      <p:tavLst>
                                        <p:tav tm="0">
                                          <p:val>
                                            <p:fltVal val="0"/>
                                          </p:val>
                                        </p:tav>
                                        <p:tav tm="100000">
                                          <p:val>
                                            <p:strVal val="#ppt_h"/>
                                          </p:val>
                                        </p:tav>
                                      </p:tavLst>
                                    </p:anim>
                                    <p:animEffect transition="in" filter="fade">
                                      <p:cBhvr>
                                        <p:cTn id="58" dur="500"/>
                                        <p:tgtEl>
                                          <p:spTgt spid="19"/>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left)">
                                      <p:cBhvr>
                                        <p:cTn id="68" dur="500"/>
                                        <p:tgtEl>
                                          <p:spTgt spid="1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2"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right)">
                                      <p:cBhvr>
                                        <p:cTn id="73" dur="500"/>
                                        <p:tgtEl>
                                          <p:spTgt spid="1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wipe(left)">
                                      <p:cBhvr>
                                        <p:cTn id="78" dur="500"/>
                                        <p:tgtEl>
                                          <p:spTgt spid="13"/>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wipe(left)">
                                      <p:cBhvr>
                                        <p:cTn id="83" dur="500"/>
                                        <p:tgtEl>
                                          <p:spTgt spid="1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iterate type="lt">
                                    <p:tmPct val="0"/>
                                  </p:iterate>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par>
                                <p:cTn id="94" presetID="34" presetClass="emph" presetSubtype="0" repeatCount="indefinite" fill="hold" grpId="1" nodeType="withEffect">
                                  <p:stCondLst>
                                    <p:cond delay="0"/>
                                  </p:stCondLst>
                                  <p:iterate type="lt">
                                    <p:tmPct val="10000"/>
                                  </p:iterate>
                                  <p:childTnLst>
                                    <p:animMotion origin="layout" path="M -4.16667E-7 4.07407E-6 L -4.16667E-7 -0.07223 " pathEditMode="relative" rAng="0" ptsTypes="AA">
                                      <p:cBhvr>
                                        <p:cTn id="95" dur="250" accel="50000" decel="50000" autoRev="1" fill="hold">
                                          <p:stCondLst>
                                            <p:cond delay="0"/>
                                          </p:stCondLst>
                                        </p:cTn>
                                        <p:tgtEl>
                                          <p:spTgt spid="30"/>
                                        </p:tgtEl>
                                        <p:attrNameLst>
                                          <p:attrName>ppt_x</p:attrName>
                                          <p:attrName>ppt_y</p:attrName>
                                        </p:attrNameLst>
                                      </p:cBhvr>
                                      <p:rCtr x="0" y="-3611"/>
                                    </p:animMotion>
                                    <p:animRot by="1500000">
                                      <p:cBhvr>
                                        <p:cTn id="96" dur="125" fill="hold">
                                          <p:stCondLst>
                                            <p:cond delay="0"/>
                                          </p:stCondLst>
                                        </p:cTn>
                                        <p:tgtEl>
                                          <p:spTgt spid="30"/>
                                        </p:tgtEl>
                                        <p:attrNameLst>
                                          <p:attrName>r</p:attrName>
                                        </p:attrNameLst>
                                      </p:cBhvr>
                                    </p:animRot>
                                    <p:animRot by="-1500000">
                                      <p:cBhvr>
                                        <p:cTn id="97" dur="125" fill="hold">
                                          <p:stCondLst>
                                            <p:cond delay="125"/>
                                          </p:stCondLst>
                                        </p:cTn>
                                        <p:tgtEl>
                                          <p:spTgt spid="30"/>
                                        </p:tgtEl>
                                        <p:attrNameLst>
                                          <p:attrName>r</p:attrName>
                                        </p:attrNameLst>
                                      </p:cBhvr>
                                    </p:animRot>
                                    <p:animRot by="-1500000">
                                      <p:cBhvr>
                                        <p:cTn id="98" dur="125" fill="hold">
                                          <p:stCondLst>
                                            <p:cond delay="250"/>
                                          </p:stCondLst>
                                        </p:cTn>
                                        <p:tgtEl>
                                          <p:spTgt spid="30"/>
                                        </p:tgtEl>
                                        <p:attrNameLst>
                                          <p:attrName>r</p:attrName>
                                        </p:attrNameLst>
                                      </p:cBhvr>
                                    </p:animRot>
                                    <p:animRot by="1500000">
                                      <p:cBhvr>
                                        <p:cTn id="99" dur="125" fill="hold">
                                          <p:stCondLst>
                                            <p:cond delay="375"/>
                                          </p:stCondLst>
                                        </p:cTn>
                                        <p:tgtEl>
                                          <p:spTgt spid="30"/>
                                        </p:tgtEl>
                                        <p:attrNameLst>
                                          <p:attrName>r</p:attrName>
                                        </p:attrNameLst>
                                      </p:cBhvr>
                                    </p:animRo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nodeType="click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p:cTn id="104" dur="500" fill="hold"/>
                                        <p:tgtEl>
                                          <p:spTgt spid="26"/>
                                        </p:tgtEl>
                                        <p:attrNameLst>
                                          <p:attrName>ppt_w</p:attrName>
                                        </p:attrNameLst>
                                      </p:cBhvr>
                                      <p:tavLst>
                                        <p:tav tm="0">
                                          <p:val>
                                            <p:fltVal val="0"/>
                                          </p:val>
                                        </p:tav>
                                        <p:tav tm="100000">
                                          <p:val>
                                            <p:strVal val="#ppt_w"/>
                                          </p:val>
                                        </p:tav>
                                      </p:tavLst>
                                    </p:anim>
                                    <p:anim calcmode="lin" valueType="num">
                                      <p:cBhvr>
                                        <p:cTn id="105" dur="500" fill="hold"/>
                                        <p:tgtEl>
                                          <p:spTgt spid="26"/>
                                        </p:tgtEl>
                                        <p:attrNameLst>
                                          <p:attrName>ppt_h</p:attrName>
                                        </p:attrNameLst>
                                      </p:cBhvr>
                                      <p:tavLst>
                                        <p:tav tm="0">
                                          <p:val>
                                            <p:fltVal val="0"/>
                                          </p:val>
                                        </p:tav>
                                        <p:tav tm="100000">
                                          <p:val>
                                            <p:strVal val="#ppt_h"/>
                                          </p:val>
                                        </p:tav>
                                      </p:tavLst>
                                    </p:anim>
                                    <p:animEffect transition="in" filter="fade">
                                      <p:cBhvr>
                                        <p:cTn id="10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107" fill="hold" display="0">
                  <p:stCondLst>
                    <p:cond delay="indefinite"/>
                  </p:stCondLst>
                </p:cTn>
                <p:tgtEl>
                  <p:spTgt spid="26"/>
                </p:tgtEl>
              </p:cMediaNode>
            </p:video>
          </p:childTnLst>
        </p:cTn>
      </p:par>
    </p:tnLst>
    <p:bldLst>
      <p:bldP spid="4"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30" grpId="0"/>
      <p:bldP spid="3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A4BD775-4AFC-4849-B8E7-34B01F18256E}"/>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tretch>
            <a:fillRect/>
          </a:stretch>
        </p:blipFill>
        <p:spPr>
          <a:xfrm>
            <a:off x="5023045" y="1278694"/>
            <a:ext cx="7562850" cy="4610100"/>
          </a:xfrm>
          <a:prstGeom prst="rect">
            <a:avLst/>
          </a:prstGeom>
        </p:spPr>
      </p:pic>
      <p:pic>
        <p:nvPicPr>
          <p:cNvPr id="4098" name="Picture 2" descr="Các giai đoạn phát triển của bộ xương,Trẻ em lớn lên như thế nào">
            <a:extLst>
              <a:ext uri="{FF2B5EF4-FFF2-40B4-BE49-F238E27FC236}">
                <a16:creationId xmlns:a16="http://schemas.microsoft.com/office/drawing/2014/main" id="{9DC9D7FA-A314-4E42-B05A-6E93C839F583}"/>
              </a:ext>
            </a:extLst>
          </p:cNvPr>
          <p:cNvPicPr>
            <a:picLocks noChangeAspect="1" noChangeArrowheads="1"/>
          </p:cNvPicPr>
          <p:nvPr/>
        </p:nvPicPr>
        <p:blipFill rotWithShape="1">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sharpenSoften amount="25000"/>
                    </a14:imgEffect>
                    <a14:imgEffect>
                      <a14:saturation sat="200000"/>
                    </a14:imgEffect>
                  </a14:imgLayer>
                </a14:imgProps>
              </a:ext>
              <a:ext uri="{28A0092B-C50C-407E-A947-70E740481C1C}">
                <a14:useLocalDpi xmlns:a14="http://schemas.microsoft.com/office/drawing/2010/main" val="0"/>
              </a:ext>
            </a:extLst>
          </a:blip>
          <a:srcRect l="4237" t="12933" r="66860"/>
          <a:stretch/>
        </p:blipFill>
        <p:spPr bwMode="auto">
          <a:xfrm>
            <a:off x="1426736" y="939486"/>
            <a:ext cx="2484082" cy="528791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6D4922D-519D-4302-AA3D-9C6076CECD91}"/>
              </a:ext>
            </a:extLst>
          </p:cNvPr>
          <p:cNvSpPr txBox="1"/>
          <p:nvPr/>
        </p:nvSpPr>
        <p:spPr>
          <a:xfrm>
            <a:off x="4737094" y="170516"/>
            <a:ext cx="6938504" cy="954107"/>
          </a:xfrm>
          <a:prstGeom prst="rect">
            <a:avLst/>
          </a:prstGeom>
          <a:noFill/>
        </p:spPr>
        <p:txBody>
          <a:bodyPr wrap="square" rtlCol="0">
            <a:spAutoFit/>
          </a:bodyPr>
          <a:lstStyle/>
          <a:p>
            <a:pPr algn="just"/>
            <a:r>
              <a:rPr lang="vi-VN" sz="2800" dirty="0"/>
              <a:t>Chỉ và nói tên một số cơ, xương và khớp trên cơ thể em.</a:t>
            </a:r>
            <a:endParaRPr lang="en-US" sz="2800" dirty="0"/>
          </a:p>
        </p:txBody>
      </p:sp>
      <p:sp>
        <p:nvSpPr>
          <p:cNvPr id="3" name="Oval 2">
            <a:extLst>
              <a:ext uri="{FF2B5EF4-FFF2-40B4-BE49-F238E27FC236}">
                <a16:creationId xmlns:a16="http://schemas.microsoft.com/office/drawing/2014/main" id="{1EDFB70C-05A7-4C82-8A8F-398F4217141D}"/>
              </a:ext>
            </a:extLst>
          </p:cNvPr>
          <p:cNvSpPr/>
          <p:nvPr/>
        </p:nvSpPr>
        <p:spPr>
          <a:xfrm>
            <a:off x="1842867" y="3123026"/>
            <a:ext cx="422031" cy="45016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 name="Oval 10">
            <a:extLst>
              <a:ext uri="{FF2B5EF4-FFF2-40B4-BE49-F238E27FC236}">
                <a16:creationId xmlns:a16="http://schemas.microsoft.com/office/drawing/2014/main" id="{82892516-6690-46CA-9892-59B0F3312339}"/>
              </a:ext>
            </a:extLst>
          </p:cNvPr>
          <p:cNvSpPr/>
          <p:nvPr/>
        </p:nvSpPr>
        <p:spPr>
          <a:xfrm>
            <a:off x="2246746" y="2546251"/>
            <a:ext cx="422031" cy="45016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 name="Oval 11">
            <a:extLst>
              <a:ext uri="{FF2B5EF4-FFF2-40B4-BE49-F238E27FC236}">
                <a16:creationId xmlns:a16="http://schemas.microsoft.com/office/drawing/2014/main" id="{D7EE050D-5507-4891-A19E-D103C2A4F58F}"/>
              </a:ext>
            </a:extLst>
          </p:cNvPr>
          <p:cNvSpPr/>
          <p:nvPr/>
        </p:nvSpPr>
        <p:spPr>
          <a:xfrm>
            <a:off x="3076740" y="4529796"/>
            <a:ext cx="422031" cy="45016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7"/>
          <p:cNvSpPr/>
          <p:nvPr/>
        </p:nvSpPr>
        <p:spPr>
          <a:xfrm>
            <a:off x="9735015" y="6545768"/>
            <a:ext cx="1550019" cy="16957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520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 calcmode="lin" valueType="num">
                                      <p:cBhvr>
                                        <p:cTn id="17" dur="500" fill="hold"/>
                                        <p:tgtEl>
                                          <p:spTgt spid="4098"/>
                                        </p:tgtEl>
                                        <p:attrNameLst>
                                          <p:attrName>ppt_w</p:attrName>
                                        </p:attrNameLst>
                                      </p:cBhvr>
                                      <p:tavLst>
                                        <p:tav tm="0">
                                          <p:val>
                                            <p:fltVal val="0"/>
                                          </p:val>
                                        </p:tav>
                                        <p:tav tm="100000">
                                          <p:val>
                                            <p:strVal val="#ppt_w"/>
                                          </p:val>
                                        </p:tav>
                                      </p:tavLst>
                                    </p:anim>
                                    <p:anim calcmode="lin" valueType="num">
                                      <p:cBhvr>
                                        <p:cTn id="18" dur="500" fill="hold"/>
                                        <p:tgtEl>
                                          <p:spTgt spid="4098"/>
                                        </p:tgtEl>
                                        <p:attrNameLst>
                                          <p:attrName>ppt_h</p:attrName>
                                        </p:attrNameLst>
                                      </p:cBhvr>
                                      <p:tavLst>
                                        <p:tav tm="0">
                                          <p:val>
                                            <p:fltVal val="0"/>
                                          </p:val>
                                        </p:tav>
                                        <p:tav tm="100000">
                                          <p:val>
                                            <p:strVal val="#ppt_h"/>
                                          </p:val>
                                        </p:tav>
                                      </p:tavLst>
                                    </p:anim>
                                    <p:animEffect transition="in" filter="fade">
                                      <p:cBhvr>
                                        <p:cTn id="19" dur="5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heel(1)">
                                      <p:cBhvr>
                                        <p:cTn id="24" dur="1000"/>
                                        <p:tgtEl>
                                          <p:spTgt spid="3"/>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1)">
                                      <p:cBhvr>
                                        <p:cTn id="27" dur="1000"/>
                                        <p:tgtEl>
                                          <p:spTgt spid="11"/>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heel(1)">
                                      <p:cBhvr>
                                        <p:cTn id="3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82225" y="116114"/>
            <a:ext cx="7809775" cy="2062103"/>
          </a:xfrm>
          <a:prstGeom prst="rect">
            <a:avLst/>
          </a:prstGeom>
          <a:noFill/>
        </p:spPr>
        <p:txBody>
          <a:bodyPr wrap="square" rtlCol="0">
            <a:spAutoFit/>
          </a:bodyPr>
          <a:lstStyle/>
          <a:p>
            <a:r>
              <a:rPr lang="en-US" sz="3200" b="1" dirty="0"/>
              <a:t>1. </a:t>
            </a:r>
            <a:r>
              <a:rPr lang="vi-VN" sz="3200" dirty="0"/>
              <a:t>Thực hiện cử động sau:</a:t>
            </a:r>
          </a:p>
          <a:p>
            <a:pPr algn="just"/>
            <a:r>
              <a:rPr lang="vi-VN" sz="3200" dirty="0"/>
              <a:t>Đặt một tay vào phần dưới của xương cột sống, đồng thời cúi gập người sao cho bàn tay còn lại chạm vào các ngón chân.</a:t>
            </a:r>
            <a:endParaRPr lang="en-US" sz="3200" dirty="0"/>
          </a:p>
        </p:txBody>
      </p:sp>
      <p:pic>
        <p:nvPicPr>
          <p:cNvPr id="2" name="Picture 1">
            <a:extLst>
              <a:ext uri="{FF2B5EF4-FFF2-40B4-BE49-F238E27FC236}">
                <a16:creationId xmlns:a16="http://schemas.microsoft.com/office/drawing/2014/main" id="{167BD229-CA8D-40F0-8A37-657E0A904B33}"/>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tretch>
            <a:fillRect/>
          </a:stretch>
        </p:blipFill>
        <p:spPr>
          <a:xfrm>
            <a:off x="177391" y="2344161"/>
            <a:ext cx="6204926" cy="3490913"/>
          </a:xfrm>
          <a:prstGeom prst="rect">
            <a:avLst/>
          </a:prstGeom>
        </p:spPr>
      </p:pic>
      <p:sp>
        <p:nvSpPr>
          <p:cNvPr id="7" name="TextBox 6">
            <a:extLst>
              <a:ext uri="{FF2B5EF4-FFF2-40B4-BE49-F238E27FC236}">
                <a16:creationId xmlns:a16="http://schemas.microsoft.com/office/drawing/2014/main" id="{C6F7D628-D76E-458C-B270-21E128E257E2}"/>
              </a:ext>
            </a:extLst>
          </p:cNvPr>
          <p:cNvSpPr txBox="1"/>
          <p:nvPr/>
        </p:nvSpPr>
        <p:spPr>
          <a:xfrm>
            <a:off x="6286501" y="2555689"/>
            <a:ext cx="5738812" cy="2062103"/>
          </a:xfrm>
          <a:prstGeom prst="rect">
            <a:avLst/>
          </a:prstGeom>
          <a:noFill/>
        </p:spPr>
        <p:txBody>
          <a:bodyPr wrap="square" rtlCol="0">
            <a:spAutoFit/>
          </a:bodyPr>
          <a:lstStyle/>
          <a:p>
            <a:pPr algn="just"/>
            <a:r>
              <a:rPr lang="vi-VN" sz="3200" b="1" dirty="0"/>
              <a:t>2. </a:t>
            </a:r>
            <a:r>
              <a:rPr lang="vi-VN" sz="3200" dirty="0"/>
              <a:t>Khi thực hiện cử động trên, tay em cảm nhận được xương cột sống thay đổi như thế nào?</a:t>
            </a:r>
            <a:endParaRPr lang="en-US" sz="3200" b="1" dirty="0"/>
          </a:p>
        </p:txBody>
      </p:sp>
      <p:sp>
        <p:nvSpPr>
          <p:cNvPr id="8" name="TextBox 7">
            <a:extLst>
              <a:ext uri="{FF2B5EF4-FFF2-40B4-BE49-F238E27FC236}">
                <a16:creationId xmlns:a16="http://schemas.microsoft.com/office/drawing/2014/main" id="{BAA54938-26A8-453B-A67B-57DEB3D45C02}"/>
              </a:ext>
            </a:extLst>
          </p:cNvPr>
          <p:cNvSpPr txBox="1"/>
          <p:nvPr/>
        </p:nvSpPr>
        <p:spPr>
          <a:xfrm>
            <a:off x="6286500" y="4668067"/>
            <a:ext cx="5738812" cy="1077218"/>
          </a:xfrm>
          <a:prstGeom prst="rect">
            <a:avLst/>
          </a:prstGeom>
          <a:noFill/>
        </p:spPr>
        <p:txBody>
          <a:bodyPr wrap="square" rtlCol="0">
            <a:spAutoFit/>
          </a:bodyPr>
          <a:lstStyle/>
          <a:p>
            <a:pPr algn="just"/>
            <a:r>
              <a:rPr lang="vi-VN" sz="3200" b="1" dirty="0"/>
              <a:t>3. </a:t>
            </a:r>
            <a:r>
              <a:rPr lang="vi-VN" sz="3200" dirty="0"/>
              <a:t>Thực hiện cử động để xác định vị trí các khớp.</a:t>
            </a:r>
          </a:p>
        </p:txBody>
      </p:sp>
      <p:sp>
        <p:nvSpPr>
          <p:cNvPr id="6" name="Rectangle 5"/>
          <p:cNvSpPr/>
          <p:nvPr/>
        </p:nvSpPr>
        <p:spPr>
          <a:xfrm>
            <a:off x="9735015" y="6545768"/>
            <a:ext cx="1550019" cy="169574"/>
          </a:xfrm>
          <a:prstGeom prst="rect">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5855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0F50A781-5DF4-4472-980E-7883F1059A0A}"/>
              </a:ext>
            </a:extLst>
          </p:cNvPr>
          <p:cNvSpPr/>
          <p:nvPr/>
        </p:nvSpPr>
        <p:spPr>
          <a:xfrm>
            <a:off x="4310743" y="2844801"/>
            <a:ext cx="986972" cy="52614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 name="Nhạc thiếu nhi vui nhộn cho bé_ Tập thể dục buổi sáng">
            <a:hlinkClick r:id="" action="ppaction://media"/>
            <a:extLst>
              <a:ext uri="{FF2B5EF4-FFF2-40B4-BE49-F238E27FC236}">
                <a16:creationId xmlns:a16="http://schemas.microsoft.com/office/drawing/2014/main" id="{182F33F7-E49E-4585-B77B-1DAC66E1BC9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750459" y="956163"/>
            <a:ext cx="8792308" cy="4945673"/>
          </a:xfrm>
          <a:prstGeom prst="rect">
            <a:avLst/>
          </a:prstGeom>
        </p:spPr>
      </p:pic>
      <p:sp>
        <p:nvSpPr>
          <p:cNvPr id="3" name="TextBox 2">
            <a:extLst>
              <a:ext uri="{FF2B5EF4-FFF2-40B4-BE49-F238E27FC236}">
                <a16:creationId xmlns:a16="http://schemas.microsoft.com/office/drawing/2014/main" id="{EEB0232B-2A97-4973-9ADC-EE7CA0DD1E8A}"/>
              </a:ext>
            </a:extLst>
          </p:cNvPr>
          <p:cNvSpPr txBox="1"/>
          <p:nvPr/>
        </p:nvSpPr>
        <p:spPr>
          <a:xfrm>
            <a:off x="1342134" y="179847"/>
            <a:ext cx="9507731" cy="584775"/>
          </a:xfrm>
          <a:prstGeom prst="rect">
            <a:avLst/>
          </a:prstGeom>
          <a:noFill/>
        </p:spPr>
        <p:txBody>
          <a:bodyPr wrap="none" rtlCol="0">
            <a:spAutoFit/>
          </a:bodyPr>
          <a:lstStyle/>
          <a:p>
            <a:r>
              <a:rPr lang="vi-VN" sz="3200" dirty="0">
                <a:solidFill>
                  <a:srgbClr val="FF5D5D"/>
                </a:solidFill>
                <a:latin typeface="+mj-lt"/>
              </a:rPr>
              <a:t>TẬP THỂ DỤC TĂNG CƯỜNG SỨC KHỎE XƯƠNG VÀ CƠ</a:t>
            </a:r>
          </a:p>
        </p:txBody>
      </p:sp>
      <p:grpSp>
        <p:nvGrpSpPr>
          <p:cNvPr id="5" name="Group 4">
            <a:extLst>
              <a:ext uri="{FF2B5EF4-FFF2-40B4-BE49-F238E27FC236}">
                <a16:creationId xmlns:a16="http://schemas.microsoft.com/office/drawing/2014/main" id="{94F8F374-70B7-49F4-A98F-0211FD5E3C77}"/>
              </a:ext>
            </a:extLst>
          </p:cNvPr>
          <p:cNvGrpSpPr/>
          <p:nvPr/>
        </p:nvGrpSpPr>
        <p:grpSpPr>
          <a:xfrm>
            <a:off x="221571" y="3680953"/>
            <a:ext cx="5057775" cy="2982686"/>
            <a:chOff x="428625" y="0"/>
            <a:chExt cx="11334750" cy="6858000"/>
          </a:xfrm>
        </p:grpSpPr>
        <p:sp>
          <p:nvSpPr>
            <p:cNvPr id="7" name="Oval 6">
              <a:extLst>
                <a:ext uri="{FF2B5EF4-FFF2-40B4-BE49-F238E27FC236}">
                  <a16:creationId xmlns:a16="http://schemas.microsoft.com/office/drawing/2014/main" id="{8EEC7A3C-8313-4521-AF32-F3BA375B1C01}"/>
                </a:ext>
              </a:extLst>
            </p:cNvPr>
            <p:cNvSpPr/>
            <p:nvPr/>
          </p:nvSpPr>
          <p:spPr>
            <a:xfrm>
              <a:off x="4310743" y="2844800"/>
              <a:ext cx="986972" cy="52614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Oval 8">
              <a:extLst>
                <a:ext uri="{FF2B5EF4-FFF2-40B4-BE49-F238E27FC236}">
                  <a16:creationId xmlns:a16="http://schemas.microsoft.com/office/drawing/2014/main" id="{EF95FD3D-A411-4A01-94B3-B2276AC1231E}"/>
                </a:ext>
              </a:extLst>
            </p:cNvPr>
            <p:cNvSpPr/>
            <p:nvPr/>
          </p:nvSpPr>
          <p:spPr>
            <a:xfrm>
              <a:off x="6364513" y="2788558"/>
              <a:ext cx="986972" cy="52614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Oval 9">
              <a:extLst>
                <a:ext uri="{FF2B5EF4-FFF2-40B4-BE49-F238E27FC236}">
                  <a16:creationId xmlns:a16="http://schemas.microsoft.com/office/drawing/2014/main" id="{963500BE-B86E-4661-93F3-1CC3B7713631}"/>
                </a:ext>
              </a:extLst>
            </p:cNvPr>
            <p:cNvSpPr/>
            <p:nvPr/>
          </p:nvSpPr>
          <p:spPr>
            <a:xfrm>
              <a:off x="8643256" y="1583872"/>
              <a:ext cx="986972" cy="52614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5124" name="Picture 4">
              <a:extLst>
                <a:ext uri="{FF2B5EF4-FFF2-40B4-BE49-F238E27FC236}">
                  <a16:creationId xmlns:a16="http://schemas.microsoft.com/office/drawing/2014/main" id="{0E904498-CAC3-4EFF-84B9-3057FBADF5F0}"/>
                </a:ext>
              </a:extLst>
            </p:cNvPr>
            <p:cNvPicPr>
              <a:picLocks noChangeAspect="1" noChangeArrowheads="1"/>
            </p:cNvPicPr>
            <p:nvPr/>
          </p:nvPicPr>
          <p:blipFill>
            <a:blip r:embed="rId5">
              <a:clrChange>
                <a:clrFrom>
                  <a:srgbClr val="F5F3F1"/>
                </a:clrFrom>
                <a:clrTo>
                  <a:srgbClr val="F5F3F1">
                    <a:alpha val="0"/>
                  </a:srgbClr>
                </a:clrTo>
              </a:clrChange>
              <a:extLst>
                <a:ext uri="{28A0092B-C50C-407E-A947-70E740481C1C}">
                  <a14:useLocalDpi xmlns:a14="http://schemas.microsoft.com/office/drawing/2010/main" val="0"/>
                </a:ext>
              </a:extLst>
            </a:blip>
            <a:srcRect/>
            <a:stretch>
              <a:fillRect/>
            </a:stretch>
          </p:blipFill>
          <p:spPr bwMode="auto">
            <a:xfrm>
              <a:off x="428625" y="0"/>
              <a:ext cx="11334750"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Rectangle 10"/>
          <p:cNvSpPr/>
          <p:nvPr/>
        </p:nvSpPr>
        <p:spPr>
          <a:xfrm>
            <a:off x="9735015" y="6545768"/>
            <a:ext cx="1550019" cy="169574"/>
          </a:xfrm>
          <a:prstGeom prst="rect">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0656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21" fill="hold" display="0">
                  <p:stCondLst>
                    <p:cond delay="indefinite"/>
                  </p:stCondLst>
                </p:cTn>
                <p:tgtEl>
                  <p:spTgt spid="2"/>
                </p:tgtEl>
              </p:cMediaNode>
            </p:vide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A57E6DA-CA76-4ADF-826A-99FFA71AD01C}"/>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tretch>
            <a:fillRect/>
          </a:stretch>
        </p:blipFill>
        <p:spPr>
          <a:xfrm>
            <a:off x="535945" y="0"/>
            <a:ext cx="11120109" cy="3436257"/>
          </a:xfrm>
          <a:prstGeom prst="rect">
            <a:avLst/>
          </a:prstGeom>
        </p:spPr>
      </p:pic>
      <p:pic>
        <p:nvPicPr>
          <p:cNvPr id="3" name="Picture 2" descr="Sở giáo dục và đào tạo thành phố Hồ Chí Minh">
            <a:extLst>
              <a:ext uri="{FF2B5EF4-FFF2-40B4-BE49-F238E27FC236}">
                <a16:creationId xmlns:a16="http://schemas.microsoft.com/office/drawing/2014/main" id="{1001CF08-2FB0-4CFC-B53C-B63A8B944F44}"/>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3270284" y="2365544"/>
            <a:ext cx="5957576" cy="370091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735015" y="6545768"/>
            <a:ext cx="1550019" cy="169574"/>
          </a:xfrm>
          <a:prstGeom prst="rect">
            <a:avLst/>
          </a:prstGeom>
          <a:solidFill>
            <a:srgbClr val="47B2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2175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4">
      <a:majorFont>
        <a:latin typeface="UTM Cookies"/>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TotalTime>
  <Words>507</Words>
  <Application>Microsoft Office PowerPoint</Application>
  <PresentationFormat>Widescreen</PresentationFormat>
  <Paragraphs>74</Paragraphs>
  <Slides>15</Slides>
  <Notes>1</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MV Boli</vt:lpstr>
      <vt:lpstr>Times New Roman</vt:lpstr>
      <vt:lpstr>UTM Cookies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Phạm Thanh Hằng (ADAS – GV)</dc:creator>
  <cp:lastModifiedBy>Admin</cp:lastModifiedBy>
  <cp:revision>41</cp:revision>
  <dcterms:created xsi:type="dcterms:W3CDTF">2021-06-02T02:35:09Z</dcterms:created>
  <dcterms:modified xsi:type="dcterms:W3CDTF">2022-02-24T14:25:34Z</dcterms:modified>
</cp:coreProperties>
</file>