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35" r:id="rId2"/>
    <p:sldId id="256" r:id="rId3"/>
    <p:sldId id="272" r:id="rId4"/>
    <p:sldId id="257" r:id="rId5"/>
    <p:sldId id="271" r:id="rId6"/>
    <p:sldId id="259" r:id="rId7"/>
    <p:sldId id="268" r:id="rId8"/>
    <p:sldId id="270" r:id="rId9"/>
    <p:sldId id="11088411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D7E0"/>
    <a:srgbClr val="76CED8"/>
    <a:srgbClr val="F26973"/>
    <a:srgbClr val="9CCE79"/>
    <a:srgbClr val="8DD7DF"/>
    <a:srgbClr val="FFFFFF"/>
    <a:srgbClr val="F25858"/>
    <a:srgbClr val="C4126B"/>
    <a:srgbClr val="F68853"/>
    <a:srgbClr val="FFF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37EF4-0F7C-471E-A3E0-48F6AB29D5E5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242C4-758E-4849-9CC7-14E9E7291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85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BB4F9-1C72-4740-BCEE-0A1A069752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31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4.wdp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TỰ NHIÊN VÀ XÃ HỘI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quanh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em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297183" y="4459449"/>
            <a:ext cx="630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THỰC VẬT VÀ </a:t>
            </a:r>
          </a:p>
          <a:p>
            <a:r>
              <a:rPr lang="vi-VN" sz="48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ĐỘNG VẬT QUANH 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4</a:t>
            </a:r>
          </a:p>
          <a:p>
            <a:pPr algn="ctr"/>
            <a:r>
              <a:rPr lang="vi-VN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VẬT VÀ ĐỘNG VẬT</a:t>
            </a: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744382" y="2755994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1028" name="Picture 4" descr="Premium Vector | Cartoon wild animals in the jungle">
            <a:extLst>
              <a:ext uri="{FF2B5EF4-FFF2-40B4-BE49-F238E27FC236}">
                <a16:creationId xmlns:a16="http://schemas.microsoft.com/office/drawing/2014/main" id="{D43D9CFA-EF8E-4496-BDED-F405A5374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75" b="97071" l="799" r="98403">
                        <a14:foregroundMark x1="24920" y1="12343" x2="32748" y2="5649"/>
                        <a14:foregroundMark x1="32748" y1="5649" x2="55591" y2="1255"/>
                        <a14:foregroundMark x1="55591" y1="1255" x2="71565" y2="6276"/>
                        <a14:foregroundMark x1="71565" y1="6276" x2="79553" y2="13598"/>
                        <a14:foregroundMark x1="79553" y1="13598" x2="84026" y2="28661"/>
                        <a14:foregroundMark x1="84026" y1="28661" x2="79553" y2="38703"/>
                        <a14:foregroundMark x1="79553" y1="38703" x2="71725" y2="46444"/>
                        <a14:foregroundMark x1="68850" y1="21339" x2="38658" y2="15900"/>
                        <a14:foregroundMark x1="38658" y1="15900" x2="29553" y2="20084"/>
                        <a14:foregroundMark x1="29553" y1="20084" x2="22684" y2="27615"/>
                        <a14:foregroundMark x1="22684" y1="27615" x2="15974" y2="46444"/>
                        <a14:foregroundMark x1="15974" y1="46444" x2="13738" y2="63598"/>
                        <a14:foregroundMark x1="13738" y1="63598" x2="20128" y2="79289"/>
                        <a14:foregroundMark x1="20128" y1="79289" x2="27636" y2="85774"/>
                        <a14:foregroundMark x1="27636" y1="85774" x2="44888" y2="88912"/>
                        <a14:foregroundMark x1="44888" y1="88912" x2="61661" y2="88285"/>
                        <a14:foregroundMark x1="61661" y1="88285" x2="78914" y2="76360"/>
                        <a14:foregroundMark x1="78914" y1="76360" x2="80831" y2="52301"/>
                        <a14:foregroundMark x1="80831" y1="52301" x2="73642" y2="38285"/>
                        <a14:foregroundMark x1="73642" y1="38285" x2="56230" y2="28661"/>
                        <a14:foregroundMark x1="56230" y1="28661" x2="34984" y2="28452"/>
                        <a14:foregroundMark x1="34984" y1="28452" x2="32907" y2="29289"/>
                        <a14:foregroundMark x1="23163" y1="15481" x2="15974" y2="25105"/>
                        <a14:foregroundMark x1="15974" y1="25105" x2="6070" y2="59623"/>
                        <a14:foregroundMark x1="6070" y1="59623" x2="9585" y2="71548"/>
                        <a14:foregroundMark x1="9585" y1="71548" x2="10383" y2="84728"/>
                        <a14:foregroundMark x1="10383" y1="84728" x2="23323" y2="92259"/>
                        <a14:foregroundMark x1="22204" y1="70084" x2="27796" y2="42050"/>
                        <a14:foregroundMark x1="34665" y1="49372" x2="50958" y2="57322"/>
                        <a14:foregroundMark x1="65176" y1="53766" x2="65176" y2="53766"/>
                        <a14:foregroundMark x1="65176" y1="53766" x2="88818" y2="66109"/>
                        <a14:foregroundMark x1="88818" y1="66109" x2="92971" y2="54812"/>
                        <a14:foregroundMark x1="92971" y1="54812" x2="90256" y2="30335"/>
                        <a14:foregroundMark x1="90256" y1="30335" x2="89457" y2="29289"/>
                        <a14:foregroundMark x1="94409" y1="36192" x2="87859" y2="27824"/>
                        <a14:foregroundMark x1="87859" y1="27824" x2="88978" y2="11297"/>
                        <a14:foregroundMark x1="88978" y1="11297" x2="69968" y2="4393"/>
                        <a14:foregroundMark x1="69968" y1="4393" x2="58307" y2="5230"/>
                        <a14:foregroundMark x1="58307" y1="5230" x2="80351" y2="27197"/>
                        <a14:foregroundMark x1="37859" y1="5230" x2="18371" y2="8159"/>
                        <a14:foregroundMark x1="18371" y1="8159" x2="12780" y2="17782"/>
                        <a14:foregroundMark x1="12780" y1="17782" x2="15176" y2="29707"/>
                        <a14:foregroundMark x1="15176" y1="29707" x2="5112" y2="53766"/>
                        <a14:foregroundMark x1="5112" y1="53766" x2="6390" y2="61088"/>
                        <a14:foregroundMark x1="13099" y1="15690" x2="5431" y2="16109"/>
                        <a14:foregroundMark x1="5431" y1="16109" x2="11821" y2="7950"/>
                        <a14:foregroundMark x1="11821" y1="7950" x2="15655" y2="5439"/>
                        <a14:foregroundMark x1="15655" y1="5439" x2="6390" y2="8787"/>
                        <a14:foregroundMark x1="6390" y1="8787" x2="4153" y2="20711"/>
                        <a14:foregroundMark x1="4153" y1="20711" x2="9105" y2="28452"/>
                        <a14:foregroundMark x1="5431" y1="46862" x2="958" y2="57741"/>
                        <a14:foregroundMark x1="958" y1="57741" x2="4313" y2="68619"/>
                        <a14:foregroundMark x1="4313" y1="68619" x2="4792" y2="69038"/>
                        <a14:foregroundMark x1="42492" y1="25732" x2="24441" y2="37866"/>
                        <a14:foregroundMark x1="24441" y1="37866" x2="24121" y2="38494"/>
                        <a14:foregroundMark x1="92812" y1="28033" x2="96166" y2="35356"/>
                        <a14:foregroundMark x1="94569" y1="60042" x2="94569" y2="60042"/>
                        <a14:foregroundMark x1="94569" y1="60042" x2="97923" y2="71757"/>
                        <a14:foregroundMark x1="97923" y1="71757" x2="96006" y2="74895"/>
                        <a14:foregroundMark x1="88019" y1="77615" x2="93770" y2="90586"/>
                        <a14:foregroundMark x1="93770" y1="90586" x2="72524" y2="87029"/>
                        <a14:foregroundMark x1="72524" y1="87029" x2="66613" y2="93096"/>
                        <a14:foregroundMark x1="81789" y1="52510" x2="71565" y2="50418"/>
                        <a14:foregroundMark x1="71565" y1="50418" x2="64856" y2="52092"/>
                        <a14:foregroundMark x1="85144" y1="69456" x2="86262" y2="73640"/>
                        <a14:foregroundMark x1="35463" y1="38703" x2="27316" y2="44979"/>
                        <a14:foregroundMark x1="27316" y1="44979" x2="21406" y2="64644"/>
                        <a14:foregroundMark x1="5911" y1="87448" x2="14856" y2="90795"/>
                        <a14:foregroundMark x1="14856" y1="90795" x2="16773" y2="92887"/>
                        <a14:foregroundMark x1="21246" y1="41632" x2="25559" y2="46234"/>
                        <a14:foregroundMark x1="90415" y1="92050" x2="95048" y2="95397"/>
                        <a14:foregroundMark x1="95048" y1="94979" x2="77796" y2="94142"/>
                        <a14:foregroundMark x1="65655" y1="96653" x2="65655" y2="96653"/>
                        <a14:foregroundMark x1="26518" y1="97280" x2="26518" y2="97280"/>
                        <a14:foregroundMark x1="33227" y1="96862" x2="33227" y2="96862"/>
                        <a14:foregroundMark x1="64377" y1="96862" x2="64377" y2="96862"/>
                        <a14:foregroundMark x1="98403" y1="35565" x2="98403" y2="35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5" y="2022793"/>
            <a:ext cx="5394745" cy="411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Vector illustration of Girl explorer waving. Download a  Free Preview or High Quality Adobe Illustrator Ai, EPS, PDF … | Pramuka,  Kartun, Kartun lucu">
            <a:extLst>
              <a:ext uri="{FF2B5EF4-FFF2-40B4-BE49-F238E27FC236}">
                <a16:creationId xmlns:a16="http://schemas.microsoft.com/office/drawing/2014/main" id="{BE349530-F47B-4EF6-9950-4AC8DF2FE4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" b="8564"/>
          <a:stretch/>
        </p:blipFill>
        <p:spPr bwMode="auto">
          <a:xfrm>
            <a:off x="5358532" y="3409767"/>
            <a:ext cx="2407598" cy="323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4" y="1338568"/>
            <a:ext cx="786511" cy="5843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478" y="2476667"/>
            <a:ext cx="725465" cy="539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62" y="553864"/>
            <a:ext cx="1242640" cy="90201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431" y="1455882"/>
            <a:ext cx="1331922" cy="10207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88" y="457356"/>
            <a:ext cx="1535541" cy="12365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95" y="5011464"/>
            <a:ext cx="1185863" cy="1003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576" y="493378"/>
            <a:ext cx="823892" cy="13381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2" y="4002612"/>
            <a:ext cx="731361" cy="1180151"/>
          </a:xfrm>
          <a:prstGeom prst="rect">
            <a:avLst/>
          </a:prstGeom>
        </p:spPr>
      </p:pic>
      <p:sp>
        <p:nvSpPr>
          <p:cNvPr id="13" name="任意多边形: 形状 12"/>
          <p:cNvSpPr/>
          <p:nvPr/>
        </p:nvSpPr>
        <p:spPr>
          <a:xfrm>
            <a:off x="1006381" y="164934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118553" y="180487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965135" y="5781955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任意多边形: 形状 15"/>
          <p:cNvSpPr/>
          <p:nvPr/>
        </p:nvSpPr>
        <p:spPr>
          <a:xfrm>
            <a:off x="11689838" y="360043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-1" fmla="*/ 639965 w 1300768"/>
              <a:gd name="connsiteY0-2" fmla="*/ 272650 h 1001520"/>
              <a:gd name="connsiteX1-3" fmla="*/ 436765 w 1300768"/>
              <a:gd name="connsiteY1-4" fmla="*/ 5950 h 1001520"/>
              <a:gd name="connsiteX2-5" fmla="*/ 17665 w 1300768"/>
              <a:gd name="connsiteY2-6" fmla="*/ 120250 h 1001520"/>
              <a:gd name="connsiteX3-7" fmla="*/ 144665 w 1300768"/>
              <a:gd name="connsiteY3-8" fmla="*/ 488550 h 1001520"/>
              <a:gd name="connsiteX4-9" fmla="*/ 741565 w 1300768"/>
              <a:gd name="connsiteY4-10" fmla="*/ 996550 h 1001520"/>
              <a:gd name="connsiteX5-11" fmla="*/ 1300365 w 1300768"/>
              <a:gd name="connsiteY5-12" fmla="*/ 158350 h 1001520"/>
              <a:gd name="connsiteX6-13" fmla="*/ 916825 w 1300768"/>
              <a:gd name="connsiteY6-14" fmla="*/ 41510 h 1001520"/>
              <a:gd name="connsiteX7-15" fmla="*/ 639965 w 1300768"/>
              <a:gd name="connsiteY7-16" fmla="*/ 272650 h 1001520"/>
              <a:gd name="connsiteX0-17" fmla="*/ 639965 w 1255114"/>
              <a:gd name="connsiteY0-18" fmla="*/ 272650 h 999147"/>
              <a:gd name="connsiteX1-19" fmla="*/ 436765 w 1255114"/>
              <a:gd name="connsiteY1-20" fmla="*/ 5950 h 999147"/>
              <a:gd name="connsiteX2-21" fmla="*/ 17665 w 1255114"/>
              <a:gd name="connsiteY2-22" fmla="*/ 120250 h 999147"/>
              <a:gd name="connsiteX3-23" fmla="*/ 144665 w 1255114"/>
              <a:gd name="connsiteY3-24" fmla="*/ 488550 h 999147"/>
              <a:gd name="connsiteX4-25" fmla="*/ 741565 w 1255114"/>
              <a:gd name="connsiteY4-26" fmla="*/ 996550 h 999147"/>
              <a:gd name="connsiteX5-27" fmla="*/ 1254645 w 1255114"/>
              <a:gd name="connsiteY5-28" fmla="*/ 257410 h 999147"/>
              <a:gd name="connsiteX6-29" fmla="*/ 916825 w 1255114"/>
              <a:gd name="connsiteY6-30" fmla="*/ 41510 h 999147"/>
              <a:gd name="connsiteX7-31" fmla="*/ 639965 w 1255114"/>
              <a:gd name="connsiteY7-32" fmla="*/ 272650 h 999147"/>
              <a:gd name="connsiteX0-33" fmla="*/ 626545 w 1241694"/>
              <a:gd name="connsiteY0-34" fmla="*/ 274485 h 1006887"/>
              <a:gd name="connsiteX1-35" fmla="*/ 423345 w 1241694"/>
              <a:gd name="connsiteY1-36" fmla="*/ 7785 h 1006887"/>
              <a:gd name="connsiteX2-37" fmla="*/ 4245 w 1241694"/>
              <a:gd name="connsiteY2-38" fmla="*/ 122085 h 1006887"/>
              <a:gd name="connsiteX3-39" fmla="*/ 237925 w 1241694"/>
              <a:gd name="connsiteY3-40" fmla="*/ 627545 h 1006887"/>
              <a:gd name="connsiteX4-41" fmla="*/ 728145 w 1241694"/>
              <a:gd name="connsiteY4-42" fmla="*/ 998385 h 1006887"/>
              <a:gd name="connsiteX5-43" fmla="*/ 1241225 w 1241694"/>
              <a:gd name="connsiteY5-44" fmla="*/ 259245 h 1006887"/>
              <a:gd name="connsiteX6-45" fmla="*/ 903405 w 1241694"/>
              <a:gd name="connsiteY6-46" fmla="*/ 43345 h 1006887"/>
              <a:gd name="connsiteX7-47" fmla="*/ 626545 w 1241694"/>
              <a:gd name="connsiteY7-48" fmla="*/ 274485 h 1006887"/>
              <a:gd name="connsiteX0-49" fmla="*/ 538375 w 1153524"/>
              <a:gd name="connsiteY0-50" fmla="*/ 268848 h 1001039"/>
              <a:gd name="connsiteX1-51" fmla="*/ 335175 w 1153524"/>
              <a:gd name="connsiteY1-52" fmla="*/ 2148 h 1001039"/>
              <a:gd name="connsiteX2-53" fmla="*/ 7515 w 1153524"/>
              <a:gd name="connsiteY2-54" fmla="*/ 169788 h 1001039"/>
              <a:gd name="connsiteX3-55" fmla="*/ 149755 w 1153524"/>
              <a:gd name="connsiteY3-56" fmla="*/ 621908 h 1001039"/>
              <a:gd name="connsiteX4-57" fmla="*/ 639975 w 1153524"/>
              <a:gd name="connsiteY4-58" fmla="*/ 992748 h 1001039"/>
              <a:gd name="connsiteX5-59" fmla="*/ 1153055 w 1153524"/>
              <a:gd name="connsiteY5-60" fmla="*/ 253608 h 1001039"/>
              <a:gd name="connsiteX6-61" fmla="*/ 815235 w 1153524"/>
              <a:gd name="connsiteY6-62" fmla="*/ 37708 h 1001039"/>
              <a:gd name="connsiteX7-63" fmla="*/ 538375 w 1153524"/>
              <a:gd name="connsiteY7-64" fmla="*/ 268848 h 1001039"/>
              <a:gd name="connsiteX0-65" fmla="*/ 536664 w 1151813"/>
              <a:gd name="connsiteY0-66" fmla="*/ 231233 h 963424"/>
              <a:gd name="connsiteX1-67" fmla="*/ 302984 w 1151813"/>
              <a:gd name="connsiteY1-68" fmla="*/ 17873 h 963424"/>
              <a:gd name="connsiteX2-69" fmla="*/ 5804 w 1151813"/>
              <a:gd name="connsiteY2-70" fmla="*/ 132173 h 963424"/>
              <a:gd name="connsiteX3-71" fmla="*/ 148044 w 1151813"/>
              <a:gd name="connsiteY3-72" fmla="*/ 584293 h 963424"/>
              <a:gd name="connsiteX4-73" fmla="*/ 638264 w 1151813"/>
              <a:gd name="connsiteY4-74" fmla="*/ 955133 h 963424"/>
              <a:gd name="connsiteX5-75" fmla="*/ 1151344 w 1151813"/>
              <a:gd name="connsiteY5-76" fmla="*/ 215993 h 963424"/>
              <a:gd name="connsiteX6-77" fmla="*/ 813524 w 1151813"/>
              <a:gd name="connsiteY6-78" fmla="*/ 93 h 963424"/>
              <a:gd name="connsiteX7-79" fmla="*/ 536664 w 1151813"/>
              <a:gd name="connsiteY7-80" fmla="*/ 231233 h 963424"/>
              <a:gd name="connsiteX0-81" fmla="*/ 574764 w 1151802"/>
              <a:gd name="connsiteY0-82" fmla="*/ 254501 h 963832"/>
              <a:gd name="connsiteX1-83" fmla="*/ 302984 w 1151802"/>
              <a:gd name="connsiteY1-84" fmla="*/ 18281 h 963832"/>
              <a:gd name="connsiteX2-85" fmla="*/ 5804 w 1151802"/>
              <a:gd name="connsiteY2-86" fmla="*/ 132581 h 963832"/>
              <a:gd name="connsiteX3-87" fmla="*/ 148044 w 1151802"/>
              <a:gd name="connsiteY3-88" fmla="*/ 584701 h 963832"/>
              <a:gd name="connsiteX4-89" fmla="*/ 638264 w 1151802"/>
              <a:gd name="connsiteY4-90" fmla="*/ 955541 h 963832"/>
              <a:gd name="connsiteX5-91" fmla="*/ 1151344 w 1151802"/>
              <a:gd name="connsiteY5-92" fmla="*/ 216401 h 963832"/>
              <a:gd name="connsiteX6-93" fmla="*/ 813524 w 1151802"/>
              <a:gd name="connsiteY6-94" fmla="*/ 501 h 963832"/>
              <a:gd name="connsiteX7-95" fmla="*/ 574764 w 1151802"/>
              <a:gd name="connsiteY7-96" fmla="*/ 254501 h 963832"/>
              <a:gd name="connsiteX0-97" fmla="*/ 574764 w 1151816"/>
              <a:gd name="connsiteY0-98" fmla="*/ 241366 h 950697"/>
              <a:gd name="connsiteX1-99" fmla="*/ 302984 w 1151816"/>
              <a:gd name="connsiteY1-100" fmla="*/ 5146 h 950697"/>
              <a:gd name="connsiteX2-101" fmla="*/ 5804 w 1151816"/>
              <a:gd name="connsiteY2-102" fmla="*/ 119446 h 950697"/>
              <a:gd name="connsiteX3-103" fmla="*/ 148044 w 1151816"/>
              <a:gd name="connsiteY3-104" fmla="*/ 571566 h 950697"/>
              <a:gd name="connsiteX4-105" fmla="*/ 638264 w 1151816"/>
              <a:gd name="connsiteY4-106" fmla="*/ 942406 h 950697"/>
              <a:gd name="connsiteX5-107" fmla="*/ 1151344 w 1151816"/>
              <a:gd name="connsiteY5-108" fmla="*/ 203266 h 950697"/>
              <a:gd name="connsiteX6-109" fmla="*/ 821144 w 1151816"/>
              <a:gd name="connsiteY6-110" fmla="*/ 33086 h 950697"/>
              <a:gd name="connsiteX7-111" fmla="*/ 574764 w 1151816"/>
              <a:gd name="connsiteY7-112" fmla="*/ 241366 h 950697"/>
              <a:gd name="connsiteX0-113" fmla="*/ 574764 w 1098575"/>
              <a:gd name="connsiteY0-114" fmla="*/ 241366 h 949292"/>
              <a:gd name="connsiteX1-115" fmla="*/ 302984 w 1098575"/>
              <a:gd name="connsiteY1-116" fmla="*/ 5146 h 949292"/>
              <a:gd name="connsiteX2-117" fmla="*/ 5804 w 1098575"/>
              <a:gd name="connsiteY2-118" fmla="*/ 119446 h 949292"/>
              <a:gd name="connsiteX3-119" fmla="*/ 148044 w 1098575"/>
              <a:gd name="connsiteY3-120" fmla="*/ 571566 h 949292"/>
              <a:gd name="connsiteX4-121" fmla="*/ 638264 w 1098575"/>
              <a:gd name="connsiteY4-122" fmla="*/ 942406 h 949292"/>
              <a:gd name="connsiteX5-123" fmla="*/ 1098004 w 1098575"/>
              <a:gd name="connsiteY5-124" fmla="*/ 241366 h 949292"/>
              <a:gd name="connsiteX6-125" fmla="*/ 821144 w 1098575"/>
              <a:gd name="connsiteY6-126" fmla="*/ 33086 h 949292"/>
              <a:gd name="connsiteX7-127" fmla="*/ 574764 w 1098575"/>
              <a:gd name="connsiteY7-128" fmla="*/ 241366 h 949292"/>
              <a:gd name="connsiteX0-129" fmla="*/ 567144 w 1098578"/>
              <a:gd name="connsiteY0-130" fmla="*/ 225251 h 948417"/>
              <a:gd name="connsiteX1-131" fmla="*/ 302984 w 1098578"/>
              <a:gd name="connsiteY1-132" fmla="*/ 4271 h 948417"/>
              <a:gd name="connsiteX2-133" fmla="*/ 5804 w 1098578"/>
              <a:gd name="connsiteY2-134" fmla="*/ 118571 h 948417"/>
              <a:gd name="connsiteX3-135" fmla="*/ 148044 w 1098578"/>
              <a:gd name="connsiteY3-136" fmla="*/ 570691 h 948417"/>
              <a:gd name="connsiteX4-137" fmla="*/ 638264 w 1098578"/>
              <a:gd name="connsiteY4-138" fmla="*/ 941531 h 948417"/>
              <a:gd name="connsiteX5-139" fmla="*/ 1098004 w 1098578"/>
              <a:gd name="connsiteY5-140" fmla="*/ 240491 h 948417"/>
              <a:gd name="connsiteX6-141" fmla="*/ 821144 w 1098578"/>
              <a:gd name="connsiteY6-142" fmla="*/ 32211 h 948417"/>
              <a:gd name="connsiteX7-143" fmla="*/ 567144 w 1098578"/>
              <a:gd name="connsiteY7-144" fmla="*/ 225251 h 948417"/>
              <a:gd name="connsiteX0-145" fmla="*/ 566791 w 1098225"/>
              <a:gd name="connsiteY0-146" fmla="*/ 225251 h 940931"/>
              <a:gd name="connsiteX1-147" fmla="*/ 302631 w 1098225"/>
              <a:gd name="connsiteY1-148" fmla="*/ 4271 h 940931"/>
              <a:gd name="connsiteX2-149" fmla="*/ 5451 w 1098225"/>
              <a:gd name="connsiteY2-150" fmla="*/ 118571 h 940931"/>
              <a:gd name="connsiteX3-151" fmla="*/ 147691 w 1098225"/>
              <a:gd name="connsiteY3-152" fmla="*/ 570691 h 940931"/>
              <a:gd name="connsiteX4-153" fmla="*/ 599811 w 1098225"/>
              <a:gd name="connsiteY4-154" fmla="*/ 933911 h 940931"/>
              <a:gd name="connsiteX5-155" fmla="*/ 1097651 w 1098225"/>
              <a:gd name="connsiteY5-156" fmla="*/ 240491 h 940931"/>
              <a:gd name="connsiteX6-157" fmla="*/ 820791 w 1098225"/>
              <a:gd name="connsiteY6-158" fmla="*/ 32211 h 940931"/>
              <a:gd name="connsiteX7-159" fmla="*/ 566791 w 1098225"/>
              <a:gd name="connsiteY7-160" fmla="*/ 225251 h 940931"/>
              <a:gd name="connsiteX0-161" fmla="*/ 588748 w 1120182"/>
              <a:gd name="connsiteY0-162" fmla="*/ 227566 h 943300"/>
              <a:gd name="connsiteX1-163" fmla="*/ 324588 w 1120182"/>
              <a:gd name="connsiteY1-164" fmla="*/ 6586 h 943300"/>
              <a:gd name="connsiteX2-165" fmla="*/ 4548 w 1120182"/>
              <a:gd name="connsiteY2-166" fmla="*/ 105646 h 943300"/>
              <a:gd name="connsiteX3-167" fmla="*/ 169648 w 1120182"/>
              <a:gd name="connsiteY3-168" fmla="*/ 573006 h 943300"/>
              <a:gd name="connsiteX4-169" fmla="*/ 621768 w 1120182"/>
              <a:gd name="connsiteY4-170" fmla="*/ 936226 h 943300"/>
              <a:gd name="connsiteX5-171" fmla="*/ 1119608 w 1120182"/>
              <a:gd name="connsiteY5-172" fmla="*/ 242806 h 943300"/>
              <a:gd name="connsiteX6-173" fmla="*/ 842748 w 1120182"/>
              <a:gd name="connsiteY6-174" fmla="*/ 34526 h 943300"/>
              <a:gd name="connsiteX7-175" fmla="*/ 588748 w 1120182"/>
              <a:gd name="connsiteY7-176" fmla="*/ 227566 h 943300"/>
              <a:gd name="connsiteX0-177" fmla="*/ 596127 w 1127561"/>
              <a:gd name="connsiteY0-178" fmla="*/ 233015 h 948829"/>
              <a:gd name="connsiteX1-179" fmla="*/ 331967 w 1127561"/>
              <a:gd name="connsiteY1-180" fmla="*/ 12035 h 948829"/>
              <a:gd name="connsiteX2-181" fmla="*/ 4307 w 1127561"/>
              <a:gd name="connsiteY2-182" fmla="*/ 88235 h 948829"/>
              <a:gd name="connsiteX3-183" fmla="*/ 177027 w 1127561"/>
              <a:gd name="connsiteY3-184" fmla="*/ 578455 h 948829"/>
              <a:gd name="connsiteX4-185" fmla="*/ 629147 w 1127561"/>
              <a:gd name="connsiteY4-186" fmla="*/ 941675 h 948829"/>
              <a:gd name="connsiteX5-187" fmla="*/ 1126987 w 1127561"/>
              <a:gd name="connsiteY5-188" fmla="*/ 248255 h 948829"/>
              <a:gd name="connsiteX6-189" fmla="*/ 850127 w 1127561"/>
              <a:gd name="connsiteY6-190" fmla="*/ 39975 h 948829"/>
              <a:gd name="connsiteX7-191" fmla="*/ 596127 w 1127561"/>
              <a:gd name="connsiteY7-192" fmla="*/ 233015 h 948829"/>
              <a:gd name="connsiteX0-193" fmla="*/ 596471 w 1127905"/>
              <a:gd name="connsiteY0-194" fmla="*/ 287455 h 1003269"/>
              <a:gd name="connsiteX1-195" fmla="*/ 339931 w 1127905"/>
              <a:gd name="connsiteY1-196" fmla="*/ 5515 h 1003269"/>
              <a:gd name="connsiteX2-197" fmla="*/ 4651 w 1127905"/>
              <a:gd name="connsiteY2-198" fmla="*/ 142675 h 1003269"/>
              <a:gd name="connsiteX3-199" fmla="*/ 177371 w 1127905"/>
              <a:gd name="connsiteY3-200" fmla="*/ 632895 h 1003269"/>
              <a:gd name="connsiteX4-201" fmla="*/ 629491 w 1127905"/>
              <a:gd name="connsiteY4-202" fmla="*/ 996115 h 1003269"/>
              <a:gd name="connsiteX5-203" fmla="*/ 1127331 w 1127905"/>
              <a:gd name="connsiteY5-204" fmla="*/ 302695 h 1003269"/>
              <a:gd name="connsiteX6-205" fmla="*/ 850471 w 1127905"/>
              <a:gd name="connsiteY6-206" fmla="*/ 94415 h 1003269"/>
              <a:gd name="connsiteX7-207" fmla="*/ 596471 w 1127905"/>
              <a:gd name="connsiteY7-208" fmla="*/ 287455 h 1003269"/>
              <a:gd name="connsiteX0-209" fmla="*/ 596471 w 1128002"/>
              <a:gd name="connsiteY0-210" fmla="*/ 287455 h 1003269"/>
              <a:gd name="connsiteX1-211" fmla="*/ 339931 w 1128002"/>
              <a:gd name="connsiteY1-212" fmla="*/ 5515 h 1003269"/>
              <a:gd name="connsiteX2-213" fmla="*/ 4651 w 1128002"/>
              <a:gd name="connsiteY2-214" fmla="*/ 142675 h 1003269"/>
              <a:gd name="connsiteX3-215" fmla="*/ 177371 w 1128002"/>
              <a:gd name="connsiteY3-216" fmla="*/ 632895 h 1003269"/>
              <a:gd name="connsiteX4-217" fmla="*/ 629491 w 1128002"/>
              <a:gd name="connsiteY4-218" fmla="*/ 996115 h 1003269"/>
              <a:gd name="connsiteX5-219" fmla="*/ 1127331 w 1128002"/>
              <a:gd name="connsiteY5-220" fmla="*/ 302695 h 1003269"/>
              <a:gd name="connsiteX6-221" fmla="*/ 880951 w 1128002"/>
              <a:gd name="connsiteY6-222" fmla="*/ 56315 h 1003269"/>
              <a:gd name="connsiteX7-223" fmla="*/ 596471 w 1128002"/>
              <a:gd name="connsiteY7-224" fmla="*/ 287455 h 1003269"/>
              <a:gd name="connsiteX0-225" fmla="*/ 596471 w 1173605"/>
              <a:gd name="connsiteY0-226" fmla="*/ 287455 h 1003552"/>
              <a:gd name="connsiteX1-227" fmla="*/ 339931 w 1173605"/>
              <a:gd name="connsiteY1-228" fmla="*/ 5515 h 1003552"/>
              <a:gd name="connsiteX2-229" fmla="*/ 4651 w 1173605"/>
              <a:gd name="connsiteY2-230" fmla="*/ 142675 h 1003552"/>
              <a:gd name="connsiteX3-231" fmla="*/ 177371 w 1173605"/>
              <a:gd name="connsiteY3-232" fmla="*/ 632895 h 1003552"/>
              <a:gd name="connsiteX4-233" fmla="*/ 629491 w 1173605"/>
              <a:gd name="connsiteY4-234" fmla="*/ 996115 h 1003552"/>
              <a:gd name="connsiteX5-235" fmla="*/ 1173051 w 1173605"/>
              <a:gd name="connsiteY5-236" fmla="*/ 295075 h 1003552"/>
              <a:gd name="connsiteX6-237" fmla="*/ 880951 w 1173605"/>
              <a:gd name="connsiteY6-238" fmla="*/ 56315 h 1003552"/>
              <a:gd name="connsiteX7-239" fmla="*/ 596471 w 1173605"/>
              <a:gd name="connsiteY7-240" fmla="*/ 287455 h 1003552"/>
              <a:gd name="connsiteX0-241" fmla="*/ 603276 w 1180410"/>
              <a:gd name="connsiteY0-242" fmla="*/ 287693 h 1005272"/>
              <a:gd name="connsiteX1-243" fmla="*/ 346736 w 1180410"/>
              <a:gd name="connsiteY1-244" fmla="*/ 5753 h 1005272"/>
              <a:gd name="connsiteX2-245" fmla="*/ 11456 w 1180410"/>
              <a:gd name="connsiteY2-246" fmla="*/ 142913 h 1005272"/>
              <a:gd name="connsiteX3-247" fmla="*/ 130836 w 1180410"/>
              <a:gd name="connsiteY3-248" fmla="*/ 655993 h 1005272"/>
              <a:gd name="connsiteX4-249" fmla="*/ 636296 w 1180410"/>
              <a:gd name="connsiteY4-250" fmla="*/ 996353 h 1005272"/>
              <a:gd name="connsiteX5-251" fmla="*/ 1179856 w 1180410"/>
              <a:gd name="connsiteY5-252" fmla="*/ 295313 h 1005272"/>
              <a:gd name="connsiteX6-253" fmla="*/ 887756 w 1180410"/>
              <a:gd name="connsiteY6-254" fmla="*/ 56553 h 1005272"/>
              <a:gd name="connsiteX7-255" fmla="*/ 603276 w 1180410"/>
              <a:gd name="connsiteY7-256" fmla="*/ 287693 h 1005272"/>
              <a:gd name="connsiteX0-257" fmla="*/ 604313 w 1181447"/>
              <a:gd name="connsiteY0-258" fmla="*/ 287693 h 1027612"/>
              <a:gd name="connsiteX1-259" fmla="*/ 347773 w 1181447"/>
              <a:gd name="connsiteY1-260" fmla="*/ 5753 h 1027612"/>
              <a:gd name="connsiteX2-261" fmla="*/ 12493 w 1181447"/>
              <a:gd name="connsiteY2-262" fmla="*/ 142913 h 1027612"/>
              <a:gd name="connsiteX3-263" fmla="*/ 131873 w 1181447"/>
              <a:gd name="connsiteY3-264" fmla="*/ 655993 h 1027612"/>
              <a:gd name="connsiteX4-265" fmla="*/ 690673 w 1181447"/>
              <a:gd name="connsiteY4-266" fmla="*/ 1019213 h 1027612"/>
              <a:gd name="connsiteX5-267" fmla="*/ 1180893 w 1181447"/>
              <a:gd name="connsiteY5-268" fmla="*/ 295313 h 1027612"/>
              <a:gd name="connsiteX6-269" fmla="*/ 888793 w 1181447"/>
              <a:gd name="connsiteY6-270" fmla="*/ 56553 h 1027612"/>
              <a:gd name="connsiteX7-271" fmla="*/ 604313 w 1181447"/>
              <a:gd name="connsiteY7-272" fmla="*/ 287693 h 1027612"/>
              <a:gd name="connsiteX0-273" fmla="*/ 604313 w 1181465"/>
              <a:gd name="connsiteY0-274" fmla="*/ 287693 h 1027612"/>
              <a:gd name="connsiteX1-275" fmla="*/ 347773 w 1181465"/>
              <a:gd name="connsiteY1-276" fmla="*/ 5753 h 1027612"/>
              <a:gd name="connsiteX2-277" fmla="*/ 12493 w 1181465"/>
              <a:gd name="connsiteY2-278" fmla="*/ 142913 h 1027612"/>
              <a:gd name="connsiteX3-279" fmla="*/ 131873 w 1181465"/>
              <a:gd name="connsiteY3-280" fmla="*/ 655993 h 1027612"/>
              <a:gd name="connsiteX4-281" fmla="*/ 690673 w 1181465"/>
              <a:gd name="connsiteY4-282" fmla="*/ 1019213 h 1027612"/>
              <a:gd name="connsiteX5-283" fmla="*/ 1180893 w 1181465"/>
              <a:gd name="connsiteY5-284" fmla="*/ 295313 h 1027612"/>
              <a:gd name="connsiteX6-285" fmla="*/ 888793 w 1181465"/>
              <a:gd name="connsiteY6-286" fmla="*/ 56553 h 1027612"/>
              <a:gd name="connsiteX7-287" fmla="*/ 604313 w 1181465"/>
              <a:gd name="connsiteY7-288" fmla="*/ 287693 h 1027612"/>
              <a:gd name="connsiteX0-289" fmla="*/ 604313 w 1181465"/>
              <a:gd name="connsiteY0-290" fmla="*/ 288511 h 1028430"/>
              <a:gd name="connsiteX1-291" fmla="*/ 347773 w 1181465"/>
              <a:gd name="connsiteY1-292" fmla="*/ 6571 h 1028430"/>
              <a:gd name="connsiteX2-293" fmla="*/ 12493 w 1181465"/>
              <a:gd name="connsiteY2-294" fmla="*/ 143731 h 1028430"/>
              <a:gd name="connsiteX3-295" fmla="*/ 131873 w 1181465"/>
              <a:gd name="connsiteY3-296" fmla="*/ 656811 h 1028430"/>
              <a:gd name="connsiteX4-297" fmla="*/ 690673 w 1181465"/>
              <a:gd name="connsiteY4-298" fmla="*/ 1020031 h 1028430"/>
              <a:gd name="connsiteX5-299" fmla="*/ 1180893 w 1181465"/>
              <a:gd name="connsiteY5-300" fmla="*/ 296131 h 1028430"/>
              <a:gd name="connsiteX6-301" fmla="*/ 888793 w 1181465"/>
              <a:gd name="connsiteY6-302" fmla="*/ 57371 h 1028430"/>
              <a:gd name="connsiteX7-303" fmla="*/ 604313 w 1181465"/>
              <a:gd name="connsiteY7-304" fmla="*/ 288511 h 1028430"/>
              <a:gd name="connsiteX0-305" fmla="*/ 604313 w 1181465"/>
              <a:gd name="connsiteY0-306" fmla="*/ 270887 h 1010806"/>
              <a:gd name="connsiteX1-307" fmla="*/ 347773 w 1181465"/>
              <a:gd name="connsiteY1-308" fmla="*/ 7997 h 1010806"/>
              <a:gd name="connsiteX2-309" fmla="*/ 12493 w 1181465"/>
              <a:gd name="connsiteY2-310" fmla="*/ 126107 h 1010806"/>
              <a:gd name="connsiteX3-311" fmla="*/ 131873 w 1181465"/>
              <a:gd name="connsiteY3-312" fmla="*/ 639187 h 1010806"/>
              <a:gd name="connsiteX4-313" fmla="*/ 690673 w 1181465"/>
              <a:gd name="connsiteY4-314" fmla="*/ 1002407 h 1010806"/>
              <a:gd name="connsiteX5-315" fmla="*/ 1180893 w 1181465"/>
              <a:gd name="connsiteY5-316" fmla="*/ 278507 h 1010806"/>
              <a:gd name="connsiteX6-317" fmla="*/ 888793 w 1181465"/>
              <a:gd name="connsiteY6-318" fmla="*/ 39747 h 1010806"/>
              <a:gd name="connsiteX7-319" fmla="*/ 604313 w 1181465"/>
              <a:gd name="connsiteY7-320" fmla="*/ 270887 h 1010806"/>
              <a:gd name="connsiteX0-321" fmla="*/ 621462 w 1198614"/>
              <a:gd name="connsiteY0-322" fmla="*/ 289918 h 1029837"/>
              <a:gd name="connsiteX1-323" fmla="*/ 364922 w 1198614"/>
              <a:gd name="connsiteY1-324" fmla="*/ 27028 h 1029837"/>
              <a:gd name="connsiteX2-325" fmla="*/ 29642 w 1198614"/>
              <a:gd name="connsiteY2-326" fmla="*/ 145138 h 1029837"/>
              <a:gd name="connsiteX3-327" fmla="*/ 149022 w 1198614"/>
              <a:gd name="connsiteY3-328" fmla="*/ 658218 h 1029837"/>
              <a:gd name="connsiteX4-329" fmla="*/ 707822 w 1198614"/>
              <a:gd name="connsiteY4-330" fmla="*/ 1021438 h 1029837"/>
              <a:gd name="connsiteX5-331" fmla="*/ 1198042 w 1198614"/>
              <a:gd name="connsiteY5-332" fmla="*/ 297538 h 1029837"/>
              <a:gd name="connsiteX6-333" fmla="*/ 905942 w 1198614"/>
              <a:gd name="connsiteY6-334" fmla="*/ 58778 h 1029837"/>
              <a:gd name="connsiteX7-335" fmla="*/ 621462 w 1198614"/>
              <a:gd name="connsiteY7-336" fmla="*/ 289918 h 1029837"/>
              <a:gd name="connsiteX0-337" fmla="*/ 621462 w 1198614"/>
              <a:gd name="connsiteY0-338" fmla="*/ 309380 h 1049299"/>
              <a:gd name="connsiteX1-339" fmla="*/ 364922 w 1198614"/>
              <a:gd name="connsiteY1-340" fmla="*/ 46490 h 1049299"/>
              <a:gd name="connsiteX2-341" fmla="*/ 29642 w 1198614"/>
              <a:gd name="connsiteY2-342" fmla="*/ 164600 h 1049299"/>
              <a:gd name="connsiteX3-343" fmla="*/ 149022 w 1198614"/>
              <a:gd name="connsiteY3-344" fmla="*/ 677680 h 1049299"/>
              <a:gd name="connsiteX4-345" fmla="*/ 707822 w 1198614"/>
              <a:gd name="connsiteY4-346" fmla="*/ 1040900 h 1049299"/>
              <a:gd name="connsiteX5-347" fmla="*/ 1198042 w 1198614"/>
              <a:gd name="connsiteY5-348" fmla="*/ 317000 h 1049299"/>
              <a:gd name="connsiteX6-349" fmla="*/ 905942 w 1198614"/>
              <a:gd name="connsiteY6-350" fmla="*/ 78240 h 1049299"/>
              <a:gd name="connsiteX7-351" fmla="*/ 621462 w 1198614"/>
              <a:gd name="connsiteY7-352" fmla="*/ 309380 h 1049299"/>
              <a:gd name="connsiteX0-353" fmla="*/ 621462 w 1198614"/>
              <a:gd name="connsiteY0-354" fmla="*/ 305247 h 1045166"/>
              <a:gd name="connsiteX1-355" fmla="*/ 364922 w 1198614"/>
              <a:gd name="connsiteY1-356" fmla="*/ 42357 h 1045166"/>
              <a:gd name="connsiteX2-357" fmla="*/ 29642 w 1198614"/>
              <a:gd name="connsiteY2-358" fmla="*/ 160467 h 1045166"/>
              <a:gd name="connsiteX3-359" fmla="*/ 149022 w 1198614"/>
              <a:gd name="connsiteY3-360" fmla="*/ 673547 h 1045166"/>
              <a:gd name="connsiteX4-361" fmla="*/ 707822 w 1198614"/>
              <a:gd name="connsiteY4-362" fmla="*/ 1036767 h 1045166"/>
              <a:gd name="connsiteX5-363" fmla="*/ 1198042 w 1198614"/>
              <a:gd name="connsiteY5-364" fmla="*/ 312867 h 1045166"/>
              <a:gd name="connsiteX6-365" fmla="*/ 905942 w 1198614"/>
              <a:gd name="connsiteY6-366" fmla="*/ 74107 h 1045166"/>
              <a:gd name="connsiteX7-367" fmla="*/ 621462 w 1198614"/>
              <a:gd name="connsiteY7-368" fmla="*/ 305247 h 1045166"/>
              <a:gd name="connsiteX0-369" fmla="*/ 603989 w 1181141"/>
              <a:gd name="connsiteY0-370" fmla="*/ 283425 h 1023344"/>
              <a:gd name="connsiteX1-371" fmla="*/ 342687 w 1181141"/>
              <a:gd name="connsiteY1-372" fmla="*/ 22916 h 1023344"/>
              <a:gd name="connsiteX2-373" fmla="*/ 12169 w 1181141"/>
              <a:gd name="connsiteY2-374" fmla="*/ 138645 h 1023344"/>
              <a:gd name="connsiteX3-375" fmla="*/ 131549 w 1181141"/>
              <a:gd name="connsiteY3-376" fmla="*/ 651725 h 1023344"/>
              <a:gd name="connsiteX4-377" fmla="*/ 690349 w 1181141"/>
              <a:gd name="connsiteY4-378" fmla="*/ 1014945 h 1023344"/>
              <a:gd name="connsiteX5-379" fmla="*/ 1180569 w 1181141"/>
              <a:gd name="connsiteY5-380" fmla="*/ 291045 h 1023344"/>
              <a:gd name="connsiteX6-381" fmla="*/ 888469 w 1181141"/>
              <a:gd name="connsiteY6-382" fmla="*/ 52285 h 1023344"/>
              <a:gd name="connsiteX7-383" fmla="*/ 603989 w 1181141"/>
              <a:gd name="connsiteY7-384" fmla="*/ 283425 h 10233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7" name="图片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9878"/>
            <a:ext cx="12192000" cy="1198068"/>
          </a:xfrm>
          <a:prstGeom prst="rect">
            <a:avLst/>
          </a:prstGeom>
        </p:spPr>
      </p:pic>
      <p:pic>
        <p:nvPicPr>
          <p:cNvPr id="18" name="图片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86" y="1228933"/>
            <a:ext cx="4988319" cy="3953830"/>
          </a:xfrm>
          <a:prstGeom prst="rect">
            <a:avLst/>
          </a:prstGeom>
        </p:spPr>
      </p:pic>
      <p:pic>
        <p:nvPicPr>
          <p:cNvPr id="19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16" y="3832684"/>
            <a:ext cx="2313945" cy="2495308"/>
          </a:xfrm>
          <a:prstGeom prst="rect">
            <a:avLst/>
          </a:prstGeom>
        </p:spPr>
      </p:pic>
      <p:pic>
        <p:nvPicPr>
          <p:cNvPr id="20" name="图片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87" y="4957521"/>
            <a:ext cx="1816256" cy="966300"/>
          </a:xfrm>
          <a:prstGeom prst="rect">
            <a:avLst/>
          </a:prstGeom>
        </p:spPr>
      </p:pic>
      <p:pic>
        <p:nvPicPr>
          <p:cNvPr id="21" name="图片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3" y="1338568"/>
            <a:ext cx="4192676" cy="2523890"/>
          </a:xfrm>
          <a:prstGeom prst="rect">
            <a:avLst/>
          </a:prstGeom>
        </p:spPr>
      </p:pic>
      <p:sp>
        <p:nvSpPr>
          <p:cNvPr id="23" name="文本框 29"/>
          <p:cNvSpPr txBox="1"/>
          <p:nvPr/>
        </p:nvSpPr>
        <p:spPr>
          <a:xfrm>
            <a:off x="5098994" y="2955521"/>
            <a:ext cx="295215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300" normalizeH="0" baseline="0" noProof="0" dirty="0">
                <a:ln>
                  <a:noFill/>
                </a:ln>
                <a:solidFill>
                  <a:srgbClr val="ED81A1"/>
                </a:solidFill>
                <a:effectLst/>
                <a:uLnTx/>
                <a:uFillTx/>
                <a:latin typeface="Microsoft YaHei" panose="020B0503020204020204" charset="-122"/>
                <a:ea typeface="Microsoft YaHei" panose="020B0503020204020204" charset="-122"/>
                <a:cs typeface="Aharoni" panose="02010803020104030203" pitchFamily="2" charset="-79"/>
              </a:rPr>
              <a:t>Tiết 1</a:t>
            </a:r>
            <a:endParaRPr kumimoji="0" lang="zh-CN" altLang="en-US" sz="2400" b="1" i="0" u="none" strike="noStrike" kern="1200" cap="none" spc="300" normalizeH="0" baseline="0" noProof="0" dirty="0">
              <a:ln>
                <a:noFill/>
              </a:ln>
              <a:solidFill>
                <a:srgbClr val="ED81A1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CF3F05-AE67-4271-AFBC-3FA69E69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730722" y="1484102"/>
            <a:ext cx="818412" cy="801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DB95DD-23BA-4D3E-A2F4-74F1A761295B}"/>
              </a:ext>
            </a:extLst>
          </p:cNvPr>
          <p:cNvSpPr txBox="1"/>
          <p:nvPr/>
        </p:nvSpPr>
        <p:spPr>
          <a:xfrm>
            <a:off x="1549135" y="1484101"/>
            <a:ext cx="26926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Em cần chuẩn bị trang phục và đồ dùng như thế nào cho buổi quan sát, tìm hiểu môi trường sống của thực vật và động vật?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B0CA8E-A61D-4D5B-ADCE-AEC22AD21C6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5513" y="1"/>
            <a:ext cx="6969876" cy="6858000"/>
          </a:xfrm>
          <a:prstGeom prst="rect">
            <a:avLst/>
          </a:prstGeom>
        </p:spPr>
      </p:pic>
      <p:sp>
        <p:nvSpPr>
          <p:cNvPr id="8" name="Google Shape;26;p4">
            <a:extLst>
              <a:ext uri="{FF2B5EF4-FFF2-40B4-BE49-F238E27FC236}">
                <a16:creationId xmlns:a16="http://schemas.microsoft.com/office/drawing/2014/main" id="{0B318748-D56F-4E5B-BD0F-87B6EF95FD26}"/>
              </a:ext>
            </a:extLst>
          </p:cNvPr>
          <p:cNvSpPr/>
          <p:nvPr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539A7A-2D8D-4B1C-A9A9-19BA17B8F59C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FE893444-76CB-4F6C-9DC5-EA33C5C415BA}"/>
              </a:ext>
            </a:extLst>
          </p:cNvPr>
          <p:cNvSpPr/>
          <p:nvPr/>
        </p:nvSpPr>
        <p:spPr>
          <a:xfrm>
            <a:off x="7683500" y="1658822"/>
            <a:ext cx="1452552" cy="1008178"/>
          </a:xfrm>
          <a:prstGeom prst="wedgeRoundRectCallout">
            <a:avLst>
              <a:gd name="adj1" fmla="val -3347"/>
              <a:gd name="adj2" fmla="val 85175"/>
              <a:gd name="adj3" fmla="val 16667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ysClr val="windowText" lastClr="000000"/>
                </a:solidFill>
              </a:rPr>
              <a:t>Bạn đừng sờ vào nó. Ngứa đấy!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77FBFED-B53F-4530-AB57-FB26391F555D}"/>
              </a:ext>
            </a:extLst>
          </p:cNvPr>
          <p:cNvGrpSpPr/>
          <p:nvPr/>
        </p:nvGrpSpPr>
        <p:grpSpPr>
          <a:xfrm>
            <a:off x="9265796" y="282969"/>
            <a:ext cx="2570723" cy="2381312"/>
            <a:chOff x="9265796" y="282969"/>
            <a:chExt cx="2570723" cy="23813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1EF9E8-CA4C-40E8-93B5-D36873CC461A}"/>
                </a:ext>
              </a:extLst>
            </p:cNvPr>
            <p:cNvGrpSpPr/>
            <p:nvPr/>
          </p:nvGrpSpPr>
          <p:grpSpPr>
            <a:xfrm>
              <a:off x="9273476" y="282969"/>
              <a:ext cx="2515048" cy="2381312"/>
              <a:chOff x="9256086" y="277753"/>
              <a:chExt cx="2515048" cy="238131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D786454-FCE1-4779-9EC2-D0DF89764757}"/>
                  </a:ext>
                </a:extLst>
              </p:cNvPr>
              <p:cNvSpPr/>
              <p:nvPr/>
            </p:nvSpPr>
            <p:spPr>
              <a:xfrm rot="353160">
                <a:off x="9256086" y="582380"/>
                <a:ext cx="2515048" cy="2076685"/>
              </a:xfrm>
              <a:prstGeom prst="rect">
                <a:avLst/>
              </a:prstGeom>
              <a:solidFill>
                <a:srgbClr val="FFFCD7"/>
              </a:solidFill>
              <a:ln>
                <a:solidFill>
                  <a:srgbClr val="FFFCD7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1BD6699-5EB2-4962-A25C-4B600F15376C}"/>
                  </a:ext>
                </a:extLst>
              </p:cNvPr>
              <p:cNvSpPr/>
              <p:nvPr/>
            </p:nvSpPr>
            <p:spPr>
              <a:xfrm rot="513954">
                <a:off x="9810896" y="277753"/>
                <a:ext cx="1581028" cy="425450"/>
              </a:xfrm>
              <a:custGeom>
                <a:avLst/>
                <a:gdLst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485900 w 1485900"/>
                  <a:gd name="connsiteY2" fmla="*/ 425450 h 425450"/>
                  <a:gd name="connsiteX3" fmla="*/ 0 w 1485900"/>
                  <a:gd name="connsiteY3" fmla="*/ 425450 h 425450"/>
                  <a:gd name="connsiteX4" fmla="*/ 0 w 1485900"/>
                  <a:gd name="connsiteY4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5900 w 1485900"/>
                  <a:gd name="connsiteY3" fmla="*/ 425450 h 425450"/>
                  <a:gd name="connsiteX4" fmla="*/ 0 w 1485900"/>
                  <a:gd name="connsiteY4" fmla="*/ 425450 h 425450"/>
                  <a:gd name="connsiteX5" fmla="*/ 0 w 1485900"/>
                  <a:gd name="connsiteY5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485900 w 1485900"/>
                  <a:gd name="connsiteY4" fmla="*/ 425450 h 425450"/>
                  <a:gd name="connsiteX5" fmla="*/ 0 w 1485900"/>
                  <a:gd name="connsiteY5" fmla="*/ 425450 h 425450"/>
                  <a:gd name="connsiteX6" fmla="*/ 0 w 1485900"/>
                  <a:gd name="connsiteY6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85900 w 1485900"/>
                  <a:gd name="connsiteY5" fmla="*/ 425450 h 425450"/>
                  <a:gd name="connsiteX6" fmla="*/ 0 w 1485900"/>
                  <a:gd name="connsiteY6" fmla="*/ 425450 h 425450"/>
                  <a:gd name="connsiteX7" fmla="*/ 0 w 1485900"/>
                  <a:gd name="connsiteY7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485900 w 1485900"/>
                  <a:gd name="connsiteY6" fmla="*/ 425450 h 425450"/>
                  <a:gd name="connsiteX7" fmla="*/ 0 w 1485900"/>
                  <a:gd name="connsiteY7" fmla="*/ 425450 h 425450"/>
                  <a:gd name="connsiteX8" fmla="*/ 0 w 1485900"/>
                  <a:gd name="connsiteY8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5900 w 1485900"/>
                  <a:gd name="connsiteY7" fmla="*/ 425450 h 425450"/>
                  <a:gd name="connsiteX8" fmla="*/ 0 w 1485900"/>
                  <a:gd name="connsiteY8" fmla="*/ 425450 h 425450"/>
                  <a:gd name="connsiteX9" fmla="*/ 0 w 1485900"/>
                  <a:gd name="connsiteY9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485900 w 1485900"/>
                  <a:gd name="connsiteY8" fmla="*/ 425450 h 425450"/>
                  <a:gd name="connsiteX9" fmla="*/ 0 w 1485900"/>
                  <a:gd name="connsiteY9" fmla="*/ 425450 h 425450"/>
                  <a:gd name="connsiteX10" fmla="*/ 0 w 1485900"/>
                  <a:gd name="connsiteY10" fmla="*/ 0 h 425450"/>
                  <a:gd name="connsiteX0" fmla="*/ 0 w 1485900"/>
                  <a:gd name="connsiteY0" fmla="*/ 0 h 425450"/>
                  <a:gd name="connsiteX1" fmla="*/ 1485900 w 1485900"/>
                  <a:gd name="connsiteY1" fmla="*/ 0 h 425450"/>
                  <a:gd name="connsiteX2" fmla="*/ 1361281 w 1485900"/>
                  <a:gd name="connsiteY2" fmla="*/ 53181 h 425450"/>
                  <a:gd name="connsiteX3" fmla="*/ 1480344 w 1485900"/>
                  <a:gd name="connsiteY3" fmla="*/ 84138 h 425450"/>
                  <a:gd name="connsiteX4" fmla="*/ 1368425 w 1485900"/>
                  <a:gd name="connsiteY4" fmla="*/ 138906 h 425450"/>
                  <a:gd name="connsiteX5" fmla="*/ 1475581 w 1485900"/>
                  <a:gd name="connsiteY5" fmla="*/ 188913 h 425450"/>
                  <a:gd name="connsiteX6" fmla="*/ 1373188 w 1485900"/>
                  <a:gd name="connsiteY6" fmla="*/ 241300 h 425450"/>
                  <a:gd name="connsiteX7" fmla="*/ 1480344 w 1485900"/>
                  <a:gd name="connsiteY7" fmla="*/ 288925 h 425450"/>
                  <a:gd name="connsiteX8" fmla="*/ 1373188 w 1485900"/>
                  <a:gd name="connsiteY8" fmla="*/ 348456 h 425450"/>
                  <a:gd name="connsiteX9" fmla="*/ 1485900 w 1485900"/>
                  <a:gd name="connsiteY9" fmla="*/ 425450 h 425450"/>
                  <a:gd name="connsiteX10" fmla="*/ 0 w 1485900"/>
                  <a:gd name="connsiteY10" fmla="*/ 425450 h 425450"/>
                  <a:gd name="connsiteX11" fmla="*/ 0 w 1485900"/>
                  <a:gd name="connsiteY11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7 w 1485907"/>
                  <a:gd name="connsiteY12" fmla="*/ 0 h 425450"/>
                  <a:gd name="connsiteX0" fmla="*/ 7 w 1485907"/>
                  <a:gd name="connsiteY0" fmla="*/ 0 h 425450"/>
                  <a:gd name="connsiteX1" fmla="*/ 1485907 w 1485907"/>
                  <a:gd name="connsiteY1" fmla="*/ 0 h 425450"/>
                  <a:gd name="connsiteX2" fmla="*/ 1361288 w 1485907"/>
                  <a:gd name="connsiteY2" fmla="*/ 53181 h 425450"/>
                  <a:gd name="connsiteX3" fmla="*/ 1480351 w 1485907"/>
                  <a:gd name="connsiteY3" fmla="*/ 84138 h 425450"/>
                  <a:gd name="connsiteX4" fmla="*/ 1368432 w 1485907"/>
                  <a:gd name="connsiteY4" fmla="*/ 138906 h 425450"/>
                  <a:gd name="connsiteX5" fmla="*/ 1475588 w 1485907"/>
                  <a:gd name="connsiteY5" fmla="*/ 188913 h 425450"/>
                  <a:gd name="connsiteX6" fmla="*/ 1373195 w 1485907"/>
                  <a:gd name="connsiteY6" fmla="*/ 241300 h 425450"/>
                  <a:gd name="connsiteX7" fmla="*/ 1480351 w 1485907"/>
                  <a:gd name="connsiteY7" fmla="*/ 288925 h 425450"/>
                  <a:gd name="connsiteX8" fmla="*/ 1373195 w 1485907"/>
                  <a:gd name="connsiteY8" fmla="*/ 348456 h 425450"/>
                  <a:gd name="connsiteX9" fmla="*/ 1485907 w 1485907"/>
                  <a:gd name="connsiteY9" fmla="*/ 425450 h 425450"/>
                  <a:gd name="connsiteX10" fmla="*/ 7 w 1485907"/>
                  <a:gd name="connsiteY10" fmla="*/ 425450 h 425450"/>
                  <a:gd name="connsiteX11" fmla="*/ 115895 w 1485907"/>
                  <a:gd name="connsiteY11" fmla="*/ 379413 h 425450"/>
                  <a:gd name="connsiteX12" fmla="*/ 3977 w 1485907"/>
                  <a:gd name="connsiteY12" fmla="*/ 307975 h 425450"/>
                  <a:gd name="connsiteX13" fmla="*/ 7 w 1485907"/>
                  <a:gd name="connsiteY13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50800 h 425450"/>
                  <a:gd name="connsiteX14" fmla="*/ 95128 w 1581028"/>
                  <a:gd name="connsiteY14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107950 h 425450"/>
                  <a:gd name="connsiteX14" fmla="*/ 163392 w 1581028"/>
                  <a:gd name="connsiteY14" fmla="*/ 50800 h 425450"/>
                  <a:gd name="connsiteX15" fmla="*/ 95128 w 1581028"/>
                  <a:gd name="connsiteY15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163392 w 1581028"/>
                  <a:gd name="connsiteY13" fmla="*/ 162719 h 425450"/>
                  <a:gd name="connsiteX14" fmla="*/ 41948 w 1581028"/>
                  <a:gd name="connsiteY14" fmla="*/ 107950 h 425450"/>
                  <a:gd name="connsiteX15" fmla="*/ 163392 w 1581028"/>
                  <a:gd name="connsiteY15" fmla="*/ 50800 h 425450"/>
                  <a:gd name="connsiteX16" fmla="*/ 95128 w 1581028"/>
                  <a:gd name="connsiteY16" fmla="*/ 0 h 425450"/>
                  <a:gd name="connsiteX0" fmla="*/ 95128 w 1581028"/>
                  <a:gd name="connsiteY0" fmla="*/ 0 h 425450"/>
                  <a:gd name="connsiteX1" fmla="*/ 1581028 w 1581028"/>
                  <a:gd name="connsiteY1" fmla="*/ 0 h 425450"/>
                  <a:gd name="connsiteX2" fmla="*/ 1456409 w 1581028"/>
                  <a:gd name="connsiteY2" fmla="*/ 53181 h 425450"/>
                  <a:gd name="connsiteX3" fmla="*/ 1575472 w 1581028"/>
                  <a:gd name="connsiteY3" fmla="*/ 84138 h 425450"/>
                  <a:gd name="connsiteX4" fmla="*/ 1463553 w 1581028"/>
                  <a:gd name="connsiteY4" fmla="*/ 138906 h 425450"/>
                  <a:gd name="connsiteX5" fmla="*/ 1570709 w 1581028"/>
                  <a:gd name="connsiteY5" fmla="*/ 188913 h 425450"/>
                  <a:gd name="connsiteX6" fmla="*/ 1468316 w 1581028"/>
                  <a:gd name="connsiteY6" fmla="*/ 241300 h 425450"/>
                  <a:gd name="connsiteX7" fmla="*/ 1575472 w 1581028"/>
                  <a:gd name="connsiteY7" fmla="*/ 288925 h 425450"/>
                  <a:gd name="connsiteX8" fmla="*/ 1468316 w 1581028"/>
                  <a:gd name="connsiteY8" fmla="*/ 348456 h 425450"/>
                  <a:gd name="connsiteX9" fmla="*/ 1581028 w 1581028"/>
                  <a:gd name="connsiteY9" fmla="*/ 425450 h 425450"/>
                  <a:gd name="connsiteX10" fmla="*/ 95128 w 1581028"/>
                  <a:gd name="connsiteY10" fmla="*/ 425450 h 425450"/>
                  <a:gd name="connsiteX11" fmla="*/ 211016 w 1581028"/>
                  <a:gd name="connsiteY11" fmla="*/ 379413 h 425450"/>
                  <a:gd name="connsiteX12" fmla="*/ 99098 w 1581028"/>
                  <a:gd name="connsiteY12" fmla="*/ 307975 h 425450"/>
                  <a:gd name="connsiteX13" fmla="*/ 41948 w 1581028"/>
                  <a:gd name="connsiteY13" fmla="*/ 238919 h 425450"/>
                  <a:gd name="connsiteX14" fmla="*/ 163392 w 1581028"/>
                  <a:gd name="connsiteY14" fmla="*/ 162719 h 425450"/>
                  <a:gd name="connsiteX15" fmla="*/ 41948 w 1581028"/>
                  <a:gd name="connsiteY15" fmla="*/ 107950 h 425450"/>
                  <a:gd name="connsiteX16" fmla="*/ 163392 w 1581028"/>
                  <a:gd name="connsiteY16" fmla="*/ 50800 h 425450"/>
                  <a:gd name="connsiteX17" fmla="*/ 95128 w 1581028"/>
                  <a:gd name="connsiteY17" fmla="*/ 0 h 42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81028" h="425450">
                    <a:moveTo>
                      <a:pt x="95128" y="0"/>
                    </a:moveTo>
                    <a:lnTo>
                      <a:pt x="1581028" y="0"/>
                    </a:lnTo>
                    <a:cubicBezTo>
                      <a:pt x="1580763" y="19315"/>
                      <a:pt x="1456674" y="33866"/>
                      <a:pt x="1456409" y="53181"/>
                    </a:cubicBezTo>
                    <a:cubicBezTo>
                      <a:pt x="1457997" y="61912"/>
                      <a:pt x="1573884" y="75407"/>
                      <a:pt x="1575472" y="84138"/>
                    </a:cubicBezTo>
                    <a:cubicBezTo>
                      <a:pt x="1574678" y="109538"/>
                      <a:pt x="1464347" y="113506"/>
                      <a:pt x="1463553" y="138906"/>
                    </a:cubicBezTo>
                    <a:cubicBezTo>
                      <a:pt x="1472284" y="161131"/>
                      <a:pt x="1561978" y="166688"/>
                      <a:pt x="1570709" y="188913"/>
                    </a:cubicBezTo>
                    <a:cubicBezTo>
                      <a:pt x="1572297" y="206375"/>
                      <a:pt x="1466728" y="223838"/>
                      <a:pt x="1468316" y="241300"/>
                    </a:cubicBezTo>
                    <a:cubicBezTo>
                      <a:pt x="1475460" y="254794"/>
                      <a:pt x="1568328" y="275431"/>
                      <a:pt x="1575472" y="288925"/>
                    </a:cubicBezTo>
                    <a:cubicBezTo>
                      <a:pt x="1576266" y="296863"/>
                      <a:pt x="1467522" y="340518"/>
                      <a:pt x="1468316" y="348456"/>
                    </a:cubicBezTo>
                    <a:lnTo>
                      <a:pt x="1581028" y="425450"/>
                    </a:lnTo>
                    <a:lnTo>
                      <a:pt x="95128" y="425450"/>
                    </a:lnTo>
                    <a:cubicBezTo>
                      <a:pt x="94070" y="404548"/>
                      <a:pt x="212074" y="400315"/>
                      <a:pt x="211016" y="379413"/>
                    </a:cubicBezTo>
                    <a:cubicBezTo>
                      <a:pt x="203079" y="360363"/>
                      <a:pt x="107035" y="327025"/>
                      <a:pt x="99098" y="307975"/>
                    </a:cubicBezTo>
                    <a:cubicBezTo>
                      <a:pt x="87192" y="280988"/>
                      <a:pt x="31232" y="263128"/>
                      <a:pt x="41948" y="238919"/>
                    </a:cubicBezTo>
                    <a:cubicBezTo>
                      <a:pt x="52664" y="214710"/>
                      <a:pt x="179664" y="180975"/>
                      <a:pt x="163392" y="162719"/>
                    </a:cubicBezTo>
                    <a:cubicBezTo>
                      <a:pt x="147120" y="144463"/>
                      <a:pt x="22501" y="127794"/>
                      <a:pt x="41948" y="107950"/>
                    </a:cubicBezTo>
                    <a:cubicBezTo>
                      <a:pt x="61395" y="88106"/>
                      <a:pt x="171594" y="71967"/>
                      <a:pt x="163392" y="50800"/>
                    </a:cubicBezTo>
                    <a:cubicBezTo>
                      <a:pt x="162730" y="-529"/>
                      <a:pt x="-153051" y="10451"/>
                      <a:pt x="95128" y="0"/>
                    </a:cubicBezTo>
                    <a:close/>
                  </a:path>
                </a:pathLst>
              </a:custGeom>
              <a:solidFill>
                <a:srgbClr val="FEAD42"/>
              </a:solidFill>
              <a:ln>
                <a:solidFill>
                  <a:srgbClr val="FEAD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b="1" dirty="0">
                    <a:solidFill>
                      <a:schemeClr val="tx1"/>
                    </a:solidFill>
                  </a:rPr>
                  <a:t>Chuẩn bị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B246D0-EF87-43AA-9100-A8DA7A05FBBA}"/>
                </a:ext>
              </a:extLst>
            </p:cNvPr>
            <p:cNvSpPr txBox="1"/>
            <p:nvPr/>
          </p:nvSpPr>
          <p:spPr>
            <a:xfrm rot="331818">
              <a:off x="9265796" y="713266"/>
              <a:ext cx="2570723" cy="185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vi-VN" dirty="0"/>
                <a:t>- Trang phục gọn gàng.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Giày, dép để đi bộ, mũ, nón,...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Phiếu quan sát.</a:t>
              </a:r>
            </a:p>
            <a:p>
              <a:pPr>
                <a:lnSpc>
                  <a:spcPct val="130000"/>
                </a:lnSpc>
              </a:pPr>
              <a:r>
                <a:rPr lang="vi-VN" dirty="0"/>
                <a:t>- Giấy, bút để ghi chép.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ẻ em dưới 2 tuổi được miễn phí du lịch nước ngoài">
            <a:extLst>
              <a:ext uri="{FF2B5EF4-FFF2-40B4-BE49-F238E27FC236}">
                <a16:creationId xmlns:a16="http://schemas.microsoft.com/office/drawing/2014/main" id="{AC44C5F3-6015-45DC-927A-212295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32" y="4283080"/>
            <a:ext cx="3187149" cy="2122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MN iSchool Trà Vinh - Khối Nursery tham quan vườn Đậu Phộng và khu du lịch  sinh thái - iSchool">
            <a:extLst>
              <a:ext uri="{FF2B5EF4-FFF2-40B4-BE49-F238E27FC236}">
                <a16:creationId xmlns:a16="http://schemas.microsoft.com/office/drawing/2014/main" id="{340FE810-E4BF-469C-8095-53528784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788" y="4305620"/>
            <a:ext cx="3819880" cy="2145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11A72F-FC7A-4536-80E2-8BBABD713246}"/>
              </a:ext>
            </a:extLst>
          </p:cNvPr>
          <p:cNvGrpSpPr/>
          <p:nvPr/>
        </p:nvGrpSpPr>
        <p:grpSpPr>
          <a:xfrm>
            <a:off x="612407" y="1492837"/>
            <a:ext cx="2882224" cy="2515356"/>
            <a:chOff x="612407" y="1492837"/>
            <a:chExt cx="2882224" cy="2515356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4316B7FA-75F4-42E7-8D15-E99E73F0060D}"/>
                </a:ext>
              </a:extLst>
            </p:cNvPr>
            <p:cNvSpPr/>
            <p:nvPr/>
          </p:nvSpPr>
          <p:spPr>
            <a:xfrm>
              <a:off x="612407" y="1492837"/>
              <a:ext cx="2882224" cy="2515356"/>
            </a:xfrm>
            <a:prstGeom prst="cloudCallout">
              <a:avLst>
                <a:gd name="adj1" fmla="val 60228"/>
                <a:gd name="adj2" fmla="val 68855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4" name="Picture 10" descr="Balo Du Lịch, Balo Đi Rừng, Dã Ngoại Với Tính Năng Chống Nước | Shopee Việt  Nam">
              <a:extLst>
                <a:ext uri="{FF2B5EF4-FFF2-40B4-BE49-F238E27FC236}">
                  <a16:creationId xmlns:a16="http://schemas.microsoft.com/office/drawing/2014/main" id="{FDE3B06A-DA47-49AF-AC26-06AF581F5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9280" y="1654378"/>
              <a:ext cx="2132196" cy="2132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41A196-4120-4677-AA3F-02109F42D1D5}"/>
              </a:ext>
            </a:extLst>
          </p:cNvPr>
          <p:cNvGrpSpPr/>
          <p:nvPr/>
        </p:nvGrpSpPr>
        <p:grpSpPr>
          <a:xfrm>
            <a:off x="3584154" y="804083"/>
            <a:ext cx="2347942" cy="1989213"/>
            <a:chOff x="3584154" y="804083"/>
            <a:chExt cx="2347942" cy="198921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1C113F0C-A1C9-4436-9170-6601836B7BE3}"/>
                </a:ext>
              </a:extLst>
            </p:cNvPr>
            <p:cNvSpPr/>
            <p:nvPr/>
          </p:nvSpPr>
          <p:spPr>
            <a:xfrm>
              <a:off x="3584154" y="804083"/>
              <a:ext cx="2327928" cy="1989213"/>
            </a:xfrm>
            <a:prstGeom prst="cloudCallout">
              <a:avLst>
                <a:gd name="adj1" fmla="val 30924"/>
                <a:gd name="adj2" fmla="val 76881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36" name="Picture 12" descr="Mẹ bầy trò chơi để giúp bé phát triển giác quan">
              <a:extLst>
                <a:ext uri="{FF2B5EF4-FFF2-40B4-BE49-F238E27FC236}">
                  <a16:creationId xmlns:a16="http://schemas.microsoft.com/office/drawing/2014/main" id="{67131B79-7850-4A44-9610-704BFC8C6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3170" y="915743"/>
              <a:ext cx="1748926" cy="1163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Kính lúp cầm tay 75mm cán nhựa Niigata Seiki No.7507 chính hãng |  Fact-Depot | 100% vốn nhật bản">
              <a:extLst>
                <a:ext uri="{FF2B5EF4-FFF2-40B4-BE49-F238E27FC236}">
                  <a16:creationId xmlns:a16="http://schemas.microsoft.com/office/drawing/2014/main" id="{C92CEB54-7168-4670-A5E4-04B8EF94E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50" y="1310696"/>
              <a:ext cx="1439819" cy="143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ADC248-B1B4-4BD9-8297-350CBBDAC51E}"/>
              </a:ext>
            </a:extLst>
          </p:cNvPr>
          <p:cNvGrpSpPr/>
          <p:nvPr/>
        </p:nvGrpSpPr>
        <p:grpSpPr>
          <a:xfrm>
            <a:off x="6351288" y="810491"/>
            <a:ext cx="2327928" cy="1989213"/>
            <a:chOff x="6351288" y="810491"/>
            <a:chExt cx="2327928" cy="1989213"/>
          </a:xfrm>
        </p:grpSpPr>
        <p:sp>
          <p:nvSpPr>
            <p:cNvPr id="18" name="Thought Bubble: Cloud 17">
              <a:extLst>
                <a:ext uri="{FF2B5EF4-FFF2-40B4-BE49-F238E27FC236}">
                  <a16:creationId xmlns:a16="http://schemas.microsoft.com/office/drawing/2014/main" id="{C8BBE9C9-4141-4AB9-A0BE-4CBB10302800}"/>
                </a:ext>
              </a:extLst>
            </p:cNvPr>
            <p:cNvSpPr/>
            <p:nvPr/>
          </p:nvSpPr>
          <p:spPr>
            <a:xfrm>
              <a:off x="6351288" y="810491"/>
              <a:ext cx="2327928" cy="1989213"/>
            </a:xfrm>
            <a:prstGeom prst="cloudCallout">
              <a:avLst>
                <a:gd name="adj1" fmla="val -51376"/>
                <a:gd name="adj2" fmla="val 71774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1040" name="Picture 16" descr="Mũ tai bèo đi rừng Ktom - Army Box - Shop đồ du lịch - Đồ phượt - Đồ Outdoor">
              <a:extLst>
                <a:ext uri="{FF2B5EF4-FFF2-40B4-BE49-F238E27FC236}">
                  <a16:creationId xmlns:a16="http://schemas.microsoft.com/office/drawing/2014/main" id="{89697032-2F80-44E0-8960-EB9D7F729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18" y="1039332"/>
              <a:ext cx="1711183" cy="1711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BED0DC-E6E3-4DDD-B151-F8EF15360AC0}"/>
              </a:ext>
            </a:extLst>
          </p:cNvPr>
          <p:cNvGrpSpPr/>
          <p:nvPr/>
        </p:nvGrpSpPr>
        <p:grpSpPr>
          <a:xfrm>
            <a:off x="8936096" y="1143942"/>
            <a:ext cx="2643497" cy="2642632"/>
            <a:chOff x="8936096" y="1143942"/>
            <a:chExt cx="2643497" cy="2642632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9B5ED281-E732-4CA2-9FD9-AAC5A41579A8}"/>
                </a:ext>
              </a:extLst>
            </p:cNvPr>
            <p:cNvSpPr/>
            <p:nvPr/>
          </p:nvSpPr>
          <p:spPr>
            <a:xfrm>
              <a:off x="8936096" y="1478802"/>
              <a:ext cx="2643497" cy="2307772"/>
            </a:xfrm>
            <a:prstGeom prst="cloudCallout">
              <a:avLst>
                <a:gd name="adj1" fmla="val -80774"/>
                <a:gd name="adj2" fmla="val 6366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42" name="Picture 18" descr="Mua bán Giày đi rừng giá rẻ chất lượng cao chỉ có tại BHLĐ Việt Nam">
              <a:extLst>
                <a:ext uri="{FF2B5EF4-FFF2-40B4-BE49-F238E27FC236}">
                  <a16:creationId xmlns:a16="http://schemas.microsoft.com/office/drawing/2014/main" id="{E440BD9B-4549-4852-9724-E64F006DA8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8489" y="1143942"/>
              <a:ext cx="2285058" cy="2285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428C659-0915-4C79-AF03-E2CFCC9394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4139547" y="3188249"/>
            <a:ext cx="3585099" cy="35039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6946EE-E787-4EA5-A098-DDB1FC58C263}"/>
              </a:ext>
            </a:extLst>
          </p:cNvPr>
          <p:cNvSpPr txBox="1"/>
          <p:nvPr/>
        </p:nvSpPr>
        <p:spPr>
          <a:xfrm>
            <a:off x="3195206" y="165778"/>
            <a:ext cx="5801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C4126B"/>
                </a:solidFill>
                <a:latin typeface="+mj-lt"/>
              </a:rPr>
              <a:t>CHUẨN BỊ TRANG PHỤC VÀ ĐỒ DÙNG</a:t>
            </a:r>
          </a:p>
        </p:txBody>
      </p:sp>
      <p:pic>
        <p:nvPicPr>
          <p:cNvPr id="1044" name="Picture 20">
            <a:extLst>
              <a:ext uri="{FF2B5EF4-FFF2-40B4-BE49-F238E27FC236}">
                <a16:creationId xmlns:a16="http://schemas.microsoft.com/office/drawing/2014/main" id="{EF64C0B4-2459-4FE7-989D-E332605365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66" b="66349"/>
          <a:stretch/>
        </p:blipFill>
        <p:spPr bwMode="auto">
          <a:xfrm>
            <a:off x="-49608" y="720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0">
            <a:extLst>
              <a:ext uri="{FF2B5EF4-FFF2-40B4-BE49-F238E27FC236}">
                <a16:creationId xmlns:a16="http://schemas.microsoft.com/office/drawing/2014/main" id="{3B0CCA6B-4752-4704-9F5A-B66FF39B7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7" t="-615" r="209" b="66964"/>
          <a:stretch/>
        </p:blipFill>
        <p:spPr bwMode="auto">
          <a:xfrm>
            <a:off x="9670599" y="-47694"/>
            <a:ext cx="2521401" cy="230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9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17EFA-3A27-4981-A0B7-D9A6F58D21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9796" y="146271"/>
            <a:ext cx="894162" cy="9988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FD33F9-EC6E-4FDA-BF7B-9700DBF31A1C}"/>
              </a:ext>
            </a:extLst>
          </p:cNvPr>
          <p:cNvSpPr txBox="1"/>
          <p:nvPr/>
        </p:nvSpPr>
        <p:spPr>
          <a:xfrm>
            <a:off x="4793958" y="146271"/>
            <a:ext cx="6280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Hãy quan sát vườn trường, vườn cây, công viên hoặc trang trại,... và thực hiện các yêu cầu sau: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AA3E80-D7B1-46BC-B193-EA3230D0F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102" y="1731382"/>
            <a:ext cx="7230156" cy="4420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E7C68-E0D4-4BA2-9E4C-4C6BEB0F0D4C}"/>
              </a:ext>
            </a:extLst>
          </p:cNvPr>
          <p:cNvSpPr txBox="1"/>
          <p:nvPr/>
        </p:nvSpPr>
        <p:spPr>
          <a:xfrm>
            <a:off x="7503886" y="1864195"/>
            <a:ext cx="4020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/>
              <a:t>1. </a:t>
            </a:r>
            <a:r>
              <a:rPr lang="vi-VN" sz="2400" dirty="0"/>
              <a:t>Tìm kiếm các cây và con vật sống ở khu vực đó.</a:t>
            </a:r>
          </a:p>
          <a:p>
            <a:pPr algn="just"/>
            <a:r>
              <a:rPr lang="vi-VN" sz="2400" b="1" dirty="0"/>
              <a:t>2. </a:t>
            </a:r>
            <a:r>
              <a:rPr lang="vi-VN" sz="2400" dirty="0"/>
              <a:t>Mô tả môi trường sống của thực vật và động vật nơi em quan sát.</a:t>
            </a:r>
          </a:p>
          <a:p>
            <a:pPr algn="just"/>
            <a:r>
              <a:rPr lang="vi-VN" sz="2400" b="1" dirty="0"/>
              <a:t>3. </a:t>
            </a:r>
            <a:r>
              <a:rPr lang="vi-VN" sz="24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400" b="1" dirty="0"/>
              <a:t>4. </a:t>
            </a:r>
            <a:r>
              <a:rPr lang="vi-VN" sz="2400" dirty="0"/>
              <a:t>Hoàn thành phiếu quan sát theo gợi ý ở trang bên.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7909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pic>
        <p:nvPicPr>
          <p:cNvPr id="2050" name="Picture 2" descr="Biểu cảm về cây phượng - HocTotNguVan.vn">
            <a:extLst>
              <a:ext uri="{FF2B5EF4-FFF2-40B4-BE49-F238E27FC236}">
                <a16:creationId xmlns:a16="http://schemas.microsoft.com/office/drawing/2014/main" id="{FB1541B8-C99E-4944-9884-C80DAE93B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075">
            <a:off x="620782" y="1415137"/>
            <a:ext cx="3810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49871" y="141757"/>
            <a:ext cx="1106905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800" b="1" dirty="0"/>
              <a:t>1. </a:t>
            </a:r>
            <a:r>
              <a:rPr lang="vi-VN" sz="2800" dirty="0"/>
              <a:t>Tìm kiếm các cây và con vật sống ở khu vực đó.</a:t>
            </a:r>
          </a:p>
          <a:p>
            <a:pPr algn="just"/>
            <a:r>
              <a:rPr lang="vi-VN" sz="2800" b="1" dirty="0"/>
              <a:t>2. </a:t>
            </a:r>
            <a:r>
              <a:rPr lang="vi-VN" sz="2800" dirty="0"/>
              <a:t>Mô tả môi trường sống của thực vật và động vật nơi em quan sát.</a:t>
            </a:r>
          </a:p>
        </p:txBody>
      </p:sp>
      <p:pic>
        <p:nvPicPr>
          <p:cNvPr id="2052" name="Picture 4" descr="Cây bàng với sân trường buổi trưa nắng. (Redmi5). - Nhiếp ảnh - Mi  Community - Xiaomi">
            <a:extLst>
              <a:ext uri="{FF2B5EF4-FFF2-40B4-BE49-F238E27FC236}">
                <a16:creationId xmlns:a16="http://schemas.microsoft.com/office/drawing/2014/main" id="{AAF35CEE-E57A-4C60-8A42-9744DF40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258">
            <a:off x="4305908" y="1503589"/>
            <a:ext cx="4054742" cy="227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ướng dẫn】Cách trồng và chăm sóc bằng lăng xanh tốt trong vườn">
            <a:extLst>
              <a:ext uri="{FF2B5EF4-FFF2-40B4-BE49-F238E27FC236}">
                <a16:creationId xmlns:a16="http://schemas.microsoft.com/office/drawing/2014/main" id="{5BD88A70-3A27-473D-B3CB-0414DB26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310">
            <a:off x="8379615" y="1203291"/>
            <a:ext cx="3298315" cy="270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Yêu chó, học sinh Đài Loan cho ăn đến mức béo phì - VnExpress">
            <a:extLst>
              <a:ext uri="{FF2B5EF4-FFF2-40B4-BE49-F238E27FC236}">
                <a16:creationId xmlns:a16="http://schemas.microsoft.com/office/drawing/2014/main" id="{E0E1D639-0C4E-467E-99E6-8C8B1D8E6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83">
            <a:off x="825169" y="3790733"/>
            <a:ext cx="3598045" cy="2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ô gái 9X về quê nuôi loại gà đặc biệt, bán hơn 1 triệu đồng/con">
            <a:extLst>
              <a:ext uri="{FF2B5EF4-FFF2-40B4-BE49-F238E27FC236}">
                <a16:creationId xmlns:a16="http://schemas.microsoft.com/office/drawing/2014/main" id="{555CD0F1-A77E-4C7E-90D2-3AE1E8DA7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897">
            <a:off x="4583475" y="3731240"/>
            <a:ext cx="3356429" cy="24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oi chừng bị phạt tù vì... cho chim bồ câu ăn! - Báo Pháp Luật Việt Nam">
            <a:extLst>
              <a:ext uri="{FF2B5EF4-FFF2-40B4-BE49-F238E27FC236}">
                <a16:creationId xmlns:a16="http://schemas.microsoft.com/office/drawing/2014/main" id="{29559911-1EBF-4F21-9786-C4E782989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132">
            <a:off x="7832619" y="3775056"/>
            <a:ext cx="3755981" cy="250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F53BF591-B689-4B84-B7AB-F5B444E3B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85106"/>
              </p:ext>
            </p:extLst>
          </p:nvPr>
        </p:nvGraphicFramePr>
        <p:xfrm>
          <a:off x="595518" y="1649144"/>
          <a:ext cx="11000963" cy="47739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4391">
                  <a:extLst>
                    <a:ext uri="{9D8B030D-6E8A-4147-A177-3AD203B41FA5}">
                      <a16:colId xmlns:a16="http://schemas.microsoft.com/office/drawing/2014/main" val="1374600127"/>
                    </a:ext>
                  </a:extLst>
                </a:gridCol>
                <a:gridCol w="2365829">
                  <a:extLst>
                    <a:ext uri="{9D8B030D-6E8A-4147-A177-3AD203B41FA5}">
                      <a16:colId xmlns:a16="http://schemas.microsoft.com/office/drawing/2014/main" val="3437728173"/>
                    </a:ext>
                  </a:extLst>
                </a:gridCol>
                <a:gridCol w="3410857">
                  <a:extLst>
                    <a:ext uri="{9D8B030D-6E8A-4147-A177-3AD203B41FA5}">
                      <a16:colId xmlns:a16="http://schemas.microsoft.com/office/drawing/2014/main" val="2355539227"/>
                    </a:ext>
                  </a:extLst>
                </a:gridCol>
                <a:gridCol w="3439886">
                  <a:extLst>
                    <a:ext uri="{9D8B030D-6E8A-4147-A177-3AD203B41FA5}">
                      <a16:colId xmlns:a16="http://schemas.microsoft.com/office/drawing/2014/main" val="496238131"/>
                    </a:ext>
                  </a:extLst>
                </a:gridCol>
              </a:tblGrid>
              <a:tr h="1107749">
                <a:tc gridSpan="4"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PHIẾU QUAN SÁT</a:t>
                      </a: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bg1"/>
                          </a:solidFill>
                        </a:rPr>
                        <a:t>THỰC VẬT VÀ ĐỘNG VẬT QUANH EM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8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3525"/>
                  </a:ext>
                </a:extLst>
              </a:tr>
              <a:tr h="754743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Số thứ tự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Tên cây,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vật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Đặc điểm 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môi trường sống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Việc làm của</a:t>
                      </a:r>
                    </a:p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con người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59293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Lục bình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đen, có mùi hôi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Vứt rác, đổ nước thải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920811"/>
                  </a:ext>
                </a:extLst>
              </a:tr>
              <a:tr h="527802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Cá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Nước biển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i="1" dirty="0">
                          <a:solidFill>
                            <a:schemeClr val="tx1"/>
                          </a:solidFill>
                        </a:rPr>
                        <a:t>Đổ nước bẩn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97251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328158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751205"/>
                  </a:ext>
                </a:extLst>
              </a:tr>
              <a:tr h="595863">
                <a:tc>
                  <a:txBody>
                    <a:bodyPr/>
                    <a:lstStyle/>
                    <a:p>
                      <a:pPr algn="ctr"/>
                      <a:endParaRPr lang="vi-VN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22648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2BDD713-987D-4EE5-9658-FFA40D6CD5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73" y="287012"/>
            <a:ext cx="642125" cy="71732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0F8199D-53E6-4AB8-95BA-84C587922E24}"/>
              </a:ext>
            </a:extLst>
          </p:cNvPr>
          <p:cNvSpPr/>
          <p:nvPr/>
        </p:nvSpPr>
        <p:spPr>
          <a:xfrm>
            <a:off x="986972" y="264149"/>
            <a:ext cx="10813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/>
              <a:t>3. </a:t>
            </a:r>
            <a:r>
              <a:rPr lang="vi-VN" sz="2800" dirty="0"/>
              <a:t>Tìm hiểu việc làm của con người làm cho môi trường sống của thực vật và động vật ở đó thay đổi.</a:t>
            </a:r>
          </a:p>
          <a:p>
            <a:pPr algn="just"/>
            <a:r>
              <a:rPr lang="vi-VN" sz="2800" b="1" dirty="0"/>
              <a:t>4. </a:t>
            </a:r>
            <a:r>
              <a:rPr lang="vi-VN" sz="2800" dirty="0"/>
              <a:t>Hoàn thành phiếu gợi ý.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0969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kumimoji="0" lang="en-US" sz="3600" b="1" i="1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kumimoji="0" lang="en-US" sz="3600" b="1" i="1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kumimoji="0" lang="en-US" sz="3600" b="1" i="1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effectLst/>
              <a:uLnTx/>
              <a:uFillTx/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Chúc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các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con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chăm</a:t>
            </a:r>
            <a:r>
              <a:rPr kumimoji="0" lang="en-US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alt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ngoan</a:t>
            </a:r>
            <a:endParaRPr kumimoji="0" lang="en-US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354</Words>
  <Application>Microsoft Office PowerPoint</Application>
  <PresentationFormat>Widescreen</PresentationFormat>
  <Paragraphs>49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Ngọc Diệp</cp:lastModifiedBy>
  <cp:revision>4</cp:revision>
  <dcterms:created xsi:type="dcterms:W3CDTF">2021-06-11T08:12:41Z</dcterms:created>
  <dcterms:modified xsi:type="dcterms:W3CDTF">2022-01-23T16:36:30Z</dcterms:modified>
</cp:coreProperties>
</file>