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7" r:id="rId2"/>
    <p:sldId id="256" r:id="rId3"/>
    <p:sldId id="258" r:id="rId4"/>
    <p:sldId id="260" r:id="rId5"/>
    <p:sldId id="263" r:id="rId6"/>
    <p:sldId id="275" r:id="rId7"/>
    <p:sldId id="276" r:id="rId8"/>
    <p:sldId id="266" r:id="rId9"/>
    <p:sldId id="269" r:id="rId10"/>
    <p:sldId id="274" r:id="rId11"/>
    <p:sldId id="271" r:id="rId12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3D0C"/>
    <a:srgbClr val="B11F00"/>
    <a:srgbClr val="B51BA3"/>
    <a:srgbClr val="E77817"/>
    <a:srgbClr val="30B8E8"/>
    <a:srgbClr val="DB9958"/>
    <a:srgbClr val="59AC29"/>
    <a:srgbClr val="83CBEF"/>
    <a:srgbClr val="9BC93F"/>
    <a:srgbClr val="2F86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5648A-8057-441C-8486-1AFC06DCE09F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F6CAB-9A0A-4926-864A-6FF66F165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14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6EE7D-276B-4CA8-9C22-89EEC56C6BE5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114550" y="1257300"/>
            <a:ext cx="5086350" cy="1143000"/>
          </a:xfrm>
          <a:prstGeom prst="rect">
            <a:avLst/>
          </a:prstGeom>
        </p:spPr>
        <p:txBody>
          <a:bodyPr wrap="none" lIns="68577" tIns="34289" rIns="68577" bIns="34289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8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  <a:sym typeface="Arial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181797" y="2089495"/>
            <a:ext cx="4629945" cy="541514"/>
          </a:xfrm>
          <a:prstGeom prst="rect">
            <a:avLst/>
          </a:prstGeom>
        </p:spPr>
        <p:txBody>
          <a:bodyPr wrap="none" lIns="68577" tIns="34289" rIns="68577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 HOẠT ĐỘNG TRẢI NGHIỆM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3" y="-10716"/>
            <a:ext cx="9192491" cy="5128022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314452" y="400051"/>
            <a:ext cx="6998277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ỦY BAN NHÂN DÂN QUẬN LONG BIÊN</a:t>
            </a:r>
          </a:p>
          <a:p>
            <a:pPr marL="0" marR="0" lvl="0" indent="0" algn="ctr" defTabSz="68576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483107" y="3085237"/>
            <a:ext cx="6400800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91" y="3731809"/>
            <a:ext cx="868326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: </a:t>
            </a: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Phòng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tránh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sự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bắt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7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cóc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(T3)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1" y="133718"/>
            <a:ext cx="1142999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4DD8708-C4C3-48A4-BA8E-339CC94B8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2" y="911171"/>
            <a:ext cx="4313226" cy="4199357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A7BECA8B-E8F3-4339-B0B1-55C9825180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0"/>
          <a:stretch>
            <a:fillRect/>
          </a:stretch>
        </p:blipFill>
        <p:spPr>
          <a:xfrm>
            <a:off x="199175" y="2649729"/>
            <a:ext cx="3487677" cy="2919649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4AD8AB0A-14F4-4A19-A6C5-D630563779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2545" y="-117851"/>
            <a:ext cx="2106109" cy="2927904"/>
          </a:xfrm>
          <a:prstGeom prst="rect">
            <a:avLst/>
          </a:prstGeom>
        </p:spPr>
      </p:pic>
      <p:grpSp>
        <p:nvGrpSpPr>
          <p:cNvPr id="5" name="组合 21">
            <a:extLst>
              <a:ext uri="{FF2B5EF4-FFF2-40B4-BE49-F238E27FC236}">
                <a16:creationId xmlns:a16="http://schemas.microsoft.com/office/drawing/2014/main" id="{FFAA88F3-9F5F-4F83-9635-27DF6C5577A6}"/>
              </a:ext>
            </a:extLst>
          </p:cNvPr>
          <p:cNvGrpSpPr/>
          <p:nvPr/>
        </p:nvGrpSpPr>
        <p:grpSpPr>
          <a:xfrm>
            <a:off x="2465402" y="1520867"/>
            <a:ext cx="3347250" cy="1490448"/>
            <a:chOff x="2537498" y="1581919"/>
            <a:chExt cx="3347250" cy="1490448"/>
          </a:xfrm>
        </p:grpSpPr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5F986EF0-7926-44BF-9C47-6053C1F0B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37498" y="1581919"/>
              <a:ext cx="3347250" cy="1490448"/>
            </a:xfrm>
            <a:prstGeom prst="rect">
              <a:avLst/>
            </a:prstGeom>
          </p:spPr>
        </p:pic>
        <p:sp>
          <p:nvSpPr>
            <p:cNvPr id="7" name="椭圆 17">
              <a:extLst>
                <a:ext uri="{FF2B5EF4-FFF2-40B4-BE49-F238E27FC236}">
                  <a16:creationId xmlns:a16="http://schemas.microsoft.com/office/drawing/2014/main" id="{C8602E55-5CEC-4C87-A783-0E4EFB9B1335}"/>
                </a:ext>
              </a:extLst>
            </p:cNvPr>
            <p:cNvSpPr/>
            <p:nvPr/>
          </p:nvSpPr>
          <p:spPr>
            <a:xfrm>
              <a:off x="2804750" y="1726292"/>
              <a:ext cx="2921125" cy="1241706"/>
            </a:xfrm>
            <a:custGeom>
              <a:avLst/>
              <a:gdLst>
                <a:gd name="connsiteX0" fmla="*/ 0 w 1747319"/>
                <a:gd name="connsiteY0" fmla="*/ 636539 h 1273077"/>
                <a:gd name="connsiteX1" fmla="*/ 873660 w 1747319"/>
                <a:gd name="connsiteY1" fmla="*/ 0 h 1273077"/>
                <a:gd name="connsiteX2" fmla="*/ 1747320 w 1747319"/>
                <a:gd name="connsiteY2" fmla="*/ 636539 h 1273077"/>
                <a:gd name="connsiteX3" fmla="*/ 873660 w 1747319"/>
                <a:gd name="connsiteY3" fmla="*/ 1273078 h 1273077"/>
                <a:gd name="connsiteX4" fmla="*/ 0 w 1747319"/>
                <a:gd name="connsiteY4" fmla="*/ 636539 h 1273077"/>
                <a:gd name="connsiteX0-1" fmla="*/ 0 w 2037031"/>
                <a:gd name="connsiteY0-2" fmla="*/ 636681 h 1273388"/>
                <a:gd name="connsiteX1-3" fmla="*/ 873660 w 2037031"/>
                <a:gd name="connsiteY1-4" fmla="*/ 142 h 1273388"/>
                <a:gd name="connsiteX2-5" fmla="*/ 2037031 w 2037031"/>
                <a:gd name="connsiteY2-6" fmla="*/ 681948 h 1273388"/>
                <a:gd name="connsiteX3-7" fmla="*/ 873660 w 2037031"/>
                <a:gd name="connsiteY3-8" fmla="*/ 1273220 h 1273388"/>
                <a:gd name="connsiteX4-9" fmla="*/ 0 w 2037031"/>
                <a:gd name="connsiteY4-10" fmla="*/ 636681 h 1273388"/>
                <a:gd name="connsiteX0-11" fmla="*/ 0 w 2218100"/>
                <a:gd name="connsiteY0-12" fmla="*/ 736304 h 1273557"/>
                <a:gd name="connsiteX1-13" fmla="*/ 1054729 w 2218100"/>
                <a:gd name="connsiteY1-14" fmla="*/ 177 h 1273557"/>
                <a:gd name="connsiteX2-15" fmla="*/ 2218100 w 2218100"/>
                <a:gd name="connsiteY2-16" fmla="*/ 681983 h 1273557"/>
                <a:gd name="connsiteX3-17" fmla="*/ 1054729 w 2218100"/>
                <a:gd name="connsiteY3-18" fmla="*/ 1273255 h 1273557"/>
                <a:gd name="connsiteX4-19" fmla="*/ 0 w 2218100"/>
                <a:gd name="connsiteY4-20" fmla="*/ 736304 h 1273557"/>
                <a:gd name="connsiteX0-21" fmla="*/ 0 w 2218100"/>
                <a:gd name="connsiteY0-22" fmla="*/ 736304 h 1288000"/>
                <a:gd name="connsiteX1-23" fmla="*/ 1054729 w 2218100"/>
                <a:gd name="connsiteY1-24" fmla="*/ 177 h 1288000"/>
                <a:gd name="connsiteX2-25" fmla="*/ 2218100 w 2218100"/>
                <a:gd name="connsiteY2-26" fmla="*/ 681983 h 1288000"/>
                <a:gd name="connsiteX3-27" fmla="*/ 1054729 w 2218100"/>
                <a:gd name="connsiteY3-28" fmla="*/ 1273255 h 1288000"/>
                <a:gd name="connsiteX4-29" fmla="*/ 0 w 2218100"/>
                <a:gd name="connsiteY4-30" fmla="*/ 736304 h 1288000"/>
                <a:gd name="connsiteX0-31" fmla="*/ 0 w 2272421"/>
                <a:gd name="connsiteY0-32" fmla="*/ 736304 h 1273557"/>
                <a:gd name="connsiteX1-33" fmla="*/ 1109050 w 2272421"/>
                <a:gd name="connsiteY1-34" fmla="*/ 177 h 1273557"/>
                <a:gd name="connsiteX2-35" fmla="*/ 2272421 w 2272421"/>
                <a:gd name="connsiteY2-36" fmla="*/ 681983 h 1273557"/>
                <a:gd name="connsiteX3-37" fmla="*/ 1109050 w 2272421"/>
                <a:gd name="connsiteY3-38" fmla="*/ 1273255 h 1273557"/>
                <a:gd name="connsiteX4-39" fmla="*/ 0 w 2272421"/>
                <a:gd name="connsiteY4-40" fmla="*/ 736304 h 1273557"/>
                <a:gd name="connsiteX0-41" fmla="*/ 89234 w 2361655"/>
                <a:gd name="connsiteY0-42" fmla="*/ 737547 h 1274800"/>
                <a:gd name="connsiteX1-43" fmla="*/ 193791 w 2361655"/>
                <a:gd name="connsiteY1-44" fmla="*/ 510808 h 1274800"/>
                <a:gd name="connsiteX2-45" fmla="*/ 1198284 w 2361655"/>
                <a:gd name="connsiteY2-46" fmla="*/ 1420 h 1274800"/>
                <a:gd name="connsiteX3-47" fmla="*/ 2361655 w 2361655"/>
                <a:gd name="connsiteY3-48" fmla="*/ 683226 h 1274800"/>
                <a:gd name="connsiteX4-49" fmla="*/ 1198284 w 2361655"/>
                <a:gd name="connsiteY4-50" fmla="*/ 1274498 h 1274800"/>
                <a:gd name="connsiteX5" fmla="*/ 89234 w 2361655"/>
                <a:gd name="connsiteY5" fmla="*/ 737547 h 1274800"/>
                <a:gd name="connsiteX0-51" fmla="*/ 35067 w 2696787"/>
                <a:gd name="connsiteY0-52" fmla="*/ 755654 h 1275069"/>
                <a:gd name="connsiteX1-53" fmla="*/ 528923 w 2696787"/>
                <a:gd name="connsiteY1-54" fmla="*/ 510808 h 1275069"/>
                <a:gd name="connsiteX2-55" fmla="*/ 1533416 w 2696787"/>
                <a:gd name="connsiteY2-56" fmla="*/ 1420 h 1275069"/>
                <a:gd name="connsiteX3-57" fmla="*/ 2696787 w 2696787"/>
                <a:gd name="connsiteY3-58" fmla="*/ 683226 h 1275069"/>
                <a:gd name="connsiteX4-59" fmla="*/ 1533416 w 2696787"/>
                <a:gd name="connsiteY4-60" fmla="*/ 1274498 h 1275069"/>
                <a:gd name="connsiteX5-61" fmla="*/ 35067 w 2696787"/>
                <a:gd name="connsiteY5-62" fmla="*/ 755654 h 1275069"/>
                <a:gd name="connsiteX0-63" fmla="*/ 25016 w 2931180"/>
                <a:gd name="connsiteY0-64" fmla="*/ 728494 h 1274702"/>
                <a:gd name="connsiteX1-65" fmla="*/ 763316 w 2931180"/>
                <a:gd name="connsiteY1-66" fmla="*/ 510808 h 1274702"/>
                <a:gd name="connsiteX2-67" fmla="*/ 1767809 w 2931180"/>
                <a:gd name="connsiteY2-68" fmla="*/ 1420 h 1274702"/>
                <a:gd name="connsiteX3-69" fmla="*/ 2931180 w 2931180"/>
                <a:gd name="connsiteY3-70" fmla="*/ 683226 h 1274702"/>
                <a:gd name="connsiteX4-71" fmla="*/ 1767809 w 2931180"/>
                <a:gd name="connsiteY4-72" fmla="*/ 1274498 h 1274702"/>
                <a:gd name="connsiteX5-73" fmla="*/ 25016 w 2931180"/>
                <a:gd name="connsiteY5-74" fmla="*/ 728494 h 1274702"/>
                <a:gd name="connsiteX0-75" fmla="*/ 24149 w 2930313"/>
                <a:gd name="connsiteY0-76" fmla="*/ 728494 h 1274592"/>
                <a:gd name="connsiteX1-77" fmla="*/ 762449 w 2930313"/>
                <a:gd name="connsiteY1-78" fmla="*/ 510808 h 1274592"/>
                <a:gd name="connsiteX2-79" fmla="*/ 1766942 w 2930313"/>
                <a:gd name="connsiteY2-80" fmla="*/ 1420 h 1274592"/>
                <a:gd name="connsiteX3-81" fmla="*/ 2930313 w 2930313"/>
                <a:gd name="connsiteY3-82" fmla="*/ 683226 h 1274592"/>
                <a:gd name="connsiteX4-83" fmla="*/ 1766942 w 2930313"/>
                <a:gd name="connsiteY4-84" fmla="*/ 1274498 h 1274592"/>
                <a:gd name="connsiteX5-85" fmla="*/ 24149 w 2930313"/>
                <a:gd name="connsiteY5-86" fmla="*/ 728494 h 1274592"/>
                <a:gd name="connsiteX0-87" fmla="*/ 298 w 2906462"/>
                <a:gd name="connsiteY0-88" fmla="*/ 728494 h 1274587"/>
                <a:gd name="connsiteX1-89" fmla="*/ 738598 w 2906462"/>
                <a:gd name="connsiteY1-90" fmla="*/ 510808 h 1274587"/>
                <a:gd name="connsiteX2-91" fmla="*/ 1743091 w 2906462"/>
                <a:gd name="connsiteY2-92" fmla="*/ 1420 h 1274587"/>
                <a:gd name="connsiteX3-93" fmla="*/ 2906462 w 2906462"/>
                <a:gd name="connsiteY3-94" fmla="*/ 683226 h 1274587"/>
                <a:gd name="connsiteX4-95" fmla="*/ 1743091 w 2906462"/>
                <a:gd name="connsiteY4-96" fmla="*/ 1274498 h 1274587"/>
                <a:gd name="connsiteX5-97" fmla="*/ 298 w 2906462"/>
                <a:gd name="connsiteY5-98" fmla="*/ 728494 h 1274587"/>
                <a:gd name="connsiteX0-99" fmla="*/ 379 w 2906543"/>
                <a:gd name="connsiteY0-100" fmla="*/ 728494 h 1279544"/>
                <a:gd name="connsiteX1-101" fmla="*/ 738679 w 2906543"/>
                <a:gd name="connsiteY1-102" fmla="*/ 510808 h 1279544"/>
                <a:gd name="connsiteX2-103" fmla="*/ 1743172 w 2906543"/>
                <a:gd name="connsiteY2-104" fmla="*/ 1420 h 1279544"/>
                <a:gd name="connsiteX3-105" fmla="*/ 2906543 w 2906543"/>
                <a:gd name="connsiteY3-106" fmla="*/ 683226 h 1279544"/>
                <a:gd name="connsiteX4-107" fmla="*/ 1743172 w 2906543"/>
                <a:gd name="connsiteY4-108" fmla="*/ 1274498 h 1279544"/>
                <a:gd name="connsiteX5-109" fmla="*/ 379 w 2906543"/>
                <a:gd name="connsiteY5-110" fmla="*/ 728494 h 1279544"/>
                <a:gd name="connsiteX0-111" fmla="*/ 3152 w 2909316"/>
                <a:gd name="connsiteY0-112" fmla="*/ 728494 h 1279179"/>
                <a:gd name="connsiteX1-113" fmla="*/ 741452 w 2909316"/>
                <a:gd name="connsiteY1-114" fmla="*/ 510808 h 1279179"/>
                <a:gd name="connsiteX2-115" fmla="*/ 1745945 w 2909316"/>
                <a:gd name="connsiteY2-116" fmla="*/ 1420 h 1279179"/>
                <a:gd name="connsiteX3-117" fmla="*/ 2909316 w 2909316"/>
                <a:gd name="connsiteY3-118" fmla="*/ 683226 h 1279179"/>
                <a:gd name="connsiteX4-119" fmla="*/ 1745945 w 2909316"/>
                <a:gd name="connsiteY4-120" fmla="*/ 1274498 h 1279179"/>
                <a:gd name="connsiteX5-121" fmla="*/ 3152 w 2909316"/>
                <a:gd name="connsiteY5-122" fmla="*/ 728494 h 1279179"/>
                <a:gd name="connsiteX0-123" fmla="*/ 3989 w 2910153"/>
                <a:gd name="connsiteY0-124" fmla="*/ 728494 h 1278747"/>
                <a:gd name="connsiteX1-125" fmla="*/ 742289 w 2910153"/>
                <a:gd name="connsiteY1-126" fmla="*/ 510808 h 1278747"/>
                <a:gd name="connsiteX2-127" fmla="*/ 1746782 w 2910153"/>
                <a:gd name="connsiteY2-128" fmla="*/ 1420 h 1278747"/>
                <a:gd name="connsiteX3-129" fmla="*/ 2910153 w 2910153"/>
                <a:gd name="connsiteY3-130" fmla="*/ 683226 h 1278747"/>
                <a:gd name="connsiteX4-131" fmla="*/ 1746782 w 2910153"/>
                <a:gd name="connsiteY4-132" fmla="*/ 1274498 h 1278747"/>
                <a:gd name="connsiteX5-133" fmla="*/ 3989 w 2910153"/>
                <a:gd name="connsiteY5-134" fmla="*/ 728494 h 1278747"/>
                <a:gd name="connsiteX0-135" fmla="*/ 28399 w 2934563"/>
                <a:gd name="connsiteY0-136" fmla="*/ 728494 h 1279968"/>
                <a:gd name="connsiteX1-137" fmla="*/ 721432 w 2934563"/>
                <a:gd name="connsiteY1-138" fmla="*/ 510808 h 1279968"/>
                <a:gd name="connsiteX2-139" fmla="*/ 1771192 w 2934563"/>
                <a:gd name="connsiteY2-140" fmla="*/ 1420 h 1279968"/>
                <a:gd name="connsiteX3-141" fmla="*/ 2934563 w 2934563"/>
                <a:gd name="connsiteY3-142" fmla="*/ 683226 h 1279968"/>
                <a:gd name="connsiteX4-143" fmla="*/ 1771192 w 2934563"/>
                <a:gd name="connsiteY4-144" fmla="*/ 1274498 h 1279968"/>
                <a:gd name="connsiteX5-145" fmla="*/ 28399 w 2934563"/>
                <a:gd name="connsiteY5-146" fmla="*/ 728494 h 1279968"/>
                <a:gd name="connsiteX0-147" fmla="*/ 28399 w 2934563"/>
                <a:gd name="connsiteY0-148" fmla="*/ 692409 h 1243883"/>
                <a:gd name="connsiteX1-149" fmla="*/ 721432 w 2934563"/>
                <a:gd name="connsiteY1-150" fmla="*/ 474723 h 1243883"/>
                <a:gd name="connsiteX2-151" fmla="*/ 1789299 w 2934563"/>
                <a:gd name="connsiteY2-152" fmla="*/ 1549 h 1243883"/>
                <a:gd name="connsiteX3-153" fmla="*/ 2934563 w 2934563"/>
                <a:gd name="connsiteY3-154" fmla="*/ 647141 h 1243883"/>
                <a:gd name="connsiteX4-155" fmla="*/ 1771192 w 2934563"/>
                <a:gd name="connsiteY4-156" fmla="*/ 1238413 h 1243883"/>
                <a:gd name="connsiteX5-157" fmla="*/ 28399 w 2934563"/>
                <a:gd name="connsiteY5-158" fmla="*/ 692409 h 1243883"/>
                <a:gd name="connsiteX0-159" fmla="*/ 28399 w 2934563"/>
                <a:gd name="connsiteY0-160" fmla="*/ 696201 h 1247675"/>
                <a:gd name="connsiteX1-161" fmla="*/ 721432 w 2934563"/>
                <a:gd name="connsiteY1-162" fmla="*/ 478515 h 1247675"/>
                <a:gd name="connsiteX2-163" fmla="*/ 1789299 w 2934563"/>
                <a:gd name="connsiteY2-164" fmla="*/ 5341 h 1247675"/>
                <a:gd name="connsiteX3-165" fmla="*/ 2934563 w 2934563"/>
                <a:gd name="connsiteY3-166" fmla="*/ 650933 h 1247675"/>
                <a:gd name="connsiteX4-167" fmla="*/ 1771192 w 2934563"/>
                <a:gd name="connsiteY4-168" fmla="*/ 1242205 h 1247675"/>
                <a:gd name="connsiteX5-169" fmla="*/ 28399 w 2934563"/>
                <a:gd name="connsiteY5-170" fmla="*/ 696201 h 1247675"/>
                <a:gd name="connsiteX0-171" fmla="*/ 28399 w 2934563"/>
                <a:gd name="connsiteY0-172" fmla="*/ 696201 h 1247675"/>
                <a:gd name="connsiteX1-173" fmla="*/ 721432 w 2934563"/>
                <a:gd name="connsiteY1-174" fmla="*/ 478515 h 1247675"/>
                <a:gd name="connsiteX2-175" fmla="*/ 1789299 w 2934563"/>
                <a:gd name="connsiteY2-176" fmla="*/ 5341 h 1247675"/>
                <a:gd name="connsiteX3-177" fmla="*/ 2934563 w 2934563"/>
                <a:gd name="connsiteY3-178" fmla="*/ 650933 h 1247675"/>
                <a:gd name="connsiteX4-179" fmla="*/ 1771192 w 2934563"/>
                <a:gd name="connsiteY4-180" fmla="*/ 1242205 h 1247675"/>
                <a:gd name="connsiteX5-181" fmla="*/ 28399 w 2934563"/>
                <a:gd name="connsiteY5-182" fmla="*/ 696201 h 1247675"/>
                <a:gd name="connsiteX0-183" fmla="*/ 28399 w 2934563"/>
                <a:gd name="connsiteY0-184" fmla="*/ 696201 h 1247675"/>
                <a:gd name="connsiteX1-185" fmla="*/ 721432 w 2934563"/>
                <a:gd name="connsiteY1-186" fmla="*/ 478515 h 1247675"/>
                <a:gd name="connsiteX2-187" fmla="*/ 1789299 w 2934563"/>
                <a:gd name="connsiteY2-188" fmla="*/ 5341 h 1247675"/>
                <a:gd name="connsiteX3-189" fmla="*/ 2934563 w 2934563"/>
                <a:gd name="connsiteY3-190" fmla="*/ 650933 h 1247675"/>
                <a:gd name="connsiteX4-191" fmla="*/ 1771192 w 2934563"/>
                <a:gd name="connsiteY4-192" fmla="*/ 1242205 h 1247675"/>
                <a:gd name="connsiteX5-193" fmla="*/ 28399 w 2934563"/>
                <a:gd name="connsiteY5-194" fmla="*/ 696201 h 1247675"/>
                <a:gd name="connsiteX0-195" fmla="*/ 1851 w 2908015"/>
                <a:gd name="connsiteY0-196" fmla="*/ 696201 h 1247173"/>
                <a:gd name="connsiteX1-197" fmla="*/ 694884 w 2908015"/>
                <a:gd name="connsiteY1-198" fmla="*/ 478515 h 1247173"/>
                <a:gd name="connsiteX2-199" fmla="*/ 1762751 w 2908015"/>
                <a:gd name="connsiteY2-200" fmla="*/ 5341 h 1247173"/>
                <a:gd name="connsiteX3-201" fmla="*/ 2908015 w 2908015"/>
                <a:gd name="connsiteY3-202" fmla="*/ 650933 h 1247173"/>
                <a:gd name="connsiteX4-203" fmla="*/ 1744644 w 2908015"/>
                <a:gd name="connsiteY4-204" fmla="*/ 1242205 h 1247173"/>
                <a:gd name="connsiteX5-205" fmla="*/ 1851 w 2908015"/>
                <a:gd name="connsiteY5-206" fmla="*/ 696201 h 1247173"/>
                <a:gd name="connsiteX0-207" fmla="*/ 1214 w 2907378"/>
                <a:gd name="connsiteY0-208" fmla="*/ 696201 h 1247098"/>
                <a:gd name="connsiteX1-209" fmla="*/ 694247 w 2907378"/>
                <a:gd name="connsiteY1-210" fmla="*/ 478515 h 1247098"/>
                <a:gd name="connsiteX2-211" fmla="*/ 1762114 w 2907378"/>
                <a:gd name="connsiteY2-212" fmla="*/ 5341 h 1247098"/>
                <a:gd name="connsiteX3-213" fmla="*/ 2907378 w 2907378"/>
                <a:gd name="connsiteY3-214" fmla="*/ 650933 h 1247098"/>
                <a:gd name="connsiteX4-215" fmla="*/ 1744007 w 2907378"/>
                <a:gd name="connsiteY4-216" fmla="*/ 1242205 h 1247098"/>
                <a:gd name="connsiteX5-217" fmla="*/ 1214 w 2907378"/>
                <a:gd name="connsiteY5-218" fmla="*/ 696201 h 1247098"/>
                <a:gd name="connsiteX0-219" fmla="*/ 801 w 2906965"/>
                <a:gd name="connsiteY0-220" fmla="*/ 696201 h 1247173"/>
                <a:gd name="connsiteX1-221" fmla="*/ 693834 w 2906965"/>
                <a:gd name="connsiteY1-222" fmla="*/ 478515 h 1247173"/>
                <a:gd name="connsiteX2-223" fmla="*/ 1761701 w 2906965"/>
                <a:gd name="connsiteY2-224" fmla="*/ 5341 h 1247173"/>
                <a:gd name="connsiteX3-225" fmla="*/ 2906965 w 2906965"/>
                <a:gd name="connsiteY3-226" fmla="*/ 650933 h 1247173"/>
                <a:gd name="connsiteX4-227" fmla="*/ 1743594 w 2906965"/>
                <a:gd name="connsiteY4-228" fmla="*/ 1242205 h 1247173"/>
                <a:gd name="connsiteX5-229" fmla="*/ 801 w 2906965"/>
                <a:gd name="connsiteY5-230" fmla="*/ 696201 h 1247173"/>
                <a:gd name="connsiteX0-231" fmla="*/ 1997 w 2908161"/>
                <a:gd name="connsiteY0-232" fmla="*/ 696201 h 1247173"/>
                <a:gd name="connsiteX1-233" fmla="*/ 695030 w 2908161"/>
                <a:gd name="connsiteY1-234" fmla="*/ 478515 h 1247173"/>
                <a:gd name="connsiteX2-235" fmla="*/ 1762897 w 2908161"/>
                <a:gd name="connsiteY2-236" fmla="*/ 5341 h 1247173"/>
                <a:gd name="connsiteX3-237" fmla="*/ 2908161 w 2908161"/>
                <a:gd name="connsiteY3-238" fmla="*/ 650933 h 1247173"/>
                <a:gd name="connsiteX4-239" fmla="*/ 1744790 w 2908161"/>
                <a:gd name="connsiteY4-240" fmla="*/ 1242205 h 1247173"/>
                <a:gd name="connsiteX5-241" fmla="*/ 1997 w 2908161"/>
                <a:gd name="connsiteY5-242" fmla="*/ 696201 h 1247173"/>
                <a:gd name="connsiteX0-243" fmla="*/ 7184 w 2913348"/>
                <a:gd name="connsiteY0-244" fmla="*/ 696201 h 1247025"/>
                <a:gd name="connsiteX1-245" fmla="*/ 700217 w 2913348"/>
                <a:gd name="connsiteY1-246" fmla="*/ 478515 h 1247025"/>
                <a:gd name="connsiteX2-247" fmla="*/ 1768084 w 2913348"/>
                <a:gd name="connsiteY2-248" fmla="*/ 5341 h 1247025"/>
                <a:gd name="connsiteX3-249" fmla="*/ 2913348 w 2913348"/>
                <a:gd name="connsiteY3-250" fmla="*/ 650933 h 1247025"/>
                <a:gd name="connsiteX4-251" fmla="*/ 1749977 w 2913348"/>
                <a:gd name="connsiteY4-252" fmla="*/ 1242205 h 1247025"/>
                <a:gd name="connsiteX5-253" fmla="*/ 7184 w 2913348"/>
                <a:gd name="connsiteY5-254" fmla="*/ 696201 h 1247025"/>
                <a:gd name="connsiteX0-255" fmla="*/ 3286 w 2909450"/>
                <a:gd name="connsiteY0-256" fmla="*/ 696201 h 1247025"/>
                <a:gd name="connsiteX1-257" fmla="*/ 696319 w 2909450"/>
                <a:gd name="connsiteY1-258" fmla="*/ 478515 h 1247025"/>
                <a:gd name="connsiteX2-259" fmla="*/ 1764186 w 2909450"/>
                <a:gd name="connsiteY2-260" fmla="*/ 5341 h 1247025"/>
                <a:gd name="connsiteX3-261" fmla="*/ 2909450 w 2909450"/>
                <a:gd name="connsiteY3-262" fmla="*/ 650933 h 1247025"/>
                <a:gd name="connsiteX4-263" fmla="*/ 1746079 w 2909450"/>
                <a:gd name="connsiteY4-264" fmla="*/ 1242205 h 1247025"/>
                <a:gd name="connsiteX5-265" fmla="*/ 3286 w 2909450"/>
                <a:gd name="connsiteY5-266" fmla="*/ 696201 h 1247025"/>
                <a:gd name="connsiteX0-267" fmla="*/ 3286 w 2909450"/>
                <a:gd name="connsiteY0-268" fmla="*/ 690866 h 1241690"/>
                <a:gd name="connsiteX1-269" fmla="*/ 696319 w 2909450"/>
                <a:gd name="connsiteY1-270" fmla="*/ 473180 h 1241690"/>
                <a:gd name="connsiteX2-271" fmla="*/ 1764186 w 2909450"/>
                <a:gd name="connsiteY2-272" fmla="*/ 6 h 1241690"/>
                <a:gd name="connsiteX3-273" fmla="*/ 2909450 w 2909450"/>
                <a:gd name="connsiteY3-274" fmla="*/ 645598 h 1241690"/>
                <a:gd name="connsiteX4-275" fmla="*/ 1746079 w 2909450"/>
                <a:gd name="connsiteY4-276" fmla="*/ 1236870 h 1241690"/>
                <a:gd name="connsiteX5-277" fmla="*/ 3286 w 2909450"/>
                <a:gd name="connsiteY5-278" fmla="*/ 690866 h 1241690"/>
                <a:gd name="connsiteX0-279" fmla="*/ 3286 w 2909450"/>
                <a:gd name="connsiteY0-280" fmla="*/ 696201 h 1247025"/>
                <a:gd name="connsiteX1-281" fmla="*/ 696319 w 2909450"/>
                <a:gd name="connsiteY1-282" fmla="*/ 478515 h 1247025"/>
                <a:gd name="connsiteX2-283" fmla="*/ 1764186 w 2909450"/>
                <a:gd name="connsiteY2-284" fmla="*/ 5341 h 1247025"/>
                <a:gd name="connsiteX3-285" fmla="*/ 2909450 w 2909450"/>
                <a:gd name="connsiteY3-286" fmla="*/ 650933 h 1247025"/>
                <a:gd name="connsiteX4-287" fmla="*/ 1746079 w 2909450"/>
                <a:gd name="connsiteY4-288" fmla="*/ 1242205 h 1247025"/>
                <a:gd name="connsiteX5-289" fmla="*/ 3286 w 2909450"/>
                <a:gd name="connsiteY5-290" fmla="*/ 696201 h 1247025"/>
                <a:gd name="connsiteX0-291" fmla="*/ 3286 w 2909450"/>
                <a:gd name="connsiteY0-292" fmla="*/ 690997 h 1241821"/>
                <a:gd name="connsiteX1-293" fmla="*/ 696319 w 2909450"/>
                <a:gd name="connsiteY1-294" fmla="*/ 473311 h 1241821"/>
                <a:gd name="connsiteX2-295" fmla="*/ 1764186 w 2909450"/>
                <a:gd name="connsiteY2-296" fmla="*/ 137 h 1241821"/>
                <a:gd name="connsiteX3-297" fmla="*/ 2909450 w 2909450"/>
                <a:gd name="connsiteY3-298" fmla="*/ 645729 h 1241821"/>
                <a:gd name="connsiteX4-299" fmla="*/ 1746079 w 2909450"/>
                <a:gd name="connsiteY4-300" fmla="*/ 1237001 h 1241821"/>
                <a:gd name="connsiteX5-301" fmla="*/ 3286 w 2909450"/>
                <a:gd name="connsiteY5-302" fmla="*/ 690997 h 1241821"/>
                <a:gd name="connsiteX0-303" fmla="*/ 3286 w 2909450"/>
                <a:gd name="connsiteY0-304" fmla="*/ 694685 h 1245509"/>
                <a:gd name="connsiteX1-305" fmla="*/ 696319 w 2909450"/>
                <a:gd name="connsiteY1-306" fmla="*/ 476999 h 1245509"/>
                <a:gd name="connsiteX2-307" fmla="*/ 1764186 w 2909450"/>
                <a:gd name="connsiteY2-308" fmla="*/ 3825 h 1245509"/>
                <a:gd name="connsiteX3-309" fmla="*/ 2909450 w 2909450"/>
                <a:gd name="connsiteY3-310" fmla="*/ 649417 h 1245509"/>
                <a:gd name="connsiteX4-311" fmla="*/ 1746079 w 2909450"/>
                <a:gd name="connsiteY4-312" fmla="*/ 1240689 h 1245509"/>
                <a:gd name="connsiteX5-313" fmla="*/ 3286 w 2909450"/>
                <a:gd name="connsiteY5-314" fmla="*/ 694685 h 1245509"/>
                <a:gd name="connsiteX0-315" fmla="*/ 28399 w 2934563"/>
                <a:gd name="connsiteY0-316" fmla="*/ 691768 h 1243182"/>
                <a:gd name="connsiteX1-317" fmla="*/ 721432 w 2934563"/>
                <a:gd name="connsiteY1-318" fmla="*/ 510296 h 1243182"/>
                <a:gd name="connsiteX2-319" fmla="*/ 1789299 w 2934563"/>
                <a:gd name="connsiteY2-320" fmla="*/ 908 h 1243182"/>
                <a:gd name="connsiteX3-321" fmla="*/ 2934563 w 2934563"/>
                <a:gd name="connsiteY3-322" fmla="*/ 646500 h 1243182"/>
                <a:gd name="connsiteX4-323" fmla="*/ 1771192 w 2934563"/>
                <a:gd name="connsiteY4-324" fmla="*/ 1237772 h 1243182"/>
                <a:gd name="connsiteX5-325" fmla="*/ 28399 w 2934563"/>
                <a:gd name="connsiteY5-326" fmla="*/ 691768 h 1243182"/>
                <a:gd name="connsiteX0-327" fmla="*/ 28399 w 2934563"/>
                <a:gd name="connsiteY0-328" fmla="*/ 691768 h 1243182"/>
                <a:gd name="connsiteX1-329" fmla="*/ 721432 w 2934563"/>
                <a:gd name="connsiteY1-330" fmla="*/ 510296 h 1243182"/>
                <a:gd name="connsiteX2-331" fmla="*/ 1789299 w 2934563"/>
                <a:gd name="connsiteY2-332" fmla="*/ 908 h 1243182"/>
                <a:gd name="connsiteX3-333" fmla="*/ 2934563 w 2934563"/>
                <a:gd name="connsiteY3-334" fmla="*/ 646500 h 1243182"/>
                <a:gd name="connsiteX4-335" fmla="*/ 1771192 w 2934563"/>
                <a:gd name="connsiteY4-336" fmla="*/ 1237772 h 1243182"/>
                <a:gd name="connsiteX5-337" fmla="*/ 28399 w 2934563"/>
                <a:gd name="connsiteY5-338" fmla="*/ 691768 h 1243182"/>
                <a:gd name="connsiteX0-339" fmla="*/ 29121 w 2935285"/>
                <a:gd name="connsiteY0-340" fmla="*/ 692603 h 1244093"/>
                <a:gd name="connsiteX1-341" fmla="*/ 713100 w 2935285"/>
                <a:gd name="connsiteY1-342" fmla="*/ 465864 h 1244093"/>
                <a:gd name="connsiteX2-343" fmla="*/ 1790021 w 2935285"/>
                <a:gd name="connsiteY2-344" fmla="*/ 1743 h 1244093"/>
                <a:gd name="connsiteX3-345" fmla="*/ 2935285 w 2935285"/>
                <a:gd name="connsiteY3-346" fmla="*/ 647335 h 1244093"/>
                <a:gd name="connsiteX4-347" fmla="*/ 1771914 w 2935285"/>
                <a:gd name="connsiteY4-348" fmla="*/ 1238607 h 1244093"/>
                <a:gd name="connsiteX5-349" fmla="*/ 29121 w 2935285"/>
                <a:gd name="connsiteY5-350" fmla="*/ 692603 h 1244093"/>
                <a:gd name="connsiteX0-351" fmla="*/ 12044 w 2918208"/>
                <a:gd name="connsiteY0-352" fmla="*/ 692603 h 1243439"/>
                <a:gd name="connsiteX1-353" fmla="*/ 696023 w 2918208"/>
                <a:gd name="connsiteY1-354" fmla="*/ 465864 h 1243439"/>
                <a:gd name="connsiteX2-355" fmla="*/ 1772944 w 2918208"/>
                <a:gd name="connsiteY2-356" fmla="*/ 1743 h 1243439"/>
                <a:gd name="connsiteX3-357" fmla="*/ 2918208 w 2918208"/>
                <a:gd name="connsiteY3-358" fmla="*/ 647335 h 1243439"/>
                <a:gd name="connsiteX4-359" fmla="*/ 1754837 w 2918208"/>
                <a:gd name="connsiteY4-360" fmla="*/ 1238607 h 1243439"/>
                <a:gd name="connsiteX5-361" fmla="*/ 12044 w 2918208"/>
                <a:gd name="connsiteY5-362" fmla="*/ 692603 h 1243439"/>
                <a:gd name="connsiteX0-363" fmla="*/ 45605 w 2951769"/>
                <a:gd name="connsiteY0-364" fmla="*/ 692603 h 1242981"/>
                <a:gd name="connsiteX1-365" fmla="*/ 729584 w 2951769"/>
                <a:gd name="connsiteY1-366" fmla="*/ 465864 h 1242981"/>
                <a:gd name="connsiteX2-367" fmla="*/ 1806505 w 2951769"/>
                <a:gd name="connsiteY2-368" fmla="*/ 1743 h 1242981"/>
                <a:gd name="connsiteX3-369" fmla="*/ 2951769 w 2951769"/>
                <a:gd name="connsiteY3-370" fmla="*/ 647335 h 1242981"/>
                <a:gd name="connsiteX4-371" fmla="*/ 1788398 w 2951769"/>
                <a:gd name="connsiteY4-372" fmla="*/ 1238607 h 1242981"/>
                <a:gd name="connsiteX5-373" fmla="*/ 45605 w 2951769"/>
                <a:gd name="connsiteY5-374" fmla="*/ 692603 h 1242981"/>
                <a:gd name="connsiteX0-375" fmla="*/ 59670 w 2965834"/>
                <a:gd name="connsiteY0-376" fmla="*/ 692603 h 1242810"/>
                <a:gd name="connsiteX1-377" fmla="*/ 743649 w 2965834"/>
                <a:gd name="connsiteY1-378" fmla="*/ 465864 h 1242810"/>
                <a:gd name="connsiteX2-379" fmla="*/ 1820570 w 2965834"/>
                <a:gd name="connsiteY2-380" fmla="*/ 1743 h 1242810"/>
                <a:gd name="connsiteX3-381" fmla="*/ 2965834 w 2965834"/>
                <a:gd name="connsiteY3-382" fmla="*/ 647335 h 1242810"/>
                <a:gd name="connsiteX4-383" fmla="*/ 1802463 w 2965834"/>
                <a:gd name="connsiteY4-384" fmla="*/ 1238607 h 1242810"/>
                <a:gd name="connsiteX5-385" fmla="*/ 59670 w 2965834"/>
                <a:gd name="connsiteY5-386" fmla="*/ 692603 h 1242810"/>
                <a:gd name="connsiteX0-387" fmla="*/ 14961 w 2921125"/>
                <a:gd name="connsiteY0-388" fmla="*/ 692603 h 1242923"/>
                <a:gd name="connsiteX1-389" fmla="*/ 698940 w 2921125"/>
                <a:gd name="connsiteY1-390" fmla="*/ 465864 h 1242923"/>
                <a:gd name="connsiteX2-391" fmla="*/ 1775861 w 2921125"/>
                <a:gd name="connsiteY2-392" fmla="*/ 1743 h 1242923"/>
                <a:gd name="connsiteX3-393" fmla="*/ 2921125 w 2921125"/>
                <a:gd name="connsiteY3-394" fmla="*/ 647335 h 1242923"/>
                <a:gd name="connsiteX4-395" fmla="*/ 1757754 w 2921125"/>
                <a:gd name="connsiteY4-396" fmla="*/ 1238607 h 1242923"/>
                <a:gd name="connsiteX5-397" fmla="*/ 14961 w 2921125"/>
                <a:gd name="connsiteY5-398" fmla="*/ 692603 h 1242923"/>
                <a:gd name="connsiteX0-399" fmla="*/ 14961 w 2921125"/>
                <a:gd name="connsiteY0-400" fmla="*/ 697604 h 1247924"/>
                <a:gd name="connsiteX1-401" fmla="*/ 698940 w 2921125"/>
                <a:gd name="connsiteY1-402" fmla="*/ 470865 h 1247924"/>
                <a:gd name="connsiteX2-403" fmla="*/ 1775861 w 2921125"/>
                <a:gd name="connsiteY2-404" fmla="*/ 6744 h 1247924"/>
                <a:gd name="connsiteX3-405" fmla="*/ 2921125 w 2921125"/>
                <a:gd name="connsiteY3-406" fmla="*/ 652336 h 1247924"/>
                <a:gd name="connsiteX4-407" fmla="*/ 1757754 w 2921125"/>
                <a:gd name="connsiteY4-408" fmla="*/ 1243608 h 1247924"/>
                <a:gd name="connsiteX5-409" fmla="*/ 14961 w 2921125"/>
                <a:gd name="connsiteY5-410" fmla="*/ 697604 h 1247924"/>
                <a:gd name="connsiteX0-411" fmla="*/ 14961 w 2921125"/>
                <a:gd name="connsiteY0-412" fmla="*/ 690948 h 1241268"/>
                <a:gd name="connsiteX1-413" fmla="*/ 698940 w 2921125"/>
                <a:gd name="connsiteY1-414" fmla="*/ 464209 h 1241268"/>
                <a:gd name="connsiteX2-415" fmla="*/ 1775861 w 2921125"/>
                <a:gd name="connsiteY2-416" fmla="*/ 88 h 1241268"/>
                <a:gd name="connsiteX3-417" fmla="*/ 2921125 w 2921125"/>
                <a:gd name="connsiteY3-418" fmla="*/ 645680 h 1241268"/>
                <a:gd name="connsiteX4-419" fmla="*/ 1757754 w 2921125"/>
                <a:gd name="connsiteY4-420" fmla="*/ 1236952 h 1241268"/>
                <a:gd name="connsiteX5-421" fmla="*/ 14961 w 2921125"/>
                <a:gd name="connsiteY5-422" fmla="*/ 690948 h 1241268"/>
                <a:gd name="connsiteX0-423" fmla="*/ 14961 w 2921125"/>
                <a:gd name="connsiteY0-424" fmla="*/ 697604 h 1247924"/>
                <a:gd name="connsiteX1-425" fmla="*/ 698940 w 2921125"/>
                <a:gd name="connsiteY1-426" fmla="*/ 470865 h 1247924"/>
                <a:gd name="connsiteX2-427" fmla="*/ 1775861 w 2921125"/>
                <a:gd name="connsiteY2-428" fmla="*/ 6744 h 1247924"/>
                <a:gd name="connsiteX3-429" fmla="*/ 2921125 w 2921125"/>
                <a:gd name="connsiteY3-430" fmla="*/ 652336 h 1247924"/>
                <a:gd name="connsiteX4-431" fmla="*/ 1757754 w 2921125"/>
                <a:gd name="connsiteY4-432" fmla="*/ 1243608 h 1247924"/>
                <a:gd name="connsiteX5-433" fmla="*/ 14961 w 2921125"/>
                <a:gd name="connsiteY5-434" fmla="*/ 697604 h 1247924"/>
                <a:gd name="connsiteX0-435" fmla="*/ 14961 w 2921125"/>
                <a:gd name="connsiteY0-436" fmla="*/ 691386 h 1241706"/>
                <a:gd name="connsiteX1-437" fmla="*/ 698940 w 2921125"/>
                <a:gd name="connsiteY1-438" fmla="*/ 464647 h 1241706"/>
                <a:gd name="connsiteX2-439" fmla="*/ 1775861 w 2921125"/>
                <a:gd name="connsiteY2-440" fmla="*/ 526 h 1241706"/>
                <a:gd name="connsiteX3-441" fmla="*/ 2921125 w 2921125"/>
                <a:gd name="connsiteY3-442" fmla="*/ 646118 h 1241706"/>
                <a:gd name="connsiteX4-443" fmla="*/ 1757754 w 2921125"/>
                <a:gd name="connsiteY4-444" fmla="*/ 1237390 h 1241706"/>
                <a:gd name="connsiteX5-445" fmla="*/ 14961 w 2921125"/>
                <a:gd name="connsiteY5-446" fmla="*/ 691386 h 12417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61" y="connsiteY5-62"/>
                </a:cxn>
              </a:cxnLst>
              <a:rect l="l" t="t" r="r" b="b"/>
              <a:pathLst>
                <a:path w="2921125" h="1241706">
                  <a:moveTo>
                    <a:pt x="14961" y="691386"/>
                  </a:moveTo>
                  <a:cubicBezTo>
                    <a:pt x="173471" y="707452"/>
                    <a:pt x="514098" y="587335"/>
                    <a:pt x="698940" y="464647"/>
                  </a:cubicBezTo>
                  <a:cubicBezTo>
                    <a:pt x="883782" y="341959"/>
                    <a:pt x="1296855" y="15548"/>
                    <a:pt x="1775861" y="526"/>
                  </a:cubicBezTo>
                  <a:cubicBezTo>
                    <a:pt x="2254867" y="-14496"/>
                    <a:pt x="2776270" y="294567"/>
                    <a:pt x="2921125" y="646118"/>
                  </a:cubicBezTo>
                  <a:cubicBezTo>
                    <a:pt x="2685735" y="943348"/>
                    <a:pt x="2522773" y="1175524"/>
                    <a:pt x="1757754" y="1237390"/>
                  </a:cubicBezTo>
                  <a:cubicBezTo>
                    <a:pt x="992735" y="1299256"/>
                    <a:pt x="-143549" y="675320"/>
                    <a:pt x="14961" y="691386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22">
            <a:extLst>
              <a:ext uri="{FF2B5EF4-FFF2-40B4-BE49-F238E27FC236}">
                <a16:creationId xmlns:a16="http://schemas.microsoft.com/office/drawing/2014/main" id="{2DB3DAE0-0E81-4AFE-A23F-14BA97357768}"/>
              </a:ext>
            </a:extLst>
          </p:cNvPr>
          <p:cNvGrpSpPr/>
          <p:nvPr/>
        </p:nvGrpSpPr>
        <p:grpSpPr>
          <a:xfrm>
            <a:off x="4645053" y="347273"/>
            <a:ext cx="3280027" cy="1460515"/>
            <a:chOff x="4645053" y="347273"/>
            <a:chExt cx="3280027" cy="1460515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B674636D-986D-4030-A4FE-DF8FA877E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053" y="347273"/>
              <a:ext cx="3280027" cy="1460515"/>
            </a:xfrm>
            <a:prstGeom prst="rect">
              <a:avLst/>
            </a:prstGeom>
          </p:spPr>
        </p:pic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A652A84D-B145-4A5C-B802-16EFC86FB1DC}"/>
                </a:ext>
              </a:extLst>
            </p:cNvPr>
            <p:cNvSpPr/>
            <p:nvPr/>
          </p:nvSpPr>
          <p:spPr>
            <a:xfrm>
              <a:off x="4951568" y="638946"/>
              <a:ext cx="23526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E77817"/>
                  </a:solidFill>
                </a:rPr>
                <a:t>Cam </a:t>
              </a:r>
              <a:r>
                <a:rPr lang="en-US" altLang="zh-CN" sz="2800" b="1" dirty="0" err="1">
                  <a:solidFill>
                    <a:srgbClr val="E77817"/>
                  </a:solidFill>
                </a:rPr>
                <a:t>kết</a:t>
              </a:r>
              <a:r>
                <a:rPr lang="en-US" altLang="zh-CN" sz="2800" b="1" dirty="0">
                  <a:solidFill>
                    <a:srgbClr val="E77817"/>
                  </a:solidFill>
                </a:rPr>
                <a:t>, </a:t>
              </a:r>
              <a:r>
                <a:rPr lang="en-US" altLang="zh-CN" sz="2800" b="1" dirty="0" err="1">
                  <a:solidFill>
                    <a:srgbClr val="E77817"/>
                  </a:solidFill>
                </a:rPr>
                <a:t>hành</a:t>
              </a:r>
              <a:r>
                <a:rPr lang="en-US" altLang="zh-CN" sz="2800" b="1" dirty="0">
                  <a:solidFill>
                    <a:srgbClr val="E77817"/>
                  </a:solidFill>
                </a:rPr>
                <a:t> </a:t>
              </a:r>
              <a:r>
                <a:rPr lang="en-US" altLang="zh-CN" sz="2800" b="1" dirty="0" err="1">
                  <a:solidFill>
                    <a:srgbClr val="E77817"/>
                  </a:solidFill>
                </a:rPr>
                <a:t>động</a:t>
              </a:r>
              <a:endParaRPr lang="zh-CN" altLang="en-US" sz="2800" b="1" dirty="0">
                <a:solidFill>
                  <a:srgbClr val="E77817"/>
                </a:solidFill>
              </a:endParaRPr>
            </a:p>
          </p:txBody>
        </p:sp>
      </p:grp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3D88771C-AB12-41CF-B7E6-CE3206C0E8B2}"/>
              </a:ext>
            </a:extLst>
          </p:cNvPr>
          <p:cNvGrpSpPr/>
          <p:nvPr/>
        </p:nvGrpSpPr>
        <p:grpSpPr>
          <a:xfrm>
            <a:off x="5960649" y="1807788"/>
            <a:ext cx="3334326" cy="1632836"/>
            <a:chOff x="5967381" y="1807788"/>
            <a:chExt cx="2920947" cy="1279445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3BC58AAD-4D3A-4A96-B25A-A492F3EC8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948" y="1807788"/>
              <a:ext cx="2873380" cy="1279445"/>
            </a:xfrm>
            <a:prstGeom prst="rect">
              <a:avLst/>
            </a:prstGeom>
          </p:spPr>
        </p:pic>
        <p:sp>
          <p:nvSpPr>
            <p:cNvPr id="13" name="矩形 20">
              <a:extLst>
                <a:ext uri="{FF2B5EF4-FFF2-40B4-BE49-F238E27FC236}">
                  <a16:creationId xmlns:a16="http://schemas.microsoft.com/office/drawing/2014/main" id="{31F3D207-9E94-4E8B-A95B-B48351295CF7}"/>
                </a:ext>
              </a:extLst>
            </p:cNvPr>
            <p:cNvSpPr/>
            <p:nvPr/>
          </p:nvSpPr>
          <p:spPr>
            <a:xfrm>
              <a:off x="5967381" y="2249643"/>
              <a:ext cx="2353976" cy="2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dirty="0" err="1">
                  <a:solidFill>
                    <a:srgbClr val="0070C0"/>
                  </a:solidFill>
                </a:rPr>
                <a:t>Không</a:t>
              </a:r>
              <a:r>
                <a:rPr lang="en-US" altLang="zh-C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zh-CN" sz="1800" b="1" dirty="0" err="1">
                  <a:solidFill>
                    <a:srgbClr val="0070C0"/>
                  </a:solidFill>
                </a:rPr>
                <a:t>đi</a:t>
              </a:r>
              <a:r>
                <a:rPr lang="en-US" altLang="zh-C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zh-CN" sz="1800" b="1" dirty="0" err="1">
                  <a:solidFill>
                    <a:srgbClr val="0070C0"/>
                  </a:solidFill>
                </a:rPr>
                <a:t>theo</a:t>
              </a:r>
              <a:r>
                <a:rPr lang="en-US" altLang="zh-C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zh-CN" sz="1800" b="1" dirty="0" err="1">
                  <a:solidFill>
                    <a:srgbClr val="0070C0"/>
                  </a:solidFill>
                </a:rPr>
                <a:t>người</a:t>
              </a:r>
              <a:r>
                <a:rPr lang="en-US" altLang="zh-C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zh-CN" sz="1800" b="1" dirty="0" err="1">
                  <a:solidFill>
                    <a:srgbClr val="0070C0"/>
                  </a:solidFill>
                </a:rPr>
                <a:t>lạ</a:t>
              </a:r>
              <a:r>
                <a:rPr lang="en-US" altLang="zh-CN" sz="1800" b="1" dirty="0">
                  <a:solidFill>
                    <a:srgbClr val="0070C0"/>
                  </a:solidFill>
                </a:rPr>
                <a:t>.</a:t>
              </a:r>
              <a:endParaRPr lang="zh-CN" altLang="en-US" sz="1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6" name="组合 23">
            <a:extLst>
              <a:ext uri="{FF2B5EF4-FFF2-40B4-BE49-F238E27FC236}">
                <a16:creationId xmlns:a16="http://schemas.microsoft.com/office/drawing/2014/main" id="{DBA06CCA-8C94-4787-930C-5D0B4898A678}"/>
              </a:ext>
            </a:extLst>
          </p:cNvPr>
          <p:cNvGrpSpPr/>
          <p:nvPr/>
        </p:nvGrpSpPr>
        <p:grpSpPr>
          <a:xfrm>
            <a:off x="2958190" y="1520867"/>
            <a:ext cx="3280027" cy="1632836"/>
            <a:chOff x="6014948" y="1807788"/>
            <a:chExt cx="2873380" cy="1279445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C49826E3-3BBA-4151-9758-84F2871D9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948" y="1807788"/>
              <a:ext cx="2873380" cy="1279445"/>
            </a:xfrm>
            <a:prstGeom prst="rect">
              <a:avLst/>
            </a:prstGeom>
          </p:spPr>
        </p:pic>
        <p:sp>
          <p:nvSpPr>
            <p:cNvPr id="18" name="矩形 20">
              <a:extLst>
                <a:ext uri="{FF2B5EF4-FFF2-40B4-BE49-F238E27FC236}">
                  <a16:creationId xmlns:a16="http://schemas.microsoft.com/office/drawing/2014/main" id="{7166C387-A0FD-4A9D-BAFA-67F3314FE487}"/>
                </a:ext>
              </a:extLst>
            </p:cNvPr>
            <p:cNvSpPr/>
            <p:nvPr/>
          </p:nvSpPr>
          <p:spPr>
            <a:xfrm>
              <a:off x="6322905" y="2249643"/>
              <a:ext cx="1998452" cy="5064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dirty="0" err="1">
                  <a:solidFill>
                    <a:srgbClr val="0070C0"/>
                  </a:solidFill>
                </a:rPr>
                <a:t>Nhớ</a:t>
              </a:r>
              <a:r>
                <a:rPr lang="en-US" altLang="zh-C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zh-CN" sz="1800" b="1" dirty="0" err="1">
                  <a:solidFill>
                    <a:srgbClr val="0070C0"/>
                  </a:solidFill>
                </a:rPr>
                <a:t>số</a:t>
              </a:r>
              <a:r>
                <a:rPr lang="en-US" altLang="zh-C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zh-CN" sz="1800" b="1" dirty="0" err="1">
                  <a:solidFill>
                    <a:srgbClr val="0070C0"/>
                  </a:solidFill>
                </a:rPr>
                <a:t>điện</a:t>
              </a:r>
              <a:r>
                <a:rPr lang="en-US" altLang="zh-C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zh-CN" sz="1800" b="1" dirty="0" err="1">
                  <a:solidFill>
                    <a:srgbClr val="0070C0"/>
                  </a:solidFill>
                </a:rPr>
                <a:t>thoại</a:t>
              </a:r>
              <a:r>
                <a:rPr lang="en-US" altLang="zh-C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zh-CN" sz="1800" b="1" dirty="0" err="1">
                  <a:solidFill>
                    <a:srgbClr val="0070C0"/>
                  </a:solidFill>
                </a:rPr>
                <a:t>người</a:t>
              </a:r>
              <a:r>
                <a:rPr lang="en-US" altLang="zh-CN" sz="1800" b="1" dirty="0">
                  <a:solidFill>
                    <a:srgbClr val="0070C0"/>
                  </a:solidFill>
                </a:rPr>
                <a:t> </a:t>
              </a:r>
              <a:r>
                <a:rPr lang="en-US" altLang="zh-CN" sz="1800" b="1" dirty="0" err="1">
                  <a:solidFill>
                    <a:srgbClr val="0070C0"/>
                  </a:solidFill>
                </a:rPr>
                <a:t>thân</a:t>
              </a:r>
              <a:endParaRPr lang="zh-CN" altLang="en-US" sz="18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834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38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0168" y="4452953"/>
            <a:ext cx="1534672" cy="7659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36011" b="64230"/>
          <a:stretch>
            <a:fillRect/>
          </a:stretch>
        </p:blipFill>
        <p:spPr>
          <a:xfrm>
            <a:off x="5322672" y="378820"/>
            <a:ext cx="1751682" cy="9199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0353" r="36011" b="64230"/>
          <a:stretch>
            <a:fillRect/>
          </a:stretch>
        </p:blipFill>
        <p:spPr>
          <a:xfrm>
            <a:off x="7553936" y="1310995"/>
            <a:ext cx="1143919" cy="4268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9072" r="11954" b="4867"/>
          <a:stretch>
            <a:fillRect/>
          </a:stretch>
        </p:blipFill>
        <p:spPr>
          <a:xfrm>
            <a:off x="1484718" y="1016529"/>
            <a:ext cx="5770840" cy="58180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7" y="2964641"/>
            <a:ext cx="537820" cy="70397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09" flipH="1">
            <a:off x="-448614" y="2130361"/>
            <a:ext cx="3688342" cy="30765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7154" y="226859"/>
            <a:ext cx="820701" cy="108413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49D14A73-8A83-43C2-BF62-633852CA34AC}"/>
              </a:ext>
            </a:extLst>
          </p:cNvPr>
          <p:cNvSpPr/>
          <p:nvPr/>
        </p:nvSpPr>
        <p:spPr>
          <a:xfrm>
            <a:off x="518222" y="512894"/>
            <a:ext cx="7430398" cy="38474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80505"/>
              </a:avLst>
            </a:prstTxWarp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Chúc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chăm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ngoan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giỏi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2" decel="5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5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5270" y="3463779"/>
            <a:ext cx="1172585" cy="14825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36011" b="64230"/>
          <a:stretch>
            <a:fillRect/>
          </a:stretch>
        </p:blipFill>
        <p:spPr>
          <a:xfrm>
            <a:off x="209321" y="176269"/>
            <a:ext cx="1751682" cy="9199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0353" r="36011" b="64230"/>
          <a:stretch>
            <a:fillRect/>
          </a:stretch>
        </p:blipFill>
        <p:spPr>
          <a:xfrm>
            <a:off x="1839815" y="1217396"/>
            <a:ext cx="1143919" cy="4268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9072" r="11954" b="4867"/>
          <a:stretch>
            <a:fillRect/>
          </a:stretch>
        </p:blipFill>
        <p:spPr>
          <a:xfrm>
            <a:off x="1839815" y="1514030"/>
            <a:ext cx="4913710" cy="49538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577">
            <a:off x="366787" y="2389493"/>
            <a:ext cx="730036" cy="9555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2328" y="1201864"/>
            <a:ext cx="820701" cy="108413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68" y="2914490"/>
            <a:ext cx="2204370" cy="219658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89" y="2871727"/>
            <a:ext cx="989243" cy="15937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753">
            <a:off x="6708953" y="3032458"/>
            <a:ext cx="1006532" cy="15329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pic>
        <p:nvPicPr>
          <p:cNvPr id="2" name="久石让-千与千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09568" y="-1128099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59833B-E8CC-4581-A59F-3D4E2EDBB660}"/>
              </a:ext>
            </a:extLst>
          </p:cNvPr>
          <p:cNvSpPr/>
          <p:nvPr/>
        </p:nvSpPr>
        <p:spPr>
          <a:xfrm>
            <a:off x="1085162" y="608523"/>
            <a:ext cx="6873508" cy="29562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trải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nghiệm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5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5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7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601"/>
            <a:ext cx="9144000" cy="1017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1562267" y="1027605"/>
            <a:ext cx="799095" cy="5627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5" b="19891"/>
          <a:stretch>
            <a:fillRect/>
          </a:stretch>
        </p:blipFill>
        <p:spPr>
          <a:xfrm>
            <a:off x="2057120" y="1590312"/>
            <a:ext cx="5395638" cy="2769642"/>
          </a:xfrm>
          <a:prstGeom prst="rect">
            <a:avLst/>
          </a:prstGeom>
          <a:effectLst>
            <a:outerShdw blurRad="63500" dist="25400" dir="192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20" y="965622"/>
            <a:ext cx="2307418" cy="9210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7056" y="881889"/>
            <a:ext cx="2307418" cy="9210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6" t="23834" r="41600" b="27717"/>
          <a:stretch>
            <a:fillRect/>
          </a:stretch>
        </p:blipFill>
        <p:spPr>
          <a:xfrm>
            <a:off x="6057220" y="1033961"/>
            <a:ext cx="268388" cy="6933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6" t="23834" r="41600" b="27717"/>
          <a:stretch>
            <a:fillRect/>
          </a:stretch>
        </p:blipFill>
        <p:spPr>
          <a:xfrm flipH="1">
            <a:off x="3139889" y="1161888"/>
            <a:ext cx="268388" cy="6933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64" y="2416147"/>
            <a:ext cx="1930660" cy="272730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220055" y="1678139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u="sng" dirty="0" err="1">
                <a:solidFill>
                  <a:srgbClr val="DE3D0C"/>
                </a:solidFill>
              </a:rPr>
              <a:t>Hoạt</a:t>
            </a:r>
            <a:r>
              <a:rPr lang="en-US" altLang="zh-CN" sz="4000" b="1" u="sng" dirty="0">
                <a:solidFill>
                  <a:srgbClr val="DE3D0C"/>
                </a:solidFill>
              </a:rPr>
              <a:t> </a:t>
            </a:r>
            <a:r>
              <a:rPr lang="en-US" altLang="zh-CN" sz="4000" b="1" u="sng" dirty="0" err="1">
                <a:solidFill>
                  <a:srgbClr val="DE3D0C"/>
                </a:solidFill>
              </a:rPr>
              <a:t>động</a:t>
            </a:r>
            <a:r>
              <a:rPr lang="en-US" altLang="zh-CN" sz="4000" b="1" u="sng" dirty="0">
                <a:solidFill>
                  <a:srgbClr val="DE3D0C"/>
                </a:solidFill>
              </a:rPr>
              <a:t> </a:t>
            </a:r>
            <a:r>
              <a:rPr lang="en-US" altLang="zh-CN" sz="4000" b="1" u="sng" dirty="0" err="1">
                <a:solidFill>
                  <a:srgbClr val="DE3D0C"/>
                </a:solidFill>
              </a:rPr>
              <a:t>trải</a:t>
            </a:r>
            <a:r>
              <a:rPr lang="en-US" altLang="zh-CN" sz="4000" b="1" u="sng" dirty="0">
                <a:solidFill>
                  <a:srgbClr val="DE3D0C"/>
                </a:solidFill>
              </a:rPr>
              <a:t> </a:t>
            </a:r>
            <a:r>
              <a:rPr lang="en-US" altLang="zh-CN" sz="4000" b="1" u="sng" dirty="0" err="1">
                <a:solidFill>
                  <a:srgbClr val="DE3D0C"/>
                </a:solidFill>
              </a:rPr>
              <a:t>nghiệm</a:t>
            </a:r>
            <a:endParaRPr lang="zh-CN" altLang="en-US" sz="4000" b="1" u="sng" dirty="0">
              <a:solidFill>
                <a:srgbClr val="DE3D0C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72409" y="2412861"/>
            <a:ext cx="4051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B050"/>
                </a:solidFill>
              </a:rPr>
              <a:t>SƠ KẾT TUẦN 24 </a:t>
            </a:r>
            <a:endParaRPr lang="en-US" sz="2800" dirty="0">
              <a:solidFill>
                <a:srgbClr val="00B050"/>
              </a:solidFill>
            </a:endParaRPr>
          </a:p>
          <a:p>
            <a:pPr algn="ctr"/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5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5"/>
                            </p:stCondLst>
                            <p:childTnLst>
                              <p:par>
                                <p:cTn id="58" presetID="2" presetClass="entr" presetSubtype="2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601"/>
            <a:ext cx="9144000" cy="1017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914953" y="991848"/>
            <a:ext cx="799095" cy="56270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20" y="965622"/>
            <a:ext cx="2307418" cy="9210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7056" y="881889"/>
            <a:ext cx="2307418" cy="92101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rot="20270244">
            <a:off x="2290692" y="1831022"/>
            <a:ext cx="1954303" cy="1252675"/>
            <a:chOff x="1026996" y="1727935"/>
            <a:chExt cx="1598993" cy="1097482"/>
          </a:xfrm>
        </p:grpSpPr>
        <p:grpSp>
          <p:nvGrpSpPr>
            <p:cNvPr id="21" name="组合 20"/>
            <p:cNvGrpSpPr/>
            <p:nvPr/>
          </p:nvGrpSpPr>
          <p:grpSpPr>
            <a:xfrm rot="19060653">
              <a:off x="1026996" y="1770416"/>
              <a:ext cx="1598993" cy="1055001"/>
              <a:chOff x="3729490" y="884888"/>
              <a:chExt cx="2158589" cy="591204"/>
            </a:xfrm>
          </p:grpSpPr>
          <p:sp>
            <p:nvSpPr>
              <p:cNvPr id="23" name="任意多边形 22"/>
              <p:cNvSpPr/>
              <p:nvPr/>
            </p:nvSpPr>
            <p:spPr>
              <a:xfrm rot="16491998">
                <a:off x="4514901" y="102914"/>
                <a:ext cx="591204" cy="2155152"/>
              </a:xfrm>
              <a:custGeom>
                <a:avLst/>
                <a:gdLst>
                  <a:gd name="connsiteX0" fmla="*/ 154752 w 411480"/>
                  <a:gd name="connsiteY0" fmla="*/ 0 h 1091323"/>
                  <a:gd name="connsiteX1" fmla="*/ 174129 w 411480"/>
                  <a:gd name="connsiteY1" fmla="*/ 9376 h 1091323"/>
                  <a:gd name="connsiteX2" fmla="*/ 411480 w 411480"/>
                  <a:gd name="connsiteY2" fmla="*/ 567560 h 1091323"/>
                  <a:gd name="connsiteX3" fmla="*/ 240141 w 411480"/>
                  <a:gd name="connsiteY3" fmla="*/ 1069891 h 1091323"/>
                  <a:gd name="connsiteX4" fmla="*/ 214811 w 411480"/>
                  <a:gd name="connsiteY4" fmla="*/ 1091323 h 1091323"/>
                  <a:gd name="connsiteX5" fmla="*/ 164041 w 411480"/>
                  <a:gd name="connsiteY5" fmla="*/ 1035755 h 1091323"/>
                  <a:gd name="connsiteX6" fmla="*/ 0 w 411480"/>
                  <a:gd name="connsiteY6" fmla="*/ 510410 h 1091323"/>
                  <a:gd name="connsiteX7" fmla="*/ 95651 w 411480"/>
                  <a:gd name="connsiteY7" fmla="*/ 95020 h 1091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480" h="1091323">
                    <a:moveTo>
                      <a:pt x="154752" y="0"/>
                    </a:moveTo>
                    <a:lnTo>
                      <a:pt x="174129" y="9376"/>
                    </a:lnTo>
                    <a:cubicBezTo>
                      <a:pt x="313610" y="101340"/>
                      <a:pt x="411480" y="316633"/>
                      <a:pt x="411480" y="567560"/>
                    </a:cubicBezTo>
                    <a:cubicBezTo>
                      <a:pt x="411480" y="776666"/>
                      <a:pt x="343515" y="961026"/>
                      <a:pt x="240141" y="1069891"/>
                    </a:cubicBezTo>
                    <a:lnTo>
                      <a:pt x="214811" y="1091323"/>
                    </a:lnTo>
                    <a:lnTo>
                      <a:pt x="164041" y="1035755"/>
                    </a:lnTo>
                    <a:cubicBezTo>
                      <a:pt x="62688" y="901308"/>
                      <a:pt x="0" y="715570"/>
                      <a:pt x="0" y="510410"/>
                    </a:cubicBezTo>
                    <a:cubicBezTo>
                      <a:pt x="0" y="356540"/>
                      <a:pt x="35262" y="213595"/>
                      <a:pt x="95651" y="95020"/>
                    </a:cubicBezTo>
                    <a:close/>
                  </a:path>
                </a:pathLst>
              </a:custGeom>
              <a:solidFill>
                <a:srgbClr val="59AC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 rot="21112553">
                <a:off x="3729490" y="1123238"/>
                <a:ext cx="2136675" cy="142125"/>
              </a:xfrm>
              <a:custGeom>
                <a:avLst/>
                <a:gdLst>
                  <a:gd name="connsiteX0" fmla="*/ 2171700 w 2171700"/>
                  <a:gd name="connsiteY0" fmla="*/ 142125 h 142125"/>
                  <a:gd name="connsiteX1" fmla="*/ 967740 w 2171700"/>
                  <a:gd name="connsiteY1" fmla="*/ 4965 h 142125"/>
                  <a:gd name="connsiteX2" fmla="*/ 0 w 2171700"/>
                  <a:gd name="connsiteY2" fmla="*/ 27825 h 14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1700" h="142125">
                    <a:moveTo>
                      <a:pt x="2171700" y="142125"/>
                    </a:moveTo>
                    <a:cubicBezTo>
                      <a:pt x="1750695" y="83070"/>
                      <a:pt x="1329690" y="24015"/>
                      <a:pt x="967740" y="4965"/>
                    </a:cubicBezTo>
                    <a:cubicBezTo>
                      <a:pt x="605790" y="-14085"/>
                      <a:pt x="0" y="27825"/>
                      <a:pt x="0" y="27825"/>
                    </a:cubicBez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5194587" y="1182470"/>
                <a:ext cx="342900" cy="142004"/>
              </a:xfrm>
              <a:custGeom>
                <a:avLst/>
                <a:gdLst>
                  <a:gd name="connsiteX0" fmla="*/ 342900 w 342900"/>
                  <a:gd name="connsiteY0" fmla="*/ 0 h 142004"/>
                  <a:gd name="connsiteX1" fmla="*/ 83820 w 342900"/>
                  <a:gd name="connsiteY1" fmla="*/ 129540 h 142004"/>
                  <a:gd name="connsiteX2" fmla="*/ 0 w 342900"/>
                  <a:gd name="connsiteY2" fmla="*/ 129540 h 14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42004">
                    <a:moveTo>
                      <a:pt x="342900" y="0"/>
                    </a:moveTo>
                    <a:cubicBezTo>
                      <a:pt x="241935" y="53975"/>
                      <a:pt x="140970" y="107950"/>
                      <a:pt x="83820" y="129540"/>
                    </a:cubicBezTo>
                    <a:cubicBezTo>
                      <a:pt x="26670" y="151130"/>
                      <a:pt x="13335" y="140335"/>
                      <a:pt x="0" y="129540"/>
                    </a:cubicBez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任意多边形 25"/>
              <p:cNvSpPr/>
              <p:nvPr/>
            </p:nvSpPr>
            <p:spPr>
              <a:xfrm>
                <a:off x="4806517" y="974877"/>
                <a:ext cx="342900" cy="185420"/>
              </a:xfrm>
              <a:custGeom>
                <a:avLst/>
                <a:gdLst>
                  <a:gd name="connsiteX0" fmla="*/ 342900 w 342900"/>
                  <a:gd name="connsiteY0" fmla="*/ 185420 h 185420"/>
                  <a:gd name="connsiteX1" fmla="*/ 137160 w 342900"/>
                  <a:gd name="connsiteY1" fmla="*/ 25400 h 185420"/>
                  <a:gd name="connsiteX2" fmla="*/ 0 w 342900"/>
                  <a:gd name="connsiteY2" fmla="*/ 2540 h 1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85420">
                    <a:moveTo>
                      <a:pt x="342900" y="185420"/>
                    </a:moveTo>
                    <a:cubicBezTo>
                      <a:pt x="268605" y="120650"/>
                      <a:pt x="194310" y="55880"/>
                      <a:pt x="137160" y="25400"/>
                    </a:cubicBezTo>
                    <a:cubicBezTo>
                      <a:pt x="80010" y="-5080"/>
                      <a:pt x="40005" y="-1270"/>
                      <a:pt x="0" y="2540"/>
                    </a:cubicBez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4579620" y="1147666"/>
                <a:ext cx="358140" cy="218204"/>
              </a:xfrm>
              <a:custGeom>
                <a:avLst/>
                <a:gdLst>
                  <a:gd name="connsiteX0" fmla="*/ 289560 w 289560"/>
                  <a:gd name="connsiteY0" fmla="*/ 0 h 167640"/>
                  <a:gd name="connsiteX1" fmla="*/ 0 w 289560"/>
                  <a:gd name="connsiteY1" fmla="*/ 167640 h 16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560" h="167640">
                    <a:moveTo>
                      <a:pt x="289560" y="0"/>
                    </a:moveTo>
                    <a:lnTo>
                      <a:pt x="0" y="167640"/>
                    </a:ln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4312112" y="998082"/>
                <a:ext cx="304800" cy="137160"/>
              </a:xfrm>
              <a:custGeom>
                <a:avLst/>
                <a:gdLst>
                  <a:gd name="connsiteX0" fmla="*/ 304800 w 304800"/>
                  <a:gd name="connsiteY0" fmla="*/ 137160 h 137160"/>
                  <a:gd name="connsiteX1" fmla="*/ 0 w 304800"/>
                  <a:gd name="connsiteY1" fmla="*/ 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137160">
                    <a:moveTo>
                      <a:pt x="304800" y="13716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>
                <a:off x="3946010" y="1176224"/>
                <a:ext cx="167640" cy="68580"/>
              </a:xfrm>
              <a:custGeom>
                <a:avLst/>
                <a:gdLst>
                  <a:gd name="connsiteX0" fmla="*/ 167640 w 167640"/>
                  <a:gd name="connsiteY0" fmla="*/ 0 h 68580"/>
                  <a:gd name="connsiteX1" fmla="*/ 0 w 167640"/>
                  <a:gd name="connsiteY1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40" h="68580">
                    <a:moveTo>
                      <a:pt x="167640" y="0"/>
                    </a:moveTo>
                    <a:lnTo>
                      <a:pt x="0" y="68580"/>
                    </a:ln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 rot="1329756">
              <a:off x="1243635" y="1727935"/>
              <a:ext cx="11907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</a:rPr>
                <a:t>Ưu</a:t>
              </a:r>
              <a:r>
                <a:rPr lang="en-US" altLang="zh-CN" sz="3200" b="1" dirty="0">
                  <a:solidFill>
                    <a:schemeClr val="bg1"/>
                  </a:solidFill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</a:rPr>
                <a:t>điểm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6" t="23834" r="41600" b="27717"/>
          <a:stretch>
            <a:fillRect/>
          </a:stretch>
        </p:blipFill>
        <p:spPr>
          <a:xfrm flipH="1">
            <a:off x="3310593" y="965622"/>
            <a:ext cx="358599" cy="92638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677778" y="1737856"/>
            <a:ext cx="1836676" cy="1524796"/>
            <a:chOff x="4688528" y="1688666"/>
            <a:chExt cx="1598993" cy="1288034"/>
          </a:xfrm>
        </p:grpSpPr>
        <p:grpSp>
          <p:nvGrpSpPr>
            <p:cNvPr id="41" name="组合 40"/>
            <p:cNvGrpSpPr/>
            <p:nvPr/>
          </p:nvGrpSpPr>
          <p:grpSpPr>
            <a:xfrm rot="20338992">
              <a:off x="4688528" y="1688666"/>
              <a:ext cx="1598993" cy="1055001"/>
              <a:chOff x="3729490" y="884888"/>
              <a:chExt cx="2158589" cy="591204"/>
            </a:xfrm>
          </p:grpSpPr>
          <p:sp>
            <p:nvSpPr>
              <p:cNvPr id="42" name="任意多边形 41"/>
              <p:cNvSpPr/>
              <p:nvPr/>
            </p:nvSpPr>
            <p:spPr>
              <a:xfrm rot="16491998">
                <a:off x="4514901" y="102914"/>
                <a:ext cx="591204" cy="2155152"/>
              </a:xfrm>
              <a:custGeom>
                <a:avLst/>
                <a:gdLst>
                  <a:gd name="connsiteX0" fmla="*/ 154752 w 411480"/>
                  <a:gd name="connsiteY0" fmla="*/ 0 h 1091323"/>
                  <a:gd name="connsiteX1" fmla="*/ 174129 w 411480"/>
                  <a:gd name="connsiteY1" fmla="*/ 9376 h 1091323"/>
                  <a:gd name="connsiteX2" fmla="*/ 411480 w 411480"/>
                  <a:gd name="connsiteY2" fmla="*/ 567560 h 1091323"/>
                  <a:gd name="connsiteX3" fmla="*/ 240141 w 411480"/>
                  <a:gd name="connsiteY3" fmla="*/ 1069891 h 1091323"/>
                  <a:gd name="connsiteX4" fmla="*/ 214811 w 411480"/>
                  <a:gd name="connsiteY4" fmla="*/ 1091323 h 1091323"/>
                  <a:gd name="connsiteX5" fmla="*/ 164041 w 411480"/>
                  <a:gd name="connsiteY5" fmla="*/ 1035755 h 1091323"/>
                  <a:gd name="connsiteX6" fmla="*/ 0 w 411480"/>
                  <a:gd name="connsiteY6" fmla="*/ 510410 h 1091323"/>
                  <a:gd name="connsiteX7" fmla="*/ 95651 w 411480"/>
                  <a:gd name="connsiteY7" fmla="*/ 95020 h 1091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1480" h="1091323">
                    <a:moveTo>
                      <a:pt x="154752" y="0"/>
                    </a:moveTo>
                    <a:lnTo>
                      <a:pt x="174129" y="9376"/>
                    </a:lnTo>
                    <a:cubicBezTo>
                      <a:pt x="313610" y="101340"/>
                      <a:pt x="411480" y="316633"/>
                      <a:pt x="411480" y="567560"/>
                    </a:cubicBezTo>
                    <a:cubicBezTo>
                      <a:pt x="411480" y="776666"/>
                      <a:pt x="343515" y="961026"/>
                      <a:pt x="240141" y="1069891"/>
                    </a:cubicBezTo>
                    <a:lnTo>
                      <a:pt x="214811" y="1091323"/>
                    </a:lnTo>
                    <a:lnTo>
                      <a:pt x="164041" y="1035755"/>
                    </a:lnTo>
                    <a:cubicBezTo>
                      <a:pt x="62688" y="901308"/>
                      <a:pt x="0" y="715570"/>
                      <a:pt x="0" y="510410"/>
                    </a:cubicBezTo>
                    <a:cubicBezTo>
                      <a:pt x="0" y="356540"/>
                      <a:pt x="35262" y="213595"/>
                      <a:pt x="95651" y="95020"/>
                    </a:cubicBezTo>
                    <a:close/>
                  </a:path>
                </a:pathLst>
              </a:custGeom>
              <a:solidFill>
                <a:srgbClr val="59AC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 rot="21112553">
                <a:off x="3729490" y="1123238"/>
                <a:ext cx="2136675" cy="142125"/>
              </a:xfrm>
              <a:custGeom>
                <a:avLst/>
                <a:gdLst>
                  <a:gd name="connsiteX0" fmla="*/ 2171700 w 2171700"/>
                  <a:gd name="connsiteY0" fmla="*/ 142125 h 142125"/>
                  <a:gd name="connsiteX1" fmla="*/ 967740 w 2171700"/>
                  <a:gd name="connsiteY1" fmla="*/ 4965 h 142125"/>
                  <a:gd name="connsiteX2" fmla="*/ 0 w 2171700"/>
                  <a:gd name="connsiteY2" fmla="*/ 27825 h 14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1700" h="142125">
                    <a:moveTo>
                      <a:pt x="2171700" y="142125"/>
                    </a:moveTo>
                    <a:cubicBezTo>
                      <a:pt x="1750695" y="83070"/>
                      <a:pt x="1329690" y="24015"/>
                      <a:pt x="967740" y="4965"/>
                    </a:cubicBezTo>
                    <a:cubicBezTo>
                      <a:pt x="605790" y="-14085"/>
                      <a:pt x="0" y="27825"/>
                      <a:pt x="0" y="27825"/>
                    </a:cubicBez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5194587" y="1182470"/>
                <a:ext cx="342900" cy="142004"/>
              </a:xfrm>
              <a:custGeom>
                <a:avLst/>
                <a:gdLst>
                  <a:gd name="connsiteX0" fmla="*/ 342900 w 342900"/>
                  <a:gd name="connsiteY0" fmla="*/ 0 h 142004"/>
                  <a:gd name="connsiteX1" fmla="*/ 83820 w 342900"/>
                  <a:gd name="connsiteY1" fmla="*/ 129540 h 142004"/>
                  <a:gd name="connsiteX2" fmla="*/ 0 w 342900"/>
                  <a:gd name="connsiteY2" fmla="*/ 129540 h 14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42004">
                    <a:moveTo>
                      <a:pt x="342900" y="0"/>
                    </a:moveTo>
                    <a:cubicBezTo>
                      <a:pt x="241935" y="53975"/>
                      <a:pt x="140970" y="107950"/>
                      <a:pt x="83820" y="129540"/>
                    </a:cubicBezTo>
                    <a:cubicBezTo>
                      <a:pt x="26670" y="151130"/>
                      <a:pt x="13335" y="140335"/>
                      <a:pt x="0" y="129540"/>
                    </a:cubicBez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4806517" y="974877"/>
                <a:ext cx="342900" cy="185420"/>
              </a:xfrm>
              <a:custGeom>
                <a:avLst/>
                <a:gdLst>
                  <a:gd name="connsiteX0" fmla="*/ 342900 w 342900"/>
                  <a:gd name="connsiteY0" fmla="*/ 185420 h 185420"/>
                  <a:gd name="connsiteX1" fmla="*/ 137160 w 342900"/>
                  <a:gd name="connsiteY1" fmla="*/ 25400 h 185420"/>
                  <a:gd name="connsiteX2" fmla="*/ 0 w 342900"/>
                  <a:gd name="connsiteY2" fmla="*/ 2540 h 18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2900" h="185420">
                    <a:moveTo>
                      <a:pt x="342900" y="185420"/>
                    </a:moveTo>
                    <a:cubicBezTo>
                      <a:pt x="268605" y="120650"/>
                      <a:pt x="194310" y="55880"/>
                      <a:pt x="137160" y="25400"/>
                    </a:cubicBezTo>
                    <a:cubicBezTo>
                      <a:pt x="80010" y="-5080"/>
                      <a:pt x="40005" y="-1270"/>
                      <a:pt x="0" y="2540"/>
                    </a:cubicBez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4579620" y="1147666"/>
                <a:ext cx="358140" cy="218204"/>
              </a:xfrm>
              <a:custGeom>
                <a:avLst/>
                <a:gdLst>
                  <a:gd name="connsiteX0" fmla="*/ 289560 w 289560"/>
                  <a:gd name="connsiteY0" fmla="*/ 0 h 167640"/>
                  <a:gd name="connsiteX1" fmla="*/ 0 w 289560"/>
                  <a:gd name="connsiteY1" fmla="*/ 167640 h 167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9560" h="167640">
                    <a:moveTo>
                      <a:pt x="289560" y="0"/>
                    </a:moveTo>
                    <a:lnTo>
                      <a:pt x="0" y="167640"/>
                    </a:ln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4312112" y="998082"/>
                <a:ext cx="304800" cy="137160"/>
              </a:xfrm>
              <a:custGeom>
                <a:avLst/>
                <a:gdLst>
                  <a:gd name="connsiteX0" fmla="*/ 304800 w 304800"/>
                  <a:gd name="connsiteY0" fmla="*/ 137160 h 137160"/>
                  <a:gd name="connsiteX1" fmla="*/ 0 w 304800"/>
                  <a:gd name="connsiteY1" fmla="*/ 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137160">
                    <a:moveTo>
                      <a:pt x="304800" y="13716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>
                <a:off x="3946010" y="1176224"/>
                <a:ext cx="167640" cy="68580"/>
              </a:xfrm>
              <a:custGeom>
                <a:avLst/>
                <a:gdLst>
                  <a:gd name="connsiteX0" fmla="*/ 167640 w 167640"/>
                  <a:gd name="connsiteY0" fmla="*/ 0 h 68580"/>
                  <a:gd name="connsiteX1" fmla="*/ 0 w 167640"/>
                  <a:gd name="connsiteY1" fmla="*/ 68580 h 68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7640" h="68580">
                    <a:moveTo>
                      <a:pt x="167640" y="0"/>
                    </a:moveTo>
                    <a:lnTo>
                      <a:pt x="0" y="68580"/>
                    </a:lnTo>
                  </a:path>
                </a:pathLst>
              </a:custGeom>
              <a:noFill/>
              <a:ln>
                <a:solidFill>
                  <a:srgbClr val="2F860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9" name="文本框 48"/>
            <p:cNvSpPr txBox="1"/>
            <p:nvPr/>
          </p:nvSpPr>
          <p:spPr>
            <a:xfrm>
              <a:off x="4923027" y="1899482"/>
              <a:ext cx="11907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</a:rPr>
                <a:t>Tồn</a:t>
              </a:r>
              <a:r>
                <a:rPr lang="en-US" altLang="zh-CN" sz="3200" b="1" dirty="0">
                  <a:solidFill>
                    <a:schemeClr val="bg1"/>
                  </a:solidFill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</a:rPr>
                <a:t>tại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6" t="23834" r="41600" b="27717"/>
          <a:stretch>
            <a:fillRect/>
          </a:stretch>
        </p:blipFill>
        <p:spPr>
          <a:xfrm>
            <a:off x="5440877" y="991849"/>
            <a:ext cx="313957" cy="8110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8733" y="798158"/>
            <a:ext cx="4159343" cy="41593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49FF58-0025-4BF1-8820-B39B36F2C8D4}"/>
              </a:ext>
            </a:extLst>
          </p:cNvPr>
          <p:cNvSpPr/>
          <p:nvPr/>
        </p:nvSpPr>
        <p:spPr>
          <a:xfrm rot="1338591">
            <a:off x="6597944" y="3088379"/>
            <a:ext cx="1120619" cy="1111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Sơ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kết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tuần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24</a:t>
            </a:r>
            <a:endParaRPr lang="en-US" sz="24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16">
            <a:extLst>
              <a:ext uri="{FF2B5EF4-FFF2-40B4-BE49-F238E27FC236}">
                <a16:creationId xmlns:a16="http://schemas.microsoft.com/office/drawing/2014/main" id="{17E36ABE-48DE-4FF1-B198-93101FE135B8}"/>
              </a:ext>
            </a:extLst>
          </p:cNvPr>
          <p:cNvSpPr txBox="1"/>
          <p:nvPr/>
        </p:nvSpPr>
        <p:spPr>
          <a:xfrm>
            <a:off x="1966959" y="-39017"/>
            <a:ext cx="521008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4000" b="1" dirty="0" err="1">
                <a:ln/>
                <a:solidFill>
                  <a:schemeClr val="accent4"/>
                </a:solidFill>
              </a:rPr>
              <a:t>Phương</a:t>
            </a:r>
            <a:r>
              <a:rPr lang="en-US" altLang="zh-CN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altLang="zh-CN" sz="4000" b="1" dirty="0" err="1">
                <a:ln/>
                <a:solidFill>
                  <a:schemeClr val="accent4"/>
                </a:solidFill>
              </a:rPr>
              <a:t>hướng</a:t>
            </a:r>
            <a:r>
              <a:rPr lang="en-US" altLang="zh-CN" sz="4000" b="1" dirty="0">
                <a:ln/>
                <a:solidFill>
                  <a:schemeClr val="accent4"/>
                </a:solidFill>
              </a:rPr>
              <a:t> </a:t>
            </a:r>
            <a:r>
              <a:rPr lang="en-US" altLang="zh-CN" sz="4000" b="1" dirty="0" err="1">
                <a:ln/>
                <a:solidFill>
                  <a:schemeClr val="accent4"/>
                </a:solidFill>
              </a:rPr>
              <a:t>tuần</a:t>
            </a:r>
            <a:r>
              <a:rPr lang="en-US" altLang="zh-CN" sz="4000" b="1" dirty="0">
                <a:ln/>
                <a:solidFill>
                  <a:schemeClr val="accent4"/>
                </a:solidFill>
              </a:rPr>
              <a:t> 25</a:t>
            </a:r>
            <a:endParaRPr lang="zh-CN" altLang="en-US" sz="4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33" name="图片 1">
            <a:extLst>
              <a:ext uri="{FF2B5EF4-FFF2-40B4-BE49-F238E27FC236}">
                <a16:creationId xmlns:a16="http://schemas.microsoft.com/office/drawing/2014/main" id="{48591C09-4FE7-40D0-A055-56B44DE5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48" y="1886344"/>
            <a:ext cx="3323819" cy="3332753"/>
          </a:xfrm>
          <a:prstGeom prst="rect">
            <a:avLst/>
          </a:prstGeom>
        </p:spPr>
      </p:pic>
      <p:pic>
        <p:nvPicPr>
          <p:cNvPr id="34" name="图片 2">
            <a:extLst>
              <a:ext uri="{FF2B5EF4-FFF2-40B4-BE49-F238E27FC236}">
                <a16:creationId xmlns:a16="http://schemas.microsoft.com/office/drawing/2014/main" id="{3DF14923-85CD-4D39-B9F2-3D3F0B657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65" y="592839"/>
            <a:ext cx="3175326" cy="3175326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6C4A002E-5DF6-411A-AD71-83B95AFC5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99" y="307210"/>
            <a:ext cx="3323819" cy="3323819"/>
          </a:xfrm>
          <a:prstGeom prst="rect">
            <a:avLst/>
          </a:prstGeom>
        </p:spPr>
      </p:pic>
      <p:pic>
        <p:nvPicPr>
          <p:cNvPr id="36" name="图片 8">
            <a:extLst>
              <a:ext uri="{FF2B5EF4-FFF2-40B4-BE49-F238E27FC236}">
                <a16:creationId xmlns:a16="http://schemas.microsoft.com/office/drawing/2014/main" id="{1E844E83-ABA2-4CE7-81F7-307388C3BE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>
            <a:off x="3236820" y="475370"/>
            <a:ext cx="2704097" cy="1841862"/>
          </a:xfrm>
          <a:prstGeom prst="rect">
            <a:avLst/>
          </a:prstGeom>
        </p:spPr>
      </p:pic>
      <p:pic>
        <p:nvPicPr>
          <p:cNvPr id="37" name="图片 9">
            <a:extLst>
              <a:ext uri="{FF2B5EF4-FFF2-40B4-BE49-F238E27FC236}">
                <a16:creationId xmlns:a16="http://schemas.microsoft.com/office/drawing/2014/main" id="{5BD0BDD8-48A7-4FD3-BA42-5233664CEA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872609"/>
            <a:ext cx="1251460" cy="2346488"/>
          </a:xfrm>
          <a:prstGeom prst="rect">
            <a:avLst/>
          </a:prstGeom>
        </p:spPr>
      </p:pic>
      <p:sp>
        <p:nvSpPr>
          <p:cNvPr id="38" name="矩形 14">
            <a:extLst>
              <a:ext uri="{FF2B5EF4-FFF2-40B4-BE49-F238E27FC236}">
                <a16:creationId xmlns:a16="http://schemas.microsoft.com/office/drawing/2014/main" id="{EF118DCE-3B02-450D-B988-B5919BB832B7}"/>
              </a:ext>
            </a:extLst>
          </p:cNvPr>
          <p:cNvSpPr/>
          <p:nvPr/>
        </p:nvSpPr>
        <p:spPr>
          <a:xfrm rot="21300622">
            <a:off x="427489" y="1307399"/>
            <a:ext cx="23911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err="1">
                <a:solidFill>
                  <a:srgbClr val="00B050"/>
                </a:solidFill>
              </a:rPr>
              <a:t>Tiếp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tục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ổn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định</a:t>
            </a:r>
            <a:r>
              <a:rPr lang="en-US" altLang="zh-CN" sz="2000" dirty="0">
                <a:solidFill>
                  <a:srgbClr val="00B050"/>
                </a:solidFill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</a:rPr>
              <a:t>duy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trì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nề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nếp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và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thực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hiện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tốt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nội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quy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trường</a:t>
            </a:r>
            <a:r>
              <a:rPr lang="en-US" altLang="zh-CN" sz="2000" dirty="0">
                <a:solidFill>
                  <a:srgbClr val="00B050"/>
                </a:solidFill>
              </a:rPr>
              <a:t>, </a:t>
            </a:r>
            <a:r>
              <a:rPr lang="en-US" altLang="zh-CN" sz="2000" dirty="0" err="1">
                <a:solidFill>
                  <a:srgbClr val="00B050"/>
                </a:solidFill>
              </a:rPr>
              <a:t>lớp</a:t>
            </a:r>
            <a:r>
              <a:rPr lang="en-US" altLang="zh-CN" sz="2000" dirty="0">
                <a:solidFill>
                  <a:srgbClr val="00B050"/>
                </a:solidFill>
              </a:rPr>
              <a:t> </a:t>
            </a:r>
            <a:r>
              <a:rPr lang="en-US" altLang="zh-CN" sz="2000" dirty="0" err="1">
                <a:solidFill>
                  <a:srgbClr val="00B050"/>
                </a:solidFill>
              </a:rPr>
              <a:t>đề</a:t>
            </a:r>
            <a:r>
              <a:rPr lang="en-US" altLang="zh-CN" sz="2000" dirty="0">
                <a:solidFill>
                  <a:srgbClr val="00B050"/>
                </a:solidFill>
              </a:rPr>
              <a:t> ra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  <p:sp>
        <p:nvSpPr>
          <p:cNvPr id="39" name="矩形 14">
            <a:extLst>
              <a:ext uri="{FF2B5EF4-FFF2-40B4-BE49-F238E27FC236}">
                <a16:creationId xmlns:a16="http://schemas.microsoft.com/office/drawing/2014/main" id="{5C5C24C5-C30B-4E91-BA74-2B11796FC699}"/>
              </a:ext>
            </a:extLst>
          </p:cNvPr>
          <p:cNvSpPr/>
          <p:nvPr/>
        </p:nvSpPr>
        <p:spPr>
          <a:xfrm rot="21314963">
            <a:off x="3375517" y="3083292"/>
            <a:ext cx="2391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err="1">
                <a:solidFill>
                  <a:srgbClr val="0070C0"/>
                </a:solidFill>
              </a:rPr>
              <a:t>Tích</a:t>
            </a: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</a:rPr>
              <a:t>cực</a:t>
            </a: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</a:rPr>
              <a:t>học</a:t>
            </a: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</a:rPr>
              <a:t>tập</a:t>
            </a: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</a:rPr>
              <a:t>nâng</a:t>
            </a: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</a:rPr>
              <a:t>cao</a:t>
            </a: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</a:rPr>
              <a:t>chất</a:t>
            </a: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altLang="zh-CN" sz="2000" dirty="0" err="1">
                <a:solidFill>
                  <a:srgbClr val="0070C0"/>
                </a:solidFill>
              </a:rPr>
              <a:t>lượng</a:t>
            </a:r>
            <a:endParaRPr lang="zh-CN" altLang="en-US" sz="2000" dirty="0">
              <a:solidFill>
                <a:srgbClr val="0070C0"/>
              </a:solidFill>
            </a:endParaRPr>
          </a:p>
        </p:txBody>
      </p:sp>
      <p:sp>
        <p:nvSpPr>
          <p:cNvPr id="40" name="矩形 14">
            <a:extLst>
              <a:ext uri="{FF2B5EF4-FFF2-40B4-BE49-F238E27FC236}">
                <a16:creationId xmlns:a16="http://schemas.microsoft.com/office/drawing/2014/main" id="{80B8A602-2A58-462C-8DFC-4D7814682B3C}"/>
              </a:ext>
            </a:extLst>
          </p:cNvPr>
          <p:cNvSpPr/>
          <p:nvPr/>
        </p:nvSpPr>
        <p:spPr>
          <a:xfrm rot="21318879">
            <a:off x="6272442" y="1554912"/>
            <a:ext cx="2391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err="1">
                <a:solidFill>
                  <a:schemeClr val="accent4">
                    <a:lumMod val="75000"/>
                  </a:schemeClr>
                </a:solidFill>
              </a:rPr>
              <a:t>Duy</a:t>
            </a:r>
            <a:r>
              <a:rPr lang="en-US" altLang="zh-CN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2000" dirty="0" err="1">
                <a:solidFill>
                  <a:schemeClr val="accent4">
                    <a:lumMod val="75000"/>
                  </a:schemeClr>
                </a:solidFill>
              </a:rPr>
              <a:t>trì</a:t>
            </a:r>
            <a:r>
              <a:rPr lang="en-US" altLang="zh-CN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2000" dirty="0" err="1">
                <a:solidFill>
                  <a:schemeClr val="accent4">
                    <a:lumMod val="75000"/>
                  </a:schemeClr>
                </a:solidFill>
              </a:rPr>
              <a:t>các</a:t>
            </a:r>
            <a:r>
              <a:rPr lang="en-US" altLang="zh-CN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2000" dirty="0" err="1">
                <a:solidFill>
                  <a:schemeClr val="accent4">
                    <a:lumMod val="75000"/>
                  </a:schemeClr>
                </a:solidFill>
              </a:rPr>
              <a:t>hoạt</a:t>
            </a:r>
            <a:r>
              <a:rPr lang="en-US" altLang="zh-CN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2000" dirty="0" err="1">
                <a:solidFill>
                  <a:schemeClr val="accent4">
                    <a:lumMod val="75000"/>
                  </a:schemeClr>
                </a:solidFill>
              </a:rPr>
              <a:t>động</a:t>
            </a:r>
            <a:r>
              <a:rPr lang="en-US" altLang="zh-CN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altLang="zh-CN" sz="2000" dirty="0" err="1">
                <a:solidFill>
                  <a:schemeClr val="accent4">
                    <a:lumMod val="75000"/>
                  </a:schemeClr>
                </a:solidFill>
              </a:rPr>
              <a:t>có</a:t>
            </a:r>
            <a:r>
              <a:rPr lang="en-US" altLang="zh-CN" sz="2000" dirty="0">
                <a:solidFill>
                  <a:schemeClr val="accent4">
                    <a:lumMod val="75000"/>
                  </a:schemeClr>
                </a:solidFill>
              </a:rPr>
              <a:t> ý </a:t>
            </a:r>
            <a:r>
              <a:rPr lang="en-US" altLang="zh-CN" sz="2000" dirty="0" err="1">
                <a:solidFill>
                  <a:schemeClr val="accent4">
                    <a:lumMod val="75000"/>
                  </a:schemeClr>
                </a:solidFill>
              </a:rPr>
              <a:t>nghĩa</a:t>
            </a:r>
            <a:r>
              <a:rPr lang="en-US" altLang="zh-CN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zh-CN" alt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4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36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96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0"/>
                            </p:stCondLst>
                            <p:childTnLst>
                              <p:par>
                                <p:cTn id="42" presetID="2" presetClass="entr" presetSubtype="6" decel="5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601"/>
            <a:ext cx="9144000" cy="1017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1562267" y="1027605"/>
            <a:ext cx="799095" cy="5627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5" b="19891"/>
          <a:stretch>
            <a:fillRect/>
          </a:stretch>
        </p:blipFill>
        <p:spPr>
          <a:xfrm>
            <a:off x="2038413" y="1598961"/>
            <a:ext cx="5395638" cy="2769642"/>
          </a:xfrm>
          <a:prstGeom prst="rect">
            <a:avLst/>
          </a:prstGeom>
          <a:effectLst>
            <a:outerShdw blurRad="63500" dist="25400" dir="192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20" y="965622"/>
            <a:ext cx="2307418" cy="9210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7056" y="881889"/>
            <a:ext cx="2307418" cy="9210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6" t="23834" r="41600" b="27717"/>
          <a:stretch>
            <a:fillRect/>
          </a:stretch>
        </p:blipFill>
        <p:spPr>
          <a:xfrm>
            <a:off x="6057220" y="1033961"/>
            <a:ext cx="268388" cy="6933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6" t="23834" r="41600" b="27717"/>
          <a:stretch>
            <a:fillRect/>
          </a:stretch>
        </p:blipFill>
        <p:spPr>
          <a:xfrm flipH="1">
            <a:off x="3139889" y="1161888"/>
            <a:ext cx="268388" cy="6933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764" y="2416147"/>
            <a:ext cx="1930660" cy="272730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220055" y="1678139"/>
            <a:ext cx="4969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DE3D0C"/>
                </a:solidFill>
                <a:effectLst/>
                <a:uLnTx/>
                <a:uFillTx/>
                <a:latin typeface="DFPOP1-W9"/>
                <a:cs typeface="+mn-cs"/>
              </a:rPr>
              <a:t>Hoạt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DE3D0C"/>
                </a:solidFill>
                <a:effectLst/>
                <a:uLnTx/>
                <a:uFillTx/>
                <a:latin typeface="DFPOP1-W9"/>
                <a:cs typeface="+mn-cs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DE3D0C"/>
                </a:solidFill>
                <a:effectLst/>
                <a:uLnTx/>
                <a:uFillTx/>
                <a:latin typeface="DFPOP1-W9"/>
                <a:cs typeface="+mn-cs"/>
              </a:rPr>
              <a:t>động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DE3D0C"/>
                </a:solidFill>
                <a:effectLst/>
                <a:uLnTx/>
                <a:uFillTx/>
                <a:latin typeface="DFPOP1-W9"/>
                <a:cs typeface="+mn-cs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DE3D0C"/>
                </a:solidFill>
                <a:effectLst/>
                <a:uLnTx/>
                <a:uFillTx/>
                <a:latin typeface="DFPOP1-W9"/>
                <a:cs typeface="+mn-cs"/>
              </a:rPr>
              <a:t>trải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DE3D0C"/>
                </a:solidFill>
                <a:effectLst/>
                <a:uLnTx/>
                <a:uFillTx/>
                <a:latin typeface="DFPOP1-W9"/>
                <a:cs typeface="+mn-cs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DE3D0C"/>
                </a:solidFill>
                <a:effectLst/>
                <a:uLnTx/>
                <a:uFillTx/>
                <a:latin typeface="DFPOP1-W9"/>
                <a:cs typeface="+mn-cs"/>
              </a:rPr>
              <a:t>nghiệm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DE3D0C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562267" y="2412861"/>
            <a:ext cx="5361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FPOP1-W9"/>
                <a:cs typeface="+mn-cs"/>
              </a:rPr>
              <a:t>THAM GIA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FPOP1-W9"/>
                <a:cs typeface="+mn-cs"/>
              </a:rPr>
              <a:t>TRÒ CHƠI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FPOP1-W9"/>
                <a:cs typeface="+mn-cs"/>
              </a:rPr>
              <a:t> “ PHÓNG VIÊN NHÍ”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288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5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5"/>
                            </p:stCondLst>
                            <p:childTnLst>
                              <p:par>
                                <p:cTn id="58" presetID="2" presetClass="entr" presetSubtype="2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B19761-0E1A-43B4-AC96-6F573DC21ADA}"/>
              </a:ext>
            </a:extLst>
          </p:cNvPr>
          <p:cNvSpPr txBox="1"/>
          <p:nvPr/>
        </p:nvSpPr>
        <p:spPr>
          <a:xfrm>
            <a:off x="2494721" y="1273394"/>
            <a:ext cx="6530010" cy="303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Duy trì nề nếp học tập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Thực hiện đúng khẩu hiệu 7K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3039745" algn="ctr"/>
              </a:tabLs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Hăng hái phát biểu xây dựng bài hơn nữa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3039745" algn="ctr"/>
              </a:tabLs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bài và chuẩn bị bài tốt trước khi đến lớp	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Thi đua học tập tốt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Vệ sinh trường lớp sạch sẽ phòng chống dịch bệnh Covid19.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Tích cực tham gia các hoạt động của lớp, của trường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Chuẩn bị đồ dùng học tập đầy đủ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Đội mũ bảo hiểm khi tham gia giao thông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AF48476B-1767-47CF-ABC2-B27965DB6F47}"/>
              </a:ext>
            </a:extLst>
          </p:cNvPr>
          <p:cNvSpPr txBox="1"/>
          <p:nvPr/>
        </p:nvSpPr>
        <p:spPr>
          <a:xfrm>
            <a:off x="1966959" y="318789"/>
            <a:ext cx="5210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Phương</a:t>
            </a:r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hướng</a:t>
            </a:r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tuần</a:t>
            </a:r>
            <a:r>
              <a:rPr lang="en-US" altLang="zh-C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25</a:t>
            </a:r>
            <a:endParaRPr lang="zh-CN" alt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6">
            <a:extLst>
              <a:ext uri="{FF2B5EF4-FFF2-40B4-BE49-F238E27FC236}">
                <a16:creationId xmlns:a16="http://schemas.microsoft.com/office/drawing/2014/main" id="{0075D01F-C01D-42E5-8A88-531347914117}"/>
              </a:ext>
            </a:extLst>
          </p:cNvPr>
          <p:cNvSpPr txBox="1"/>
          <p:nvPr/>
        </p:nvSpPr>
        <p:spPr>
          <a:xfrm>
            <a:off x="271983" y="9919"/>
            <a:ext cx="6906058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3200" b="1" dirty="0">
                <a:ln/>
                <a:solidFill>
                  <a:schemeClr val="accent4"/>
                </a:solidFill>
              </a:rPr>
              <a:t>CHIA SẺ THU HOẠCH SAU TRẢI NGHIỆM</a:t>
            </a:r>
            <a:endParaRPr lang="zh-CN" altLang="en-US" sz="32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498"/>
            <a:ext cx="1760706" cy="1860166"/>
          </a:xfrm>
          <a:prstGeom prst="rect">
            <a:avLst/>
          </a:prstGeom>
        </p:spPr>
      </p:pic>
      <p:sp>
        <p:nvSpPr>
          <p:cNvPr id="9" name="文本框 17"/>
          <p:cNvSpPr txBox="1"/>
          <p:nvPr/>
        </p:nvSpPr>
        <p:spPr>
          <a:xfrm>
            <a:off x="1630018" y="594694"/>
            <a:ext cx="5361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DE3D0C"/>
                </a:solidFill>
              </a:rPr>
              <a:t>5 </a:t>
            </a:r>
            <a:r>
              <a:rPr lang="en-US" sz="2000" b="1" dirty="0" err="1">
                <a:solidFill>
                  <a:srgbClr val="DE3D0C"/>
                </a:solidFill>
              </a:rPr>
              <a:t>ngón</a:t>
            </a:r>
            <a:r>
              <a:rPr lang="en-US" sz="2000" b="1" dirty="0">
                <a:solidFill>
                  <a:srgbClr val="DE3D0C"/>
                </a:solidFill>
              </a:rPr>
              <a:t> </a:t>
            </a:r>
            <a:r>
              <a:rPr lang="en-US" sz="2000" b="1" dirty="0" err="1">
                <a:solidFill>
                  <a:srgbClr val="DE3D0C"/>
                </a:solidFill>
              </a:rPr>
              <a:t>tay</a:t>
            </a:r>
            <a:r>
              <a:rPr lang="en-US" sz="2000" b="1" dirty="0">
                <a:solidFill>
                  <a:srgbClr val="DE3D0C"/>
                </a:solidFill>
              </a:rPr>
              <a:t> </a:t>
            </a:r>
            <a:r>
              <a:rPr lang="en-US" sz="2000" b="1" dirty="0" err="1">
                <a:solidFill>
                  <a:srgbClr val="DE3D0C"/>
                </a:solidFill>
              </a:rPr>
              <a:t>người</a:t>
            </a:r>
            <a:r>
              <a:rPr lang="en-US" sz="2000" b="1" dirty="0">
                <a:solidFill>
                  <a:srgbClr val="DE3D0C"/>
                </a:solidFill>
              </a:rPr>
              <a:t> </a:t>
            </a:r>
            <a:r>
              <a:rPr lang="en-US" sz="2000" b="1" dirty="0" err="1">
                <a:solidFill>
                  <a:srgbClr val="DE3D0C"/>
                </a:solidFill>
              </a:rPr>
              <a:t>thân</a:t>
            </a:r>
            <a:endParaRPr lang="en-US" sz="2000" dirty="0">
              <a:solidFill>
                <a:srgbClr val="DE3D0C"/>
              </a:solidFill>
            </a:endParaRPr>
          </a:p>
        </p:txBody>
      </p:sp>
      <p:pic>
        <p:nvPicPr>
          <p:cNvPr id="1026" name="Picture 2" descr="'Quy tắc 5 ngón tay' dạy trẻ tránh bị xâm hại">
            <a:extLst>
              <a:ext uri="{FF2B5EF4-FFF2-40B4-BE49-F238E27FC236}">
                <a16:creationId xmlns:a16="http://schemas.microsoft.com/office/drawing/2014/main" id="{3492B8F8-76B3-488C-87A5-755BC62EC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 b="29662"/>
          <a:stretch/>
        </p:blipFill>
        <p:spPr bwMode="auto">
          <a:xfrm>
            <a:off x="399378" y="1470991"/>
            <a:ext cx="8345243" cy="364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9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2" y="318416"/>
            <a:ext cx="7136864" cy="450666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66651" y="1787485"/>
            <a:ext cx="56507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2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64" y="2958031"/>
            <a:ext cx="2640176" cy="2004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209</Words>
  <Application>Microsoft Office PowerPoint</Application>
  <PresentationFormat>On-screen Show (16:9)</PresentationFormat>
  <Paragraphs>43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SimSun</vt:lpstr>
      <vt:lpstr>Arial</vt:lpstr>
      <vt:lpstr>Calibri</vt:lpstr>
      <vt:lpstr>DFPOP1-W9</vt:lpstr>
      <vt:lpstr>Times New Roman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Admin</cp:lastModifiedBy>
  <cp:revision>80</cp:revision>
  <dcterms:created xsi:type="dcterms:W3CDTF">2016-09-02T00:29:00Z</dcterms:created>
  <dcterms:modified xsi:type="dcterms:W3CDTF">2022-02-21T15:25:47Z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