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5"/>
  </p:notesMasterIdLst>
  <p:sldIdLst>
    <p:sldId id="301" r:id="rId2"/>
    <p:sldId id="303" r:id="rId3"/>
    <p:sldId id="309" r:id="rId4"/>
  </p:sldIdLst>
  <p:sldSz cx="9144000" cy="5143500" type="screen16x9"/>
  <p:notesSz cx="6858000" cy="9144000"/>
  <p:embeddedFontLst>
    <p:embeddedFont>
      <p:font typeface="Baloo 2" panose="020B0604020202020204" charset="0"/>
      <p:regular r:id="rId6"/>
      <p:bold r:id="rId7"/>
    </p:embeddedFont>
    <p:embeddedFont>
      <p:font typeface="Pangolin" panose="020B0604020202020204" charset="0"/>
      <p:regular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B6"/>
    <a:srgbClr val="62BB47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15"/>
  </p:normalViewPr>
  <p:slideViewPr>
    <p:cSldViewPr snapToGrid="0">
      <p:cViewPr varScale="1">
        <p:scale>
          <a:sx n="90" d="100"/>
          <a:sy n="90" d="100"/>
        </p:scale>
        <p:origin x="8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7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81" y="2183108"/>
            <a:ext cx="598914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20: </a:t>
            </a:r>
            <a:br>
              <a:rPr lang="en-US" dirty="0"/>
            </a:b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đáng</a:t>
            </a:r>
            <a:r>
              <a:rPr lang="en-US" dirty="0"/>
              <a:t> </a:t>
            </a:r>
            <a:r>
              <a:rPr lang="en-US" dirty="0" err="1"/>
              <a:t>nhớ</a:t>
            </a:r>
            <a:br>
              <a:rPr lang="en-US" dirty="0"/>
            </a:b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" y="4134522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Tháng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ai?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E1701D-DE45-7540-BAE0-C2AB59B6111F}"/>
              </a:ext>
            </a:extLst>
          </p:cNvPr>
          <p:cNvGrpSpPr/>
          <p:nvPr/>
        </p:nvGrpSpPr>
        <p:grpSpPr>
          <a:xfrm>
            <a:off x="609699" y="1524877"/>
            <a:ext cx="8077100" cy="3218190"/>
            <a:chOff x="609699" y="1524877"/>
            <a:chExt cx="8077100" cy="32181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6691410-3460-0A40-A767-A50EBD1C0E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9000"/>
                      </a14:imgEffect>
                    </a14:imgLayer>
                  </a14:imgProps>
                </a:ext>
              </a:extLst>
            </a:blip>
            <a:srcRect t="3685"/>
            <a:stretch/>
          </p:blipFill>
          <p:spPr>
            <a:xfrm>
              <a:off x="609699" y="1524877"/>
              <a:ext cx="8077100" cy="32181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0050F4-6B85-E141-B72F-05EEA5827FF3}"/>
                </a:ext>
              </a:extLst>
            </p:cNvPr>
            <p:cNvSpPr txBox="1"/>
            <p:nvPr/>
          </p:nvSpPr>
          <p:spPr>
            <a:xfrm>
              <a:off x="6511158" y="2571750"/>
              <a:ext cx="2175641" cy="1200329"/>
            </a:xfrm>
            <a:prstGeom prst="rect">
              <a:avLst/>
            </a:prstGeom>
            <a:solidFill>
              <a:srgbClr val="FEEAB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VN" sz="1800" dirty="0"/>
                <a:t>Hãy nhớ tháng sinh nhật của em và đứng dậy khi nghe gọi đến.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246342"/>
            <a:ext cx="80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Cùng bố mẹ đánh dấu ngày đáng nhớ của gia đình.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4DE9BC-5457-E746-A7AD-15B89E52A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6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9380" y="1708007"/>
            <a:ext cx="3928487" cy="306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63</Words>
  <Application>Microsoft Office PowerPoint</Application>
  <PresentationFormat>On-screen Show (16:9)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Baloo 2</vt:lpstr>
      <vt:lpstr>UTM Androgyne</vt:lpstr>
      <vt:lpstr>Arial</vt:lpstr>
      <vt:lpstr>Pangolin</vt:lpstr>
      <vt:lpstr>UTM Cookies</vt:lpstr>
      <vt:lpstr>English Vocabulary Workshop by Slidesgo</vt:lpstr>
      <vt:lpstr>Bài 20:  Ngày đáng nhớ của gia đình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Nguyễn Ngọc Diệp</cp:lastModifiedBy>
  <cp:revision>68</cp:revision>
  <dcterms:modified xsi:type="dcterms:W3CDTF">2022-02-05T13:54:37Z</dcterms:modified>
</cp:coreProperties>
</file>