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ags/tag2.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sldIdLst>
    <p:sldId id="287" r:id="rId2"/>
    <p:sldId id="259" r:id="rId3"/>
    <p:sldId id="286" r:id="rId4"/>
    <p:sldId id="288" r:id="rId5"/>
    <p:sldId id="289" r:id="rId6"/>
    <p:sldId id="290" r:id="rId7"/>
    <p:sldId id="291" r:id="rId8"/>
    <p:sldId id="283" r:id="rId9"/>
    <p:sldId id="292" r:id="rId10"/>
    <p:sldId id="285" r:id="rId11"/>
  </p:sldIdLst>
  <p:sldSz cx="12192000" cy="6858000"/>
  <p:notesSz cx="6858000" cy="9144000"/>
  <p:custDataLst>
    <p:tags r:id="rId12"/>
  </p:custData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90CFE6"/>
    <a:srgbClr val="F6885C"/>
    <a:srgbClr val="B4EFFF"/>
    <a:srgbClr val="000000"/>
    <a:srgbClr val="F72F98"/>
    <a:srgbClr val="F8526B"/>
    <a:srgbClr val="F7860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559" autoAdjust="0"/>
    <p:restoredTop sz="94660"/>
  </p:normalViewPr>
  <p:slideViewPr>
    <p:cSldViewPr snapToGrid="0">
      <p:cViewPr varScale="1">
        <p:scale>
          <a:sx n="91" d="100"/>
          <a:sy n="91" d="100"/>
        </p:scale>
        <p:origin x="318"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EB60DE6-4A1A-41D1-A8BC-EEBD201ECC81}" type="doc">
      <dgm:prSet loTypeId="urn:microsoft.com/office/officeart/2005/8/layout/vList2" loCatId="list" qsTypeId="urn:microsoft.com/office/officeart/2005/8/quickstyle/simple1" qsCatId="simple" csTypeId="urn:microsoft.com/office/officeart/2005/8/colors/accent0_2" csCatId="mainScheme" phldr="1"/>
      <dgm:spPr/>
      <dgm:t>
        <a:bodyPr/>
        <a:lstStyle/>
        <a:p>
          <a:endParaRPr lang="en-US"/>
        </a:p>
      </dgm:t>
    </dgm:pt>
    <dgm:pt modelId="{0C0A63CF-B950-41FA-B6A0-0FDEFD2148FA}">
      <dgm:prSet phldrT="[Text]"/>
      <dgm:spPr/>
      <dgm:t>
        <a:bodyPr/>
        <a:lstStyle/>
        <a:p>
          <a:r>
            <a:rPr lang="en-US" dirty="0" smtClean="0"/>
            <a:t>1. </a:t>
          </a:r>
          <a:r>
            <a:rPr lang="en-US" dirty="0" err="1" smtClean="0"/>
            <a:t>Nhận</a:t>
          </a:r>
          <a:r>
            <a:rPr lang="en-US" dirty="0" smtClean="0"/>
            <a:t> </a:t>
          </a:r>
          <a:r>
            <a:rPr lang="en-US" dirty="0" err="1" smtClean="0"/>
            <a:t>biết</a:t>
          </a:r>
          <a:r>
            <a:rPr lang="en-US" dirty="0" smtClean="0"/>
            <a:t> </a:t>
          </a:r>
          <a:r>
            <a:rPr lang="en-US" dirty="0" err="1" smtClean="0"/>
            <a:t>được</a:t>
          </a:r>
          <a:r>
            <a:rPr lang="en-US" dirty="0" smtClean="0"/>
            <a:t> m</a:t>
          </a:r>
          <a:r>
            <a:rPr lang="vi-VN" dirty="0" smtClean="0"/>
            <a:t>ột số tình huống cần tìm kiếm sự hỗ trợ khi ở trường.</a:t>
          </a:r>
          <a:endParaRPr lang="en-US" dirty="0"/>
        </a:p>
      </dgm:t>
    </dgm:pt>
    <dgm:pt modelId="{B01B354A-49CC-441D-A373-D8F5161C8E74}" type="parTrans" cxnId="{84FAA58D-887A-45EE-AB84-E6D1DFB56A5B}">
      <dgm:prSet/>
      <dgm:spPr/>
      <dgm:t>
        <a:bodyPr/>
        <a:lstStyle/>
        <a:p>
          <a:endParaRPr lang="en-US"/>
        </a:p>
      </dgm:t>
    </dgm:pt>
    <dgm:pt modelId="{138F9952-DC96-4B30-9111-E1CE4886957C}" type="sibTrans" cxnId="{84FAA58D-887A-45EE-AB84-E6D1DFB56A5B}">
      <dgm:prSet/>
      <dgm:spPr/>
      <dgm:t>
        <a:bodyPr/>
        <a:lstStyle/>
        <a:p>
          <a:endParaRPr lang="en-US"/>
        </a:p>
      </dgm:t>
    </dgm:pt>
    <dgm:pt modelId="{5091F71C-4FC2-4F6B-B74D-779C44AE36EB}">
      <dgm:prSet phldrT="[Text]" phldr="1"/>
      <dgm:spPr/>
      <dgm:t>
        <a:bodyPr/>
        <a:lstStyle/>
        <a:p>
          <a:endParaRPr lang="en-US" dirty="0"/>
        </a:p>
      </dgm:t>
    </dgm:pt>
    <dgm:pt modelId="{F8E7C580-A79E-44FC-971F-3F690A8EA5EE}" type="parTrans" cxnId="{022C6194-ED83-4DA6-8360-BFB936AE1B2E}">
      <dgm:prSet/>
      <dgm:spPr/>
      <dgm:t>
        <a:bodyPr/>
        <a:lstStyle/>
        <a:p>
          <a:endParaRPr lang="en-US"/>
        </a:p>
      </dgm:t>
    </dgm:pt>
    <dgm:pt modelId="{1580AAD6-8166-4215-A9C4-54EEB7074DAA}" type="sibTrans" cxnId="{022C6194-ED83-4DA6-8360-BFB936AE1B2E}">
      <dgm:prSet/>
      <dgm:spPr/>
      <dgm:t>
        <a:bodyPr/>
        <a:lstStyle/>
        <a:p>
          <a:endParaRPr lang="en-US"/>
        </a:p>
      </dgm:t>
    </dgm:pt>
    <dgm:pt modelId="{D8749A6C-70FB-45F9-8717-F71158A38E1A}">
      <dgm:prSet phldrT="[Text]"/>
      <dgm:spPr/>
      <dgm:t>
        <a:bodyPr/>
        <a:lstStyle/>
        <a:p>
          <a:r>
            <a:rPr lang="en-US" dirty="0" smtClean="0"/>
            <a:t>2. </a:t>
          </a:r>
          <a:r>
            <a:rPr lang="vi-VN" dirty="0" smtClean="0"/>
            <a:t>Nêu được vì sao phải tìm kiếm sự hỗ trợ khi ở trường.</a:t>
          </a:r>
          <a:endParaRPr lang="en-US" dirty="0"/>
        </a:p>
      </dgm:t>
    </dgm:pt>
    <dgm:pt modelId="{4F639A91-5D2D-443E-8538-F2E2DB7C6A0A}" type="parTrans" cxnId="{94A58BED-7B0A-40E1-A44B-89CC10FA4D9C}">
      <dgm:prSet/>
      <dgm:spPr/>
      <dgm:t>
        <a:bodyPr/>
        <a:lstStyle/>
        <a:p>
          <a:endParaRPr lang="en-US"/>
        </a:p>
      </dgm:t>
    </dgm:pt>
    <dgm:pt modelId="{99ADF917-BC2A-4AAA-BD3C-428D6C94E1B4}" type="sibTrans" cxnId="{94A58BED-7B0A-40E1-A44B-89CC10FA4D9C}">
      <dgm:prSet/>
      <dgm:spPr/>
      <dgm:t>
        <a:bodyPr/>
        <a:lstStyle/>
        <a:p>
          <a:endParaRPr lang="en-US"/>
        </a:p>
      </dgm:t>
    </dgm:pt>
    <dgm:pt modelId="{9A908672-85B1-48A8-B25F-537D4340D94A}">
      <dgm:prSet phldrT="[Text]" phldr="1"/>
      <dgm:spPr/>
      <dgm:t>
        <a:bodyPr/>
        <a:lstStyle/>
        <a:p>
          <a:endParaRPr lang="en-US" dirty="0"/>
        </a:p>
      </dgm:t>
    </dgm:pt>
    <dgm:pt modelId="{A8A9B1FD-A400-4C5B-880C-337D2671E882}" type="parTrans" cxnId="{C8AE56D4-CAF0-4A97-9EBD-48E01FA352B4}">
      <dgm:prSet/>
      <dgm:spPr/>
      <dgm:t>
        <a:bodyPr/>
        <a:lstStyle/>
        <a:p>
          <a:endParaRPr lang="en-US"/>
        </a:p>
      </dgm:t>
    </dgm:pt>
    <dgm:pt modelId="{DFAE455D-091B-4971-A1DF-69ED3405BCFF}" type="sibTrans" cxnId="{C8AE56D4-CAF0-4A97-9EBD-48E01FA352B4}">
      <dgm:prSet/>
      <dgm:spPr/>
      <dgm:t>
        <a:bodyPr/>
        <a:lstStyle/>
        <a:p>
          <a:endParaRPr lang="en-US"/>
        </a:p>
      </dgm:t>
    </dgm:pt>
    <dgm:pt modelId="{4A740822-41E9-4B85-8806-F82665BF446B}">
      <dgm:prSet/>
      <dgm:spPr/>
      <dgm:t>
        <a:bodyPr/>
        <a:lstStyle/>
        <a:p>
          <a:r>
            <a:rPr lang="en-US" dirty="0" smtClean="0"/>
            <a:t>3. </a:t>
          </a:r>
          <a:r>
            <a:rPr lang="vi-VN" dirty="0" smtClean="0"/>
            <a:t>Thực hiện được việc tìm kiếm sự hỗ trợ khi ở trường.</a:t>
          </a:r>
          <a:endParaRPr lang="en-US" dirty="0"/>
        </a:p>
      </dgm:t>
    </dgm:pt>
    <dgm:pt modelId="{5759D594-ECBA-4C4A-BAC2-199E135778A5}" type="parTrans" cxnId="{B617843C-AFC8-4CEE-8F81-2C16417A3416}">
      <dgm:prSet/>
      <dgm:spPr/>
      <dgm:t>
        <a:bodyPr/>
        <a:lstStyle/>
        <a:p>
          <a:endParaRPr lang="en-US"/>
        </a:p>
      </dgm:t>
    </dgm:pt>
    <dgm:pt modelId="{CA9A5555-E05A-4AEA-8A85-9FD71AE7653D}" type="sibTrans" cxnId="{B617843C-AFC8-4CEE-8F81-2C16417A3416}">
      <dgm:prSet/>
      <dgm:spPr/>
      <dgm:t>
        <a:bodyPr/>
        <a:lstStyle/>
        <a:p>
          <a:endParaRPr lang="en-US"/>
        </a:p>
      </dgm:t>
    </dgm:pt>
    <dgm:pt modelId="{94133967-B005-4E7D-84D0-32D605F8924F}" type="pres">
      <dgm:prSet presAssocID="{4EB60DE6-4A1A-41D1-A8BC-EEBD201ECC81}" presName="linear" presStyleCnt="0">
        <dgm:presLayoutVars>
          <dgm:animLvl val="lvl"/>
          <dgm:resizeHandles val="exact"/>
        </dgm:presLayoutVars>
      </dgm:prSet>
      <dgm:spPr/>
      <dgm:t>
        <a:bodyPr/>
        <a:lstStyle/>
        <a:p>
          <a:endParaRPr lang="en-US"/>
        </a:p>
      </dgm:t>
    </dgm:pt>
    <dgm:pt modelId="{07FDC2FA-A578-4542-92AD-89D69287018E}" type="pres">
      <dgm:prSet presAssocID="{0C0A63CF-B950-41FA-B6A0-0FDEFD2148FA}" presName="parentText" presStyleLbl="node1" presStyleIdx="0" presStyleCnt="3">
        <dgm:presLayoutVars>
          <dgm:chMax val="0"/>
          <dgm:bulletEnabled val="1"/>
        </dgm:presLayoutVars>
      </dgm:prSet>
      <dgm:spPr/>
      <dgm:t>
        <a:bodyPr/>
        <a:lstStyle/>
        <a:p>
          <a:endParaRPr lang="en-US"/>
        </a:p>
      </dgm:t>
    </dgm:pt>
    <dgm:pt modelId="{6FB8F8F1-FD42-4410-B15E-12D1CAF3A356}" type="pres">
      <dgm:prSet presAssocID="{0C0A63CF-B950-41FA-B6A0-0FDEFD2148FA}" presName="childText" presStyleLbl="revTx" presStyleIdx="0" presStyleCnt="2">
        <dgm:presLayoutVars>
          <dgm:bulletEnabled val="1"/>
        </dgm:presLayoutVars>
      </dgm:prSet>
      <dgm:spPr/>
      <dgm:t>
        <a:bodyPr/>
        <a:lstStyle/>
        <a:p>
          <a:endParaRPr lang="en-US"/>
        </a:p>
      </dgm:t>
    </dgm:pt>
    <dgm:pt modelId="{2B6345EA-4C18-4643-B434-2D7AEFCCAB66}" type="pres">
      <dgm:prSet presAssocID="{D8749A6C-70FB-45F9-8717-F71158A38E1A}" presName="parentText" presStyleLbl="node1" presStyleIdx="1" presStyleCnt="3" custLinFactNeighborX="-140">
        <dgm:presLayoutVars>
          <dgm:chMax val="0"/>
          <dgm:bulletEnabled val="1"/>
        </dgm:presLayoutVars>
      </dgm:prSet>
      <dgm:spPr/>
      <dgm:t>
        <a:bodyPr/>
        <a:lstStyle/>
        <a:p>
          <a:endParaRPr lang="en-US"/>
        </a:p>
      </dgm:t>
    </dgm:pt>
    <dgm:pt modelId="{9A56DE84-C6DF-4BA0-B767-CB104BFA8738}" type="pres">
      <dgm:prSet presAssocID="{D8749A6C-70FB-45F9-8717-F71158A38E1A}" presName="childText" presStyleLbl="revTx" presStyleIdx="1" presStyleCnt="2">
        <dgm:presLayoutVars>
          <dgm:bulletEnabled val="1"/>
        </dgm:presLayoutVars>
      </dgm:prSet>
      <dgm:spPr/>
      <dgm:t>
        <a:bodyPr/>
        <a:lstStyle/>
        <a:p>
          <a:endParaRPr lang="en-US"/>
        </a:p>
      </dgm:t>
    </dgm:pt>
    <dgm:pt modelId="{004CF3B2-C452-4AE9-8405-2C1DE38BB0DD}" type="pres">
      <dgm:prSet presAssocID="{4A740822-41E9-4B85-8806-F82665BF446B}" presName="parentText" presStyleLbl="node1" presStyleIdx="2" presStyleCnt="3">
        <dgm:presLayoutVars>
          <dgm:chMax val="0"/>
          <dgm:bulletEnabled val="1"/>
        </dgm:presLayoutVars>
      </dgm:prSet>
      <dgm:spPr/>
      <dgm:t>
        <a:bodyPr/>
        <a:lstStyle/>
        <a:p>
          <a:endParaRPr lang="en-US"/>
        </a:p>
      </dgm:t>
    </dgm:pt>
  </dgm:ptLst>
  <dgm:cxnLst>
    <dgm:cxn modelId="{47953B09-4069-4A68-AD3B-99EA75D5E9AB}" type="presOf" srcId="{4A740822-41E9-4B85-8806-F82665BF446B}" destId="{004CF3B2-C452-4AE9-8405-2C1DE38BB0DD}" srcOrd="0" destOrd="0" presId="urn:microsoft.com/office/officeart/2005/8/layout/vList2"/>
    <dgm:cxn modelId="{C592D9B8-01FB-430E-97F7-8482194E639E}" type="presOf" srcId="{4EB60DE6-4A1A-41D1-A8BC-EEBD201ECC81}" destId="{94133967-B005-4E7D-84D0-32D605F8924F}" srcOrd="0" destOrd="0" presId="urn:microsoft.com/office/officeart/2005/8/layout/vList2"/>
    <dgm:cxn modelId="{5712B732-D89C-4456-8C9F-8E37AA0C9C06}" type="presOf" srcId="{0C0A63CF-B950-41FA-B6A0-0FDEFD2148FA}" destId="{07FDC2FA-A578-4542-92AD-89D69287018E}" srcOrd="0" destOrd="0" presId="urn:microsoft.com/office/officeart/2005/8/layout/vList2"/>
    <dgm:cxn modelId="{84FAA58D-887A-45EE-AB84-E6D1DFB56A5B}" srcId="{4EB60DE6-4A1A-41D1-A8BC-EEBD201ECC81}" destId="{0C0A63CF-B950-41FA-B6A0-0FDEFD2148FA}" srcOrd="0" destOrd="0" parTransId="{B01B354A-49CC-441D-A373-D8F5161C8E74}" sibTransId="{138F9952-DC96-4B30-9111-E1CE4886957C}"/>
    <dgm:cxn modelId="{B617843C-AFC8-4CEE-8F81-2C16417A3416}" srcId="{4EB60DE6-4A1A-41D1-A8BC-EEBD201ECC81}" destId="{4A740822-41E9-4B85-8806-F82665BF446B}" srcOrd="2" destOrd="0" parTransId="{5759D594-ECBA-4C4A-BAC2-199E135778A5}" sibTransId="{CA9A5555-E05A-4AEA-8A85-9FD71AE7653D}"/>
    <dgm:cxn modelId="{1A3D6164-8B45-490F-BEBC-99AE75AB7E5C}" type="presOf" srcId="{9A908672-85B1-48A8-B25F-537D4340D94A}" destId="{9A56DE84-C6DF-4BA0-B767-CB104BFA8738}" srcOrd="0" destOrd="0" presId="urn:microsoft.com/office/officeart/2005/8/layout/vList2"/>
    <dgm:cxn modelId="{022C6194-ED83-4DA6-8360-BFB936AE1B2E}" srcId="{0C0A63CF-B950-41FA-B6A0-0FDEFD2148FA}" destId="{5091F71C-4FC2-4F6B-B74D-779C44AE36EB}" srcOrd="0" destOrd="0" parTransId="{F8E7C580-A79E-44FC-971F-3F690A8EA5EE}" sibTransId="{1580AAD6-8166-4215-A9C4-54EEB7074DAA}"/>
    <dgm:cxn modelId="{BD8BCC15-94F3-415F-A59D-08085302D09D}" type="presOf" srcId="{5091F71C-4FC2-4F6B-B74D-779C44AE36EB}" destId="{6FB8F8F1-FD42-4410-B15E-12D1CAF3A356}" srcOrd="0" destOrd="0" presId="urn:microsoft.com/office/officeart/2005/8/layout/vList2"/>
    <dgm:cxn modelId="{EB94C6AC-CE0C-48D3-ACE1-C4EF410279E8}" type="presOf" srcId="{D8749A6C-70FB-45F9-8717-F71158A38E1A}" destId="{2B6345EA-4C18-4643-B434-2D7AEFCCAB66}" srcOrd="0" destOrd="0" presId="urn:microsoft.com/office/officeart/2005/8/layout/vList2"/>
    <dgm:cxn modelId="{94A58BED-7B0A-40E1-A44B-89CC10FA4D9C}" srcId="{4EB60DE6-4A1A-41D1-A8BC-EEBD201ECC81}" destId="{D8749A6C-70FB-45F9-8717-F71158A38E1A}" srcOrd="1" destOrd="0" parTransId="{4F639A91-5D2D-443E-8538-F2E2DB7C6A0A}" sibTransId="{99ADF917-BC2A-4AAA-BD3C-428D6C94E1B4}"/>
    <dgm:cxn modelId="{C8AE56D4-CAF0-4A97-9EBD-48E01FA352B4}" srcId="{D8749A6C-70FB-45F9-8717-F71158A38E1A}" destId="{9A908672-85B1-48A8-B25F-537D4340D94A}" srcOrd="0" destOrd="0" parTransId="{A8A9B1FD-A400-4C5B-880C-337D2671E882}" sibTransId="{DFAE455D-091B-4971-A1DF-69ED3405BCFF}"/>
    <dgm:cxn modelId="{8F980B8A-3111-4DF1-86E4-292BEE1B13E3}" type="presParOf" srcId="{94133967-B005-4E7D-84D0-32D605F8924F}" destId="{07FDC2FA-A578-4542-92AD-89D69287018E}" srcOrd="0" destOrd="0" presId="urn:microsoft.com/office/officeart/2005/8/layout/vList2"/>
    <dgm:cxn modelId="{69FD23D4-AF0B-4688-BBA4-53A013ACE689}" type="presParOf" srcId="{94133967-B005-4E7D-84D0-32D605F8924F}" destId="{6FB8F8F1-FD42-4410-B15E-12D1CAF3A356}" srcOrd="1" destOrd="0" presId="urn:microsoft.com/office/officeart/2005/8/layout/vList2"/>
    <dgm:cxn modelId="{BE909EBB-90EF-401E-B310-5ED18A0C3D86}" type="presParOf" srcId="{94133967-B005-4E7D-84D0-32D605F8924F}" destId="{2B6345EA-4C18-4643-B434-2D7AEFCCAB66}" srcOrd="2" destOrd="0" presId="urn:microsoft.com/office/officeart/2005/8/layout/vList2"/>
    <dgm:cxn modelId="{843CD98B-4FF0-4402-878B-76116604644D}" type="presParOf" srcId="{94133967-B005-4E7D-84D0-32D605F8924F}" destId="{9A56DE84-C6DF-4BA0-B767-CB104BFA8738}" srcOrd="3" destOrd="0" presId="urn:microsoft.com/office/officeart/2005/8/layout/vList2"/>
    <dgm:cxn modelId="{3F870441-B4AF-49E8-8F4C-DBA03A09013F}" type="presParOf" srcId="{94133967-B005-4E7D-84D0-32D605F8924F}" destId="{004CF3B2-C452-4AE9-8405-2C1DE38BB0DD}"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FDC2FA-A578-4542-92AD-89D69287018E}">
      <dsp:nvSpPr>
        <dsp:cNvPr id="0" name=""/>
        <dsp:cNvSpPr/>
      </dsp:nvSpPr>
      <dsp:spPr>
        <a:xfrm>
          <a:off x="0" y="53106"/>
          <a:ext cx="8190412" cy="1042470"/>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a:lnSpc>
              <a:spcPct val="90000"/>
            </a:lnSpc>
            <a:spcBef>
              <a:spcPct val="0"/>
            </a:spcBef>
            <a:spcAft>
              <a:spcPct val="35000"/>
            </a:spcAft>
          </a:pPr>
          <a:r>
            <a:rPr lang="en-US" sz="2700" kern="1200" dirty="0" smtClean="0"/>
            <a:t>1. </a:t>
          </a:r>
          <a:r>
            <a:rPr lang="en-US" sz="2700" kern="1200" dirty="0" err="1" smtClean="0"/>
            <a:t>Nhận</a:t>
          </a:r>
          <a:r>
            <a:rPr lang="en-US" sz="2700" kern="1200" dirty="0" smtClean="0"/>
            <a:t> </a:t>
          </a:r>
          <a:r>
            <a:rPr lang="en-US" sz="2700" kern="1200" dirty="0" err="1" smtClean="0"/>
            <a:t>biết</a:t>
          </a:r>
          <a:r>
            <a:rPr lang="en-US" sz="2700" kern="1200" dirty="0" smtClean="0"/>
            <a:t> </a:t>
          </a:r>
          <a:r>
            <a:rPr lang="en-US" sz="2700" kern="1200" dirty="0" err="1" smtClean="0"/>
            <a:t>được</a:t>
          </a:r>
          <a:r>
            <a:rPr lang="en-US" sz="2700" kern="1200" dirty="0" smtClean="0"/>
            <a:t> m</a:t>
          </a:r>
          <a:r>
            <a:rPr lang="vi-VN" sz="2700" kern="1200" dirty="0" smtClean="0"/>
            <a:t>ột số tình huống cần tìm kiếm sự hỗ trợ khi ở trường.</a:t>
          </a:r>
          <a:endParaRPr lang="en-US" sz="2700" kern="1200" dirty="0"/>
        </a:p>
      </dsp:txBody>
      <dsp:txXfrm>
        <a:off x="50889" y="103995"/>
        <a:ext cx="8088634" cy="940692"/>
      </dsp:txXfrm>
    </dsp:sp>
    <dsp:sp modelId="{6FB8F8F1-FD42-4410-B15E-12D1CAF3A356}">
      <dsp:nvSpPr>
        <dsp:cNvPr id="0" name=""/>
        <dsp:cNvSpPr/>
      </dsp:nvSpPr>
      <dsp:spPr>
        <a:xfrm>
          <a:off x="0" y="1095576"/>
          <a:ext cx="8190412" cy="447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0046" tIns="34290" rIns="192024" bIns="34290" numCol="1" spcCol="1270" anchor="t" anchorCtr="0">
          <a:noAutofit/>
        </a:bodyPr>
        <a:lstStyle/>
        <a:p>
          <a:pPr marL="228600" lvl="1" indent="-228600" algn="l" defTabSz="933450">
            <a:lnSpc>
              <a:spcPct val="90000"/>
            </a:lnSpc>
            <a:spcBef>
              <a:spcPct val="0"/>
            </a:spcBef>
            <a:spcAft>
              <a:spcPct val="20000"/>
            </a:spcAft>
            <a:buChar char="••"/>
          </a:pPr>
          <a:endParaRPr lang="en-US" sz="2100" kern="1200" dirty="0"/>
        </a:p>
      </dsp:txBody>
      <dsp:txXfrm>
        <a:off x="0" y="1095576"/>
        <a:ext cx="8190412" cy="447120"/>
      </dsp:txXfrm>
    </dsp:sp>
    <dsp:sp modelId="{2B6345EA-4C18-4643-B434-2D7AEFCCAB66}">
      <dsp:nvSpPr>
        <dsp:cNvPr id="0" name=""/>
        <dsp:cNvSpPr/>
      </dsp:nvSpPr>
      <dsp:spPr>
        <a:xfrm>
          <a:off x="0" y="1542696"/>
          <a:ext cx="8190412" cy="1042470"/>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a:lnSpc>
              <a:spcPct val="90000"/>
            </a:lnSpc>
            <a:spcBef>
              <a:spcPct val="0"/>
            </a:spcBef>
            <a:spcAft>
              <a:spcPct val="35000"/>
            </a:spcAft>
          </a:pPr>
          <a:r>
            <a:rPr lang="en-US" sz="2700" kern="1200" dirty="0" smtClean="0"/>
            <a:t>2. </a:t>
          </a:r>
          <a:r>
            <a:rPr lang="vi-VN" sz="2700" kern="1200" dirty="0" smtClean="0"/>
            <a:t>Nêu được vì sao phải tìm kiếm sự hỗ trợ khi ở trường.</a:t>
          </a:r>
          <a:endParaRPr lang="en-US" sz="2700" kern="1200" dirty="0"/>
        </a:p>
      </dsp:txBody>
      <dsp:txXfrm>
        <a:off x="50889" y="1593585"/>
        <a:ext cx="8088634" cy="940692"/>
      </dsp:txXfrm>
    </dsp:sp>
    <dsp:sp modelId="{9A56DE84-C6DF-4BA0-B767-CB104BFA8738}">
      <dsp:nvSpPr>
        <dsp:cNvPr id="0" name=""/>
        <dsp:cNvSpPr/>
      </dsp:nvSpPr>
      <dsp:spPr>
        <a:xfrm>
          <a:off x="0" y="2585166"/>
          <a:ext cx="8190412" cy="447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0046" tIns="34290" rIns="192024" bIns="34290" numCol="1" spcCol="1270" anchor="t" anchorCtr="0">
          <a:noAutofit/>
        </a:bodyPr>
        <a:lstStyle/>
        <a:p>
          <a:pPr marL="228600" lvl="1" indent="-228600" algn="l" defTabSz="933450">
            <a:lnSpc>
              <a:spcPct val="90000"/>
            </a:lnSpc>
            <a:spcBef>
              <a:spcPct val="0"/>
            </a:spcBef>
            <a:spcAft>
              <a:spcPct val="20000"/>
            </a:spcAft>
            <a:buChar char="••"/>
          </a:pPr>
          <a:endParaRPr lang="en-US" sz="2100" kern="1200" dirty="0"/>
        </a:p>
      </dsp:txBody>
      <dsp:txXfrm>
        <a:off x="0" y="2585166"/>
        <a:ext cx="8190412" cy="447120"/>
      </dsp:txXfrm>
    </dsp:sp>
    <dsp:sp modelId="{004CF3B2-C452-4AE9-8405-2C1DE38BB0DD}">
      <dsp:nvSpPr>
        <dsp:cNvPr id="0" name=""/>
        <dsp:cNvSpPr/>
      </dsp:nvSpPr>
      <dsp:spPr>
        <a:xfrm>
          <a:off x="0" y="3032286"/>
          <a:ext cx="8190412" cy="1042470"/>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a:lnSpc>
              <a:spcPct val="90000"/>
            </a:lnSpc>
            <a:spcBef>
              <a:spcPct val="0"/>
            </a:spcBef>
            <a:spcAft>
              <a:spcPct val="35000"/>
            </a:spcAft>
          </a:pPr>
          <a:r>
            <a:rPr lang="en-US" sz="2700" kern="1200" dirty="0" smtClean="0"/>
            <a:t>3. </a:t>
          </a:r>
          <a:r>
            <a:rPr lang="vi-VN" sz="2700" kern="1200" dirty="0" smtClean="0"/>
            <a:t>Thực hiện được việc tìm kiếm sự hỗ trợ khi ở trường.</a:t>
          </a:r>
          <a:endParaRPr lang="en-US" sz="2700" kern="1200" dirty="0"/>
        </a:p>
      </dsp:txBody>
      <dsp:txXfrm>
        <a:off x="50889" y="3083175"/>
        <a:ext cx="8088634" cy="94069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preserve="1" userDrawn="1">
  <p:cSld name="Section header">
    <p:bg>
      <p:bgPr>
        <a:solidFill>
          <a:schemeClr val="accent2"/>
        </a:solidFill>
        <a:effectLst/>
      </p:bgPr>
    </p:bg>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sz="1867" kern="0" smtClean="0">
                <a:solidFill>
                  <a:srgbClr val="000000"/>
                </a:solidFill>
                <a:cs typeface="Arial"/>
                <a:sym typeface="Arial"/>
              </a:rPr>
              <a:pPr defTabSz="1219170">
                <a:buClr>
                  <a:srgbClr val="000000"/>
                </a:buClr>
              </a:pPr>
              <a:t>‹#›</a:t>
            </a:fld>
            <a:endParaRPr lang="en" sz="1867" kern="0">
              <a:solidFill>
                <a:srgbClr val="000000"/>
              </a:solidFill>
              <a:cs typeface="Arial"/>
              <a:sym typeface="Arial"/>
            </a:endParaRPr>
          </a:p>
        </p:txBody>
      </p:sp>
      <p:sp>
        <p:nvSpPr>
          <p:cNvPr id="26" name="Google Shape;26;p3"/>
          <p:cNvSpPr/>
          <p:nvPr/>
        </p:nvSpPr>
        <p:spPr>
          <a:xfrm>
            <a:off x="3551830"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chemeClr val="bg1">
              <a:lumMod val="60000"/>
              <a:lumOff val="40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lt1"/>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945786" y="613143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0" name="Google Shape;30;p3"/>
          <p:cNvSpPr/>
          <p:nvPr/>
        </p:nvSpPr>
        <p:spPr>
          <a:xfrm>
            <a:off x="11329341" y="5130785"/>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11010573" y="3125451"/>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40" name="Google Shape;40;p3"/>
          <p:cNvSpPr/>
          <p:nvPr/>
        </p:nvSpPr>
        <p:spPr>
          <a:xfrm>
            <a:off x="4846083" y="6159073"/>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a16="http://schemas.microsoft.com/office/drawing/2014/main" id="{5AF1274F-AEBE-41F7-9AC6-4F59CBCC9747}"/>
              </a:ext>
            </a:extLst>
          </p:cNvPr>
          <p:cNvSpPr txBox="1"/>
          <p:nvPr userDrawn="1"/>
        </p:nvSpPr>
        <p:spPr>
          <a:xfrm>
            <a:off x="9393799" y="115578"/>
            <a:ext cx="2738250" cy="83099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8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CHỦ ĐỀ 1</a:t>
            </a:r>
          </a:p>
        </p:txBody>
      </p:sp>
      <p:sp>
        <p:nvSpPr>
          <p:cNvPr id="21" name="TextBox 20">
            <a:extLst>
              <a:ext uri="{FF2B5EF4-FFF2-40B4-BE49-F238E27FC236}">
                <a16:creationId xmlns:a16="http://schemas.microsoft.com/office/drawing/2014/main" id="{D49FDBB5-A5A6-4316-8393-3F5017974D4E}"/>
              </a:ext>
            </a:extLst>
          </p:cNvPr>
          <p:cNvSpPr txBox="1"/>
          <p:nvPr userDrawn="1"/>
        </p:nvSpPr>
        <p:spPr>
          <a:xfrm>
            <a:off x="8680017" y="848207"/>
            <a:ext cx="4225764" cy="3416320"/>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QUÊ HƯƠNG EM</a:t>
            </a:r>
          </a:p>
        </p:txBody>
      </p:sp>
      <p:pic>
        <p:nvPicPr>
          <p:cNvPr id="2052" name="Picture 4">
            <a:extLst>
              <a:ext uri="{FF2B5EF4-FFF2-40B4-BE49-F238E27FC236}">
                <a16:creationId xmlns:a16="http://schemas.microsoft.com/office/drawing/2014/main" id="{32BE6A57-6C0B-4A18-A1E6-77ABFCD09133}"/>
              </a:ext>
            </a:extLst>
          </p:cNvPr>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20565" y="1478407"/>
            <a:ext cx="6096315" cy="5264016"/>
          </a:xfrm>
          <a:prstGeom prst="rect">
            <a:avLst/>
          </a:prstGeom>
          <a:noFill/>
          <a:extLst>
            <a:ext uri="{909E8E84-426E-40DD-AFC4-6F175D3DCCD1}">
              <a14:hiddenFill xmlns:a14="http://schemas.microsoft.com/office/drawing/2010/main">
                <a:solidFill>
                  <a:srgbClr val="FFFFFF"/>
                </a:solidFill>
              </a14:hiddenFill>
            </a:ext>
          </a:extLst>
        </p:spPr>
      </p:pic>
      <p:sp>
        <p:nvSpPr>
          <p:cNvPr id="19" name="Google Shape;28;p3">
            <a:extLst>
              <a:ext uri="{FF2B5EF4-FFF2-40B4-BE49-F238E27FC236}">
                <a16:creationId xmlns:a16="http://schemas.microsoft.com/office/drawing/2014/main" id="{CE1FEF7C-A608-465F-872F-2E82D0183C7F}"/>
              </a:ext>
            </a:extLst>
          </p:cNvPr>
          <p:cNvSpPr/>
          <p:nvPr userDrawn="1"/>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31;p3">
            <a:extLst>
              <a:ext uri="{FF2B5EF4-FFF2-40B4-BE49-F238E27FC236}">
                <a16:creationId xmlns:a16="http://schemas.microsoft.com/office/drawing/2014/main" id="{8B9286E6-3564-422A-81A0-228AF960DCAF}"/>
              </a:ext>
            </a:extLst>
          </p:cNvPr>
          <p:cNvSpPr/>
          <p:nvPr userDrawn="1"/>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32;p3">
            <a:extLst>
              <a:ext uri="{FF2B5EF4-FFF2-40B4-BE49-F238E27FC236}">
                <a16:creationId xmlns:a16="http://schemas.microsoft.com/office/drawing/2014/main" id="{2E373646-138F-4174-B5DC-CB02BCF86D7C}"/>
              </a:ext>
            </a:extLst>
          </p:cNvPr>
          <p:cNvSpPr/>
          <p:nvPr userDrawn="1"/>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33;p3">
            <a:extLst>
              <a:ext uri="{FF2B5EF4-FFF2-40B4-BE49-F238E27FC236}">
                <a16:creationId xmlns:a16="http://schemas.microsoft.com/office/drawing/2014/main" id="{BAFBCB57-75BE-4E7E-AACA-A67F31E6AAAE}"/>
              </a:ext>
            </a:extLst>
          </p:cNvPr>
          <p:cNvSpPr/>
          <p:nvPr userDrawn="1"/>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36;p3">
            <a:extLst>
              <a:ext uri="{FF2B5EF4-FFF2-40B4-BE49-F238E27FC236}">
                <a16:creationId xmlns:a16="http://schemas.microsoft.com/office/drawing/2014/main" id="{2B950039-EE59-4687-A35C-612053A19A03}"/>
              </a:ext>
            </a:extLst>
          </p:cNvPr>
          <p:cNvSpPr/>
          <p:nvPr userDrawn="1"/>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39;p3">
            <a:extLst>
              <a:ext uri="{FF2B5EF4-FFF2-40B4-BE49-F238E27FC236}">
                <a16:creationId xmlns:a16="http://schemas.microsoft.com/office/drawing/2014/main" id="{679E8608-4B1D-4040-98D9-863C35FBD356}"/>
              </a:ext>
            </a:extLst>
          </p:cNvPr>
          <p:cNvSpPr/>
          <p:nvPr userDrawn="1"/>
        </p:nvSpPr>
        <p:spPr>
          <a:xfrm>
            <a:off x="1035449" y="602411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1" name="TextBox 40">
            <a:extLst>
              <a:ext uri="{FF2B5EF4-FFF2-40B4-BE49-F238E27FC236}">
                <a16:creationId xmlns:a16="http://schemas.microsoft.com/office/drawing/2014/main" id="{60A80D99-9069-4588-88B1-CEE0DE893D97}"/>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21760396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slide" preserve="1" userDrawn="1">
  <p:cSld name="1_Title slide">
    <p:bg>
      <p:bgPr>
        <a:solidFill>
          <a:schemeClr val="bg1">
            <a:lumMod val="60000"/>
            <a:lumOff val="40000"/>
          </a:schemeClr>
        </a:solidFill>
        <a:effectLst/>
      </p:bgPr>
    </p:bg>
    <p:spTree>
      <p:nvGrpSpPr>
        <p:cNvPr id="1" name="Shape 8"/>
        <p:cNvGrpSpPr/>
        <p:nvPr/>
      </p:nvGrpSpPr>
      <p:grpSpPr>
        <a:xfrm>
          <a:off x="0" y="0"/>
          <a:ext cx="0" cy="0"/>
          <a:chOff x="0" y="0"/>
          <a:chExt cx="0" cy="0"/>
        </a:xfrm>
      </p:grpSpPr>
      <p:sp>
        <p:nvSpPr>
          <p:cNvPr id="2" name="Rectangle 1">
            <a:extLst>
              <a:ext uri="{FF2B5EF4-FFF2-40B4-BE49-F238E27FC236}">
                <a16:creationId xmlns:a16="http://schemas.microsoft.com/office/drawing/2014/main" id="{6452A164-8E52-4B2A-822E-00B7542127E8}"/>
              </a:ext>
            </a:extLst>
          </p:cNvPr>
          <p:cNvSpPr/>
          <p:nvPr userDrawn="1"/>
        </p:nvSpPr>
        <p:spPr>
          <a:xfrm>
            <a:off x="321734" y="237067"/>
            <a:ext cx="11497733" cy="6350000"/>
          </a:xfrm>
          <a:prstGeom prst="rect">
            <a:avLst/>
          </a:prstGeom>
          <a:solidFill>
            <a:schemeClr val="accent2"/>
          </a:solidFill>
          <a:ln>
            <a:solidFill>
              <a:schemeClr val="accent2"/>
            </a:solidFill>
          </a:ln>
          <a:effectLst>
            <a:glow rad="1270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a:ln>
                <a:noFill/>
              </a:ln>
              <a:solidFill>
                <a:srgbClr val="F7D538"/>
              </a:solidFill>
              <a:effectLst/>
              <a:uLnTx/>
              <a:uFillTx/>
              <a:latin typeface="Arial"/>
              <a:ea typeface="+mn-ea"/>
              <a:cs typeface="+mn-cs"/>
              <a:sym typeface="Arial"/>
            </a:endParaRPr>
          </a:p>
        </p:txBody>
      </p:sp>
      <p:grpSp>
        <p:nvGrpSpPr>
          <p:cNvPr id="11" name="Google Shape;11;p2"/>
          <p:cNvGrpSpPr/>
          <p:nvPr/>
        </p:nvGrpSpPr>
        <p:grpSpPr>
          <a:xfrm>
            <a:off x="281780" y="118534"/>
            <a:ext cx="11497733" cy="6620932"/>
            <a:chOff x="414535" y="398669"/>
            <a:chExt cx="8159441" cy="4410297"/>
          </a:xfrm>
          <a:solidFill>
            <a:schemeClr val="accent2"/>
          </a:solidFill>
        </p:grpSpPr>
        <p:sp>
          <p:nvSpPr>
            <p:cNvPr id="12" name="Google Shape;12;p2"/>
            <p:cNvSpPr/>
            <p:nvPr/>
          </p:nvSpPr>
          <p:spPr>
            <a:xfrm>
              <a:off x="6685541" y="451823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70"/>
                    <a:pt x="157257" y="269017"/>
                    <a:pt x="134514" y="269017"/>
                  </a:cubicBezTo>
                  <a:cubicBezTo>
                    <a:pt x="111770" y="269017"/>
                    <a:pt x="93323" y="250570"/>
                    <a:pt x="93323" y="227816"/>
                  </a:cubicBezTo>
                  <a:lnTo>
                    <a:pt x="93323" y="175704"/>
                  </a:lnTo>
                  <a:lnTo>
                    <a:pt x="41190" y="175704"/>
                  </a:lnTo>
                  <a:cubicBezTo>
                    <a:pt x="18457" y="175704"/>
                    <a:pt x="0" y="157268"/>
                    <a:pt x="0" y="134514"/>
                  </a:cubicBezTo>
                  <a:cubicBezTo>
                    <a:pt x="0" y="111759"/>
                    <a:pt x="18457"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13;p2"/>
            <p:cNvSpPr/>
            <p:nvPr/>
          </p:nvSpPr>
          <p:spPr>
            <a:xfrm>
              <a:off x="2509279"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4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14;p2"/>
            <p:cNvSpPr/>
            <p:nvPr/>
          </p:nvSpPr>
          <p:spPr>
            <a:xfrm>
              <a:off x="5719298"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15;p2"/>
            <p:cNvSpPr/>
            <p:nvPr/>
          </p:nvSpPr>
          <p:spPr>
            <a:xfrm>
              <a:off x="8372198" y="2495532"/>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16;p2"/>
            <p:cNvSpPr/>
            <p:nvPr/>
          </p:nvSpPr>
          <p:spPr>
            <a:xfrm>
              <a:off x="414535" y="248475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17;p2"/>
            <p:cNvSpPr/>
            <p:nvPr/>
          </p:nvSpPr>
          <p:spPr>
            <a:xfrm>
              <a:off x="3249166" y="446570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18;p2"/>
            <p:cNvSpPr/>
            <p:nvPr/>
          </p:nvSpPr>
          <p:spPr>
            <a:xfrm>
              <a:off x="3886155" y="531542"/>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19;p2"/>
            <p:cNvSpPr/>
            <p:nvPr/>
          </p:nvSpPr>
          <p:spPr>
            <a:xfrm>
              <a:off x="8244917" y="453895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20;p2"/>
            <p:cNvSpPr/>
            <p:nvPr/>
          </p:nvSpPr>
          <p:spPr>
            <a:xfrm>
              <a:off x="4968893" y="4446205"/>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21;p2"/>
            <p:cNvSpPr/>
            <p:nvPr/>
          </p:nvSpPr>
          <p:spPr>
            <a:xfrm>
              <a:off x="515528" y="4527114"/>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22;p2"/>
            <p:cNvSpPr/>
            <p:nvPr/>
          </p:nvSpPr>
          <p:spPr>
            <a:xfrm>
              <a:off x="8288011" y="398669"/>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23;p2"/>
            <p:cNvSpPr/>
            <p:nvPr/>
          </p:nvSpPr>
          <p:spPr>
            <a:xfrm>
              <a:off x="477243" y="430751"/>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4475828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bg>
      <p:bgPr>
        <a:solidFill>
          <a:schemeClr val="accent2"/>
        </a:solidFill>
        <a:effectLst/>
      </p:bgPr>
    </p:bg>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sz="1867" kern="0" smtClean="0">
                <a:solidFill>
                  <a:srgbClr val="000000"/>
                </a:solidFill>
                <a:cs typeface="Arial"/>
                <a:sym typeface="Arial"/>
              </a:rPr>
              <a:pPr defTabSz="1219170">
                <a:buClr>
                  <a:srgbClr val="000000"/>
                </a:buClr>
              </a:pPr>
              <a:t>‹#›</a:t>
            </a:fld>
            <a:endParaRPr lang="en" sz="1867" kern="0">
              <a:solidFill>
                <a:srgbClr val="000000"/>
              </a:solidFill>
              <a:cs typeface="Arial"/>
              <a:sym typeface="Arial"/>
            </a:endParaRPr>
          </a:p>
        </p:txBody>
      </p:sp>
      <p:sp>
        <p:nvSpPr>
          <p:cNvPr id="26" name="Google Shape;26;p3"/>
          <p:cNvSpPr/>
          <p:nvPr/>
        </p:nvSpPr>
        <p:spPr>
          <a:xfrm>
            <a:off x="3551830"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chemeClr val="tx1"/>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pic>
        <p:nvPicPr>
          <p:cNvPr id="23" name="Picture 4" descr="Cute boy with many gesture expressions Premium Vector">
            <a:extLst>
              <a:ext uri="{FF2B5EF4-FFF2-40B4-BE49-F238E27FC236}">
                <a16:creationId xmlns:a16="http://schemas.microsoft.com/office/drawing/2014/main" id="{FECB7549-B6B1-4DE3-B268-C105DB5FD5A3}"/>
              </a:ext>
            </a:extLst>
          </p:cNvPr>
          <p:cNvPicPr>
            <a:picLocks noChangeAspect="1" noChangeArrowheads="1"/>
          </p:cNvPicPr>
          <p:nvPr userDrawn="1"/>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73139" t="48412" r="5014" b="3730"/>
          <a:stretch/>
        </p:blipFill>
        <p:spPr bwMode="auto">
          <a:xfrm rot="20822158">
            <a:off x="7159839" y="2626181"/>
            <a:ext cx="1318979" cy="20447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1" name="TextBox 20">
            <a:extLst>
              <a:ext uri="{FF2B5EF4-FFF2-40B4-BE49-F238E27FC236}">
                <a16:creationId xmlns:a16="http://schemas.microsoft.com/office/drawing/2014/main" id="{D49FDBB5-A5A6-4316-8393-3F5017974D4E}"/>
              </a:ext>
            </a:extLst>
          </p:cNvPr>
          <p:cNvSpPr txBox="1"/>
          <p:nvPr userDrawn="1"/>
        </p:nvSpPr>
        <p:spPr>
          <a:xfrm>
            <a:off x="8283016" y="1100807"/>
            <a:ext cx="3929071" cy="4812600"/>
          </a:xfrm>
          <a:prstGeom prst="rect">
            <a:avLst/>
          </a:prstGeom>
          <a:noFill/>
        </p:spPr>
        <p:txBody>
          <a:bodyPr wrap="square" rtlCol="0">
            <a:spAutoFit/>
          </a:bodyPr>
          <a:lstStyle/>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9050">
                  <a:solidFill>
                    <a:srgbClr val="D43733"/>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THỂ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9050">
                  <a:solidFill>
                    <a:srgbClr val="D43733"/>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HIỆN CẢM XÚC CÁ NHÂN</a:t>
            </a:r>
          </a:p>
        </p:txBody>
      </p:sp>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tx1">
              <a:lumMod val="75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678923" y="5690705"/>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0" name="Google Shape;30;p3"/>
          <p:cNvSpPr/>
          <p:nvPr/>
        </p:nvSpPr>
        <p:spPr>
          <a:xfrm>
            <a:off x="11863021" y="3237194"/>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9475798" y="1931176"/>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40" name="Google Shape;40;p3"/>
          <p:cNvSpPr/>
          <p:nvPr/>
        </p:nvSpPr>
        <p:spPr>
          <a:xfrm>
            <a:off x="4178295" y="6266196"/>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a16="http://schemas.microsoft.com/office/drawing/2014/main" id="{5AF1274F-AEBE-41F7-9AC6-4F59CBCC9747}"/>
              </a:ext>
            </a:extLst>
          </p:cNvPr>
          <p:cNvSpPr txBox="1"/>
          <p:nvPr userDrawn="1"/>
        </p:nvSpPr>
        <p:spPr>
          <a:xfrm>
            <a:off x="9393799" y="115578"/>
            <a:ext cx="2738250" cy="83099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800" b="1" i="0" u="none" strike="noStrike" kern="0" cap="none" spc="0" normalizeH="0" baseline="0" noProof="0" dirty="0">
                <a:ln w="19050">
                  <a:solidFill>
                    <a:srgbClr val="D43733"/>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CHỦ ĐỀ 6</a:t>
            </a:r>
          </a:p>
        </p:txBody>
      </p:sp>
      <p:pic>
        <p:nvPicPr>
          <p:cNvPr id="6148" name="Picture 4" descr="Cute boy with many gesture expressions Premium Vector">
            <a:extLst>
              <a:ext uri="{FF2B5EF4-FFF2-40B4-BE49-F238E27FC236}">
                <a16:creationId xmlns:a16="http://schemas.microsoft.com/office/drawing/2014/main" id="{49766EE7-F566-4AFB-A6C3-194958EA4FF6}"/>
              </a:ext>
            </a:extLst>
          </p:cNvPr>
          <p:cNvPicPr>
            <a:picLocks noChangeAspect="1" noChangeArrowheads="1"/>
          </p:cNvPicPr>
          <p:nvPr userDrawn="1"/>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28718" r="49435" b="52142"/>
          <a:stretch/>
        </p:blipFill>
        <p:spPr bwMode="auto">
          <a:xfrm rot="20647976">
            <a:off x="2799305" y="4360021"/>
            <a:ext cx="1318979" cy="20447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4" name="Picture 6" descr="Garotinha fofa posa com várias expressões Vetor Premium">
            <a:extLst>
              <a:ext uri="{FF2B5EF4-FFF2-40B4-BE49-F238E27FC236}">
                <a16:creationId xmlns:a16="http://schemas.microsoft.com/office/drawing/2014/main" id="{E5D0FBA7-FDA5-4564-BA4F-CBB021929C52}"/>
              </a:ext>
            </a:extLst>
          </p:cNvPr>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l="10810" t="50410" r="55565" b="-25"/>
          <a:stretch/>
        </p:blipFill>
        <p:spPr bwMode="auto">
          <a:xfrm rot="748466">
            <a:off x="5437268" y="3073859"/>
            <a:ext cx="1370640" cy="20224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2" name="Picture 4" descr="Cute boy with many gesture expressions Premium Vector">
            <a:extLst>
              <a:ext uri="{FF2B5EF4-FFF2-40B4-BE49-F238E27FC236}">
                <a16:creationId xmlns:a16="http://schemas.microsoft.com/office/drawing/2014/main" id="{76E6E9AF-9A99-495C-8DF7-B3F9DCFDD1CC}"/>
              </a:ext>
            </a:extLst>
          </p:cNvPr>
          <p:cNvPicPr>
            <a:picLocks noChangeAspect="1" noChangeArrowheads="1"/>
          </p:cNvPicPr>
          <p:nvPr userDrawn="1"/>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50954" t="5965" r="27199" b="46177"/>
          <a:stretch/>
        </p:blipFill>
        <p:spPr bwMode="auto">
          <a:xfrm rot="378725">
            <a:off x="6369400" y="4468898"/>
            <a:ext cx="1318979" cy="20447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150" name="Picture 6" descr="Garotinha fofa posa com várias expressões Vetor Premium">
            <a:extLst>
              <a:ext uri="{FF2B5EF4-FFF2-40B4-BE49-F238E27FC236}">
                <a16:creationId xmlns:a16="http://schemas.microsoft.com/office/drawing/2014/main" id="{B23D142A-6CDA-4512-B313-CF47EA158C9D}"/>
              </a:ext>
            </a:extLst>
          </p:cNvPr>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l="51760" t="1654" r="14615" b="48731"/>
          <a:stretch/>
        </p:blipFill>
        <p:spPr bwMode="auto">
          <a:xfrm>
            <a:off x="4178295" y="4163016"/>
            <a:ext cx="1370640" cy="20224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7" name="Google Shape;28;p3">
            <a:extLst>
              <a:ext uri="{FF2B5EF4-FFF2-40B4-BE49-F238E27FC236}">
                <a16:creationId xmlns:a16="http://schemas.microsoft.com/office/drawing/2014/main" id="{11279A89-778E-42ED-967F-5333033758C5}"/>
              </a:ext>
            </a:extLst>
          </p:cNvPr>
          <p:cNvSpPr/>
          <p:nvPr userDrawn="1"/>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31;p3">
            <a:extLst>
              <a:ext uri="{FF2B5EF4-FFF2-40B4-BE49-F238E27FC236}">
                <a16:creationId xmlns:a16="http://schemas.microsoft.com/office/drawing/2014/main" id="{4DF0A3AF-40BE-4357-883E-88B26CDA9236}"/>
              </a:ext>
            </a:extLst>
          </p:cNvPr>
          <p:cNvSpPr/>
          <p:nvPr userDrawn="1"/>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32;p3">
            <a:extLst>
              <a:ext uri="{FF2B5EF4-FFF2-40B4-BE49-F238E27FC236}">
                <a16:creationId xmlns:a16="http://schemas.microsoft.com/office/drawing/2014/main" id="{6BEA95D6-AE7C-463B-8794-0E678FF5BD6F}"/>
              </a:ext>
            </a:extLst>
          </p:cNvPr>
          <p:cNvSpPr/>
          <p:nvPr userDrawn="1"/>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33;p3">
            <a:extLst>
              <a:ext uri="{FF2B5EF4-FFF2-40B4-BE49-F238E27FC236}">
                <a16:creationId xmlns:a16="http://schemas.microsoft.com/office/drawing/2014/main" id="{D3481FB4-93ED-4A2F-9694-B65CD39B0D0A}"/>
              </a:ext>
            </a:extLst>
          </p:cNvPr>
          <p:cNvSpPr/>
          <p:nvPr userDrawn="1"/>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36;p3">
            <a:extLst>
              <a:ext uri="{FF2B5EF4-FFF2-40B4-BE49-F238E27FC236}">
                <a16:creationId xmlns:a16="http://schemas.microsoft.com/office/drawing/2014/main" id="{CDBBC38C-DE88-44E8-B2F1-57A5FAB9ECB0}"/>
              </a:ext>
            </a:extLst>
          </p:cNvPr>
          <p:cNvSpPr/>
          <p:nvPr userDrawn="1"/>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39;p3">
            <a:extLst>
              <a:ext uri="{FF2B5EF4-FFF2-40B4-BE49-F238E27FC236}">
                <a16:creationId xmlns:a16="http://schemas.microsoft.com/office/drawing/2014/main" id="{953DA865-4072-4D81-BA18-791DDF362826}"/>
              </a:ext>
            </a:extLst>
          </p:cNvPr>
          <p:cNvSpPr/>
          <p:nvPr userDrawn="1"/>
        </p:nvSpPr>
        <p:spPr>
          <a:xfrm>
            <a:off x="2410402" y="626619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5" name="TextBox 44">
            <a:extLst>
              <a:ext uri="{FF2B5EF4-FFF2-40B4-BE49-F238E27FC236}">
                <a16:creationId xmlns:a16="http://schemas.microsoft.com/office/drawing/2014/main" id="{FB3C8884-940E-4342-8C64-73674B7D1109}"/>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7082387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preserve="1" userDrawn="1">
  <p:cSld name="1_Title and body">
    <p:bg>
      <p:bgPr>
        <a:solidFill>
          <a:schemeClr val="dk1"/>
        </a:solidFill>
        <a:effectLst/>
      </p:bgPr>
    </p:bg>
    <p:spTree>
      <p:nvGrpSpPr>
        <p:cNvPr id="1" name="Shape 42"/>
        <p:cNvGrpSpPr/>
        <p:nvPr/>
      </p:nvGrpSpPr>
      <p:grpSpPr>
        <a:xfrm>
          <a:off x="0" y="0"/>
          <a:ext cx="0" cy="0"/>
          <a:chOff x="0" y="0"/>
          <a:chExt cx="0" cy="0"/>
        </a:xfrm>
      </p:grpSpPr>
      <p:sp>
        <p:nvSpPr>
          <p:cNvPr id="15" name="Rectangle 14">
            <a:extLst>
              <a:ext uri="{FF2B5EF4-FFF2-40B4-BE49-F238E27FC236}">
                <a16:creationId xmlns:a16="http://schemas.microsoft.com/office/drawing/2014/main" id="{58C33424-69BE-4CF3-AC72-AAE3342C808A}"/>
              </a:ext>
            </a:extLst>
          </p:cNvPr>
          <p:cNvSpPr/>
          <p:nvPr userDrawn="1"/>
        </p:nvSpPr>
        <p:spPr>
          <a:xfrm>
            <a:off x="340636" y="254000"/>
            <a:ext cx="11497733" cy="6350000"/>
          </a:xfrm>
          <a:prstGeom prst="rect">
            <a:avLst/>
          </a:prstGeom>
          <a:solidFill>
            <a:schemeClr val="accent2"/>
          </a:solidFill>
          <a:ln>
            <a:solidFill>
              <a:schemeClr val="accent2"/>
            </a:solidFill>
          </a:ln>
          <a:effectLst>
            <a:glow rad="101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dirty="0">
              <a:ln>
                <a:noFill/>
              </a:ln>
              <a:solidFill>
                <a:srgbClr val="F7D538"/>
              </a:solidFill>
              <a:effectLst/>
              <a:uLnTx/>
              <a:uFillTx/>
              <a:latin typeface="Arial"/>
              <a:ea typeface="+mn-ea"/>
              <a:cs typeface="+mn-cs"/>
              <a:sym typeface="Arial"/>
            </a:endParaRPr>
          </a:p>
        </p:txBody>
      </p:sp>
      <p:grpSp>
        <p:nvGrpSpPr>
          <p:cNvPr id="45" name="Google Shape;45;p4"/>
          <p:cNvGrpSpPr/>
          <p:nvPr/>
        </p:nvGrpSpPr>
        <p:grpSpPr>
          <a:xfrm>
            <a:off x="340636" y="251219"/>
            <a:ext cx="11497733" cy="6352781"/>
            <a:chOff x="262135" y="188414"/>
            <a:chExt cx="8616641" cy="4620554"/>
          </a:xfrm>
          <a:solidFill>
            <a:schemeClr val="accent2"/>
          </a:solidFill>
        </p:grpSpPr>
        <p:grpSp>
          <p:nvGrpSpPr>
            <p:cNvPr id="46" name="Google Shape;46;p4"/>
            <p:cNvGrpSpPr/>
            <p:nvPr/>
          </p:nvGrpSpPr>
          <p:grpSpPr>
            <a:xfrm>
              <a:off x="262135" y="188414"/>
              <a:ext cx="8616641" cy="4620554"/>
              <a:chOff x="262135" y="188414"/>
              <a:chExt cx="8616641" cy="4620554"/>
            </a:xfrm>
            <a:grpFill/>
          </p:grpSpPr>
          <p:sp>
            <p:nvSpPr>
              <p:cNvPr id="47" name="Google Shape;47;p4"/>
              <p:cNvSpPr/>
              <p:nvPr/>
            </p:nvSpPr>
            <p:spPr>
              <a:xfrm>
                <a:off x="1671079" y="18841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4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48;p4"/>
              <p:cNvSpPr/>
              <p:nvPr/>
            </p:nvSpPr>
            <p:spPr>
              <a:xfrm>
                <a:off x="6024098" y="27408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49;p4"/>
              <p:cNvSpPr/>
              <p:nvPr/>
            </p:nvSpPr>
            <p:spPr>
              <a:xfrm>
                <a:off x="8676998" y="1943199"/>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50;p4"/>
              <p:cNvSpPr/>
              <p:nvPr/>
            </p:nvSpPr>
            <p:spPr>
              <a:xfrm>
                <a:off x="262135" y="210375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24"/>
                    </a:cubicBezTo>
                    <a:cubicBezTo>
                      <a:pt x="269028" y="157268"/>
                      <a:pt x="250581" y="175715"/>
                      <a:pt x="227837" y="175715"/>
                    </a:cubicBezTo>
                    <a:lnTo>
                      <a:pt x="175704" y="175715"/>
                    </a:lnTo>
                    <a:lnTo>
                      <a:pt x="175704" y="227827"/>
                    </a:lnTo>
                    <a:cubicBezTo>
                      <a:pt x="175704" y="250581"/>
                      <a:pt x="157257" y="269017"/>
                      <a:pt x="134514" y="269017"/>
                    </a:cubicBezTo>
                    <a:cubicBezTo>
                      <a:pt x="111770" y="269017"/>
                      <a:pt x="93323" y="250581"/>
                      <a:pt x="93323" y="227827"/>
                    </a:cubicBezTo>
                    <a:lnTo>
                      <a:pt x="93323" y="175715"/>
                    </a:lnTo>
                    <a:lnTo>
                      <a:pt x="41190" y="175715"/>
                    </a:lnTo>
                    <a:cubicBezTo>
                      <a:pt x="18446" y="175715"/>
                      <a:pt x="0" y="157268"/>
                      <a:pt x="0" y="134524"/>
                    </a:cubicBezTo>
                    <a:cubicBezTo>
                      <a:pt x="0" y="111759"/>
                      <a:pt x="18446" y="93323"/>
                      <a:pt x="4119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51;p4"/>
              <p:cNvSpPr/>
              <p:nvPr/>
            </p:nvSpPr>
            <p:spPr>
              <a:xfrm>
                <a:off x="4038555" y="22674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52;p4"/>
              <p:cNvSpPr/>
              <p:nvPr/>
            </p:nvSpPr>
            <p:spPr>
              <a:xfrm>
                <a:off x="515528" y="4527116"/>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53;p4"/>
              <p:cNvSpPr/>
              <p:nvPr/>
            </p:nvSpPr>
            <p:spPr>
              <a:xfrm>
                <a:off x="8288011" y="39866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54;p4"/>
              <p:cNvSpPr/>
              <p:nvPr/>
            </p:nvSpPr>
            <p:spPr>
              <a:xfrm>
                <a:off x="477243" y="430748"/>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55" name="Google Shape;55;p4"/>
            <p:cNvSpPr/>
            <p:nvPr/>
          </p:nvSpPr>
          <p:spPr>
            <a:xfrm>
              <a:off x="8421361" y="452711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4" name="TextBox 13">
            <a:extLst>
              <a:ext uri="{FF2B5EF4-FFF2-40B4-BE49-F238E27FC236}">
                <a16:creationId xmlns:a16="http://schemas.microsoft.com/office/drawing/2014/main" id="{9091805B-67E7-429E-A14C-448572DA2248}"/>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5035320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bg>
      <p:bgPr>
        <a:solidFill>
          <a:schemeClr val="accent2"/>
        </a:solidFill>
        <a:effectLst/>
      </p:bgPr>
    </p:bg>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sz="1867" kern="0" smtClean="0">
                <a:solidFill>
                  <a:srgbClr val="000000"/>
                </a:solidFill>
                <a:cs typeface="Arial"/>
                <a:sym typeface="Arial"/>
              </a:rPr>
              <a:pPr defTabSz="1219170">
                <a:buClr>
                  <a:srgbClr val="000000"/>
                </a:buClr>
              </a:pPr>
              <a:t>‹#›</a:t>
            </a:fld>
            <a:endParaRPr lang="en" sz="1867" kern="0">
              <a:solidFill>
                <a:srgbClr val="000000"/>
              </a:solidFill>
              <a:cs typeface="Arial"/>
              <a:sym typeface="Arial"/>
            </a:endParaRPr>
          </a:p>
        </p:txBody>
      </p:sp>
      <p:sp>
        <p:nvSpPr>
          <p:cNvPr id="26" name="Google Shape;26;p3"/>
          <p:cNvSpPr/>
          <p:nvPr/>
        </p:nvSpPr>
        <p:spPr>
          <a:xfrm>
            <a:off x="3551830"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chemeClr val="tx2">
              <a:lumMod val="90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tx2">
              <a:lumMod val="50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28;p3"/>
          <p:cNvSpPr/>
          <p:nvPr/>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945786" y="613143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0" name="Google Shape;30;p3"/>
          <p:cNvSpPr/>
          <p:nvPr/>
        </p:nvSpPr>
        <p:spPr>
          <a:xfrm>
            <a:off x="11307969" y="5554038"/>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21" name="TextBox 20">
            <a:extLst>
              <a:ext uri="{FF2B5EF4-FFF2-40B4-BE49-F238E27FC236}">
                <a16:creationId xmlns:a16="http://schemas.microsoft.com/office/drawing/2014/main" id="{D49FDBB5-A5A6-4316-8393-3F5017974D4E}"/>
              </a:ext>
            </a:extLst>
          </p:cNvPr>
          <p:cNvSpPr txBox="1"/>
          <p:nvPr userDrawn="1"/>
        </p:nvSpPr>
        <p:spPr>
          <a:xfrm>
            <a:off x="8749964" y="921294"/>
            <a:ext cx="3382085" cy="4524315"/>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3462">
                  <a:solidFill>
                    <a:srgbClr val="B2DEEE">
                      <a:lumMod val="50000"/>
                    </a:srgbClr>
                  </a:solidFill>
                  <a:prstDash val="solid"/>
                </a:ln>
                <a:solidFill>
                  <a:srgbClr val="FFFFFF"/>
                </a:solidFill>
                <a:effectLst>
                  <a:outerShdw dist="38100" dir="2700000" algn="bl" rotWithShape="0">
                    <a:srgbClr val="D43733"/>
                  </a:outerShdw>
                </a:effectLst>
                <a:uLnTx/>
                <a:uFillTx/>
                <a:latin typeface="+mj-lt"/>
                <a:cs typeface="Arial"/>
                <a:sym typeface="Arial"/>
              </a:rPr>
              <a:t>  TÌM    </a:t>
            </a:r>
          </a:p>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3462">
                  <a:solidFill>
                    <a:srgbClr val="B2DEEE">
                      <a:lumMod val="50000"/>
                    </a:srgbClr>
                  </a:solidFill>
                  <a:prstDash val="solid"/>
                </a:ln>
                <a:solidFill>
                  <a:srgbClr val="FFFFFF"/>
                </a:solidFill>
                <a:effectLst>
                  <a:outerShdw dist="38100" dir="2700000" algn="bl" rotWithShape="0">
                    <a:srgbClr val="D43733"/>
                  </a:outerShdw>
                </a:effectLst>
                <a:uLnTx/>
                <a:uFillTx/>
                <a:latin typeface="+mj-lt"/>
                <a:cs typeface="Arial"/>
                <a:sym typeface="Arial"/>
              </a:rPr>
              <a:t>  KIẾM </a:t>
            </a:r>
          </a:p>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3462">
                  <a:solidFill>
                    <a:srgbClr val="B2DEEE">
                      <a:lumMod val="50000"/>
                    </a:srgbClr>
                  </a:solidFill>
                  <a:prstDash val="solid"/>
                </a:ln>
                <a:solidFill>
                  <a:srgbClr val="FFFFFF"/>
                </a:solidFill>
                <a:effectLst>
                  <a:outerShdw dist="38100" dir="2700000" algn="bl" rotWithShape="0">
                    <a:srgbClr val="D43733"/>
                  </a:outerShdw>
                </a:effectLst>
                <a:uLnTx/>
                <a:uFillTx/>
                <a:latin typeface="+mj-lt"/>
                <a:cs typeface="Arial"/>
                <a:sym typeface="Arial"/>
              </a:rPr>
              <a:t> SỰ </a:t>
            </a:r>
          </a:p>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3462">
                  <a:solidFill>
                    <a:srgbClr val="B2DEEE">
                      <a:lumMod val="50000"/>
                    </a:srgbClr>
                  </a:solidFill>
                  <a:prstDash val="solid"/>
                </a:ln>
                <a:solidFill>
                  <a:srgbClr val="FFFFFF"/>
                </a:solidFill>
                <a:effectLst>
                  <a:outerShdw dist="38100" dir="2700000" algn="bl" rotWithShape="0">
                    <a:srgbClr val="D43733"/>
                  </a:outerShdw>
                </a:effectLst>
                <a:uLnTx/>
                <a:uFillTx/>
                <a:latin typeface="+mj-lt"/>
                <a:cs typeface="Arial"/>
                <a:sym typeface="Arial"/>
              </a:rPr>
              <a:t>HỖ TRỢ</a:t>
            </a:r>
          </a:p>
        </p:txBody>
      </p:sp>
      <p:sp>
        <p:nvSpPr>
          <p:cNvPr id="31" name="Google Shape;31;p3"/>
          <p:cNvSpPr/>
          <p:nvPr/>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32;p3"/>
          <p:cNvSpPr/>
          <p:nvPr/>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33;p3"/>
          <p:cNvSpPr/>
          <p:nvPr/>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11576997" y="1755013"/>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6" name="Google Shape;36;p3"/>
          <p:cNvSpPr/>
          <p:nvPr/>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39;p3"/>
          <p:cNvSpPr/>
          <p:nvPr/>
        </p:nvSpPr>
        <p:spPr>
          <a:xfrm>
            <a:off x="2410402" y="626619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40;p3"/>
          <p:cNvSpPr/>
          <p:nvPr/>
        </p:nvSpPr>
        <p:spPr>
          <a:xfrm>
            <a:off x="4846083" y="6159073"/>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a16="http://schemas.microsoft.com/office/drawing/2014/main" id="{5AF1274F-AEBE-41F7-9AC6-4F59CBCC9747}"/>
              </a:ext>
            </a:extLst>
          </p:cNvPr>
          <p:cNvSpPr txBox="1"/>
          <p:nvPr userDrawn="1"/>
        </p:nvSpPr>
        <p:spPr>
          <a:xfrm>
            <a:off x="9393799" y="115578"/>
            <a:ext cx="2738250" cy="83099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800" b="1" i="0" u="none" strike="noStrike" kern="0" cap="none" spc="0" normalizeH="0" baseline="0" noProof="0" dirty="0">
                <a:ln w="13462">
                  <a:solidFill>
                    <a:srgbClr val="B2DEEE">
                      <a:lumMod val="50000"/>
                    </a:srgbClr>
                  </a:solidFill>
                  <a:prstDash val="solid"/>
                </a:ln>
                <a:solidFill>
                  <a:srgbClr val="FFFFFF"/>
                </a:solidFill>
                <a:effectLst>
                  <a:outerShdw dist="38100" dir="2700000" algn="bl" rotWithShape="0">
                    <a:srgbClr val="D43733"/>
                  </a:outerShdw>
                </a:effectLst>
                <a:uLnTx/>
                <a:uFillTx/>
                <a:latin typeface="+mj-lt"/>
                <a:cs typeface="Arial"/>
                <a:sym typeface="Arial"/>
              </a:rPr>
              <a:t>CHỦ ĐỀ 7</a:t>
            </a:r>
          </a:p>
        </p:txBody>
      </p:sp>
      <p:pic>
        <p:nvPicPr>
          <p:cNvPr id="7170" name="Picture 2" descr="Happy cute student kid boy with book Premium Vector">
            <a:extLst>
              <a:ext uri="{FF2B5EF4-FFF2-40B4-BE49-F238E27FC236}">
                <a16:creationId xmlns:a16="http://schemas.microsoft.com/office/drawing/2014/main" id="{E0B3CC3E-8E44-4CAA-BEA7-A57E477BE8B4}"/>
              </a:ext>
            </a:extLst>
          </p:cNvPr>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179331" y="2675710"/>
            <a:ext cx="4524315" cy="4524315"/>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323F362A-C07B-4CE2-A439-135B6FDD1EED}"/>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29498437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preserve="1" userDrawn="1">
  <p:cSld name="1_Title slide">
    <p:bg>
      <p:bgPr>
        <a:solidFill>
          <a:schemeClr val="tx2">
            <a:lumMod val="90000"/>
          </a:schemeClr>
        </a:solidFill>
        <a:effectLst/>
      </p:bgPr>
    </p:bg>
    <p:spTree>
      <p:nvGrpSpPr>
        <p:cNvPr id="1" name="Shape 8"/>
        <p:cNvGrpSpPr/>
        <p:nvPr/>
      </p:nvGrpSpPr>
      <p:grpSpPr>
        <a:xfrm>
          <a:off x="0" y="0"/>
          <a:ext cx="0" cy="0"/>
          <a:chOff x="0" y="0"/>
          <a:chExt cx="0" cy="0"/>
        </a:xfrm>
      </p:grpSpPr>
      <p:sp>
        <p:nvSpPr>
          <p:cNvPr id="2" name="Rectangle 1">
            <a:extLst>
              <a:ext uri="{FF2B5EF4-FFF2-40B4-BE49-F238E27FC236}">
                <a16:creationId xmlns:a16="http://schemas.microsoft.com/office/drawing/2014/main" id="{6452A164-8E52-4B2A-822E-00B7542127E8}"/>
              </a:ext>
            </a:extLst>
          </p:cNvPr>
          <p:cNvSpPr/>
          <p:nvPr userDrawn="1"/>
        </p:nvSpPr>
        <p:spPr>
          <a:xfrm>
            <a:off x="321734" y="237067"/>
            <a:ext cx="11497733" cy="6350000"/>
          </a:xfrm>
          <a:prstGeom prst="rect">
            <a:avLst/>
          </a:prstGeom>
          <a:solidFill>
            <a:schemeClr val="accent2"/>
          </a:solidFill>
          <a:ln>
            <a:solidFill>
              <a:schemeClr val="accent2"/>
            </a:solidFill>
          </a:ln>
          <a:effectLst>
            <a:glow rad="127000">
              <a:srgbClr val="00B0F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a:ln>
                <a:noFill/>
              </a:ln>
              <a:solidFill>
                <a:srgbClr val="F7D538"/>
              </a:solidFill>
              <a:effectLst/>
              <a:uLnTx/>
              <a:uFillTx/>
              <a:latin typeface="Arial"/>
              <a:ea typeface="+mn-ea"/>
              <a:cs typeface="+mn-cs"/>
              <a:sym typeface="Arial"/>
            </a:endParaRPr>
          </a:p>
        </p:txBody>
      </p:sp>
      <p:grpSp>
        <p:nvGrpSpPr>
          <p:cNvPr id="11" name="Google Shape;11;p2"/>
          <p:cNvGrpSpPr/>
          <p:nvPr/>
        </p:nvGrpSpPr>
        <p:grpSpPr>
          <a:xfrm>
            <a:off x="281780" y="118534"/>
            <a:ext cx="11497733" cy="6620932"/>
            <a:chOff x="414535" y="398669"/>
            <a:chExt cx="8159441" cy="4410297"/>
          </a:xfrm>
          <a:solidFill>
            <a:schemeClr val="accent2"/>
          </a:solidFill>
        </p:grpSpPr>
        <p:sp>
          <p:nvSpPr>
            <p:cNvPr id="12" name="Google Shape;12;p2"/>
            <p:cNvSpPr/>
            <p:nvPr/>
          </p:nvSpPr>
          <p:spPr>
            <a:xfrm>
              <a:off x="6685541" y="451823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70"/>
                    <a:pt x="157257" y="269017"/>
                    <a:pt x="134514" y="269017"/>
                  </a:cubicBezTo>
                  <a:cubicBezTo>
                    <a:pt x="111770" y="269017"/>
                    <a:pt x="93323" y="250570"/>
                    <a:pt x="93323" y="227816"/>
                  </a:cubicBezTo>
                  <a:lnTo>
                    <a:pt x="93323" y="175704"/>
                  </a:lnTo>
                  <a:lnTo>
                    <a:pt x="41190" y="175704"/>
                  </a:lnTo>
                  <a:cubicBezTo>
                    <a:pt x="18457" y="175704"/>
                    <a:pt x="0" y="157268"/>
                    <a:pt x="0" y="134514"/>
                  </a:cubicBezTo>
                  <a:cubicBezTo>
                    <a:pt x="0" y="111759"/>
                    <a:pt x="18457"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13;p2"/>
            <p:cNvSpPr/>
            <p:nvPr/>
          </p:nvSpPr>
          <p:spPr>
            <a:xfrm>
              <a:off x="2509279"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4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14;p2"/>
            <p:cNvSpPr/>
            <p:nvPr/>
          </p:nvSpPr>
          <p:spPr>
            <a:xfrm>
              <a:off x="5719298"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15;p2"/>
            <p:cNvSpPr/>
            <p:nvPr/>
          </p:nvSpPr>
          <p:spPr>
            <a:xfrm>
              <a:off x="8372198" y="2495532"/>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16;p2"/>
            <p:cNvSpPr/>
            <p:nvPr/>
          </p:nvSpPr>
          <p:spPr>
            <a:xfrm>
              <a:off x="414535" y="248475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17;p2"/>
            <p:cNvSpPr/>
            <p:nvPr/>
          </p:nvSpPr>
          <p:spPr>
            <a:xfrm>
              <a:off x="3249166" y="446570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18;p2"/>
            <p:cNvSpPr/>
            <p:nvPr/>
          </p:nvSpPr>
          <p:spPr>
            <a:xfrm>
              <a:off x="3886155" y="531542"/>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19;p2"/>
            <p:cNvSpPr/>
            <p:nvPr/>
          </p:nvSpPr>
          <p:spPr>
            <a:xfrm>
              <a:off x="8244917" y="453895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20;p2"/>
            <p:cNvSpPr/>
            <p:nvPr/>
          </p:nvSpPr>
          <p:spPr>
            <a:xfrm>
              <a:off x="4968893" y="4446205"/>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21;p2"/>
            <p:cNvSpPr/>
            <p:nvPr/>
          </p:nvSpPr>
          <p:spPr>
            <a:xfrm>
              <a:off x="515528" y="4527114"/>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22;p2"/>
            <p:cNvSpPr/>
            <p:nvPr/>
          </p:nvSpPr>
          <p:spPr>
            <a:xfrm>
              <a:off x="8288011" y="398669"/>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sp>
          <p:nvSpPr>
            <p:cNvPr id="23" name="Google Shape;23;p2"/>
            <p:cNvSpPr/>
            <p:nvPr/>
          </p:nvSpPr>
          <p:spPr>
            <a:xfrm>
              <a:off x="477243" y="430751"/>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grpSp>
      <p:sp>
        <p:nvSpPr>
          <p:cNvPr id="24" name="TextBox 23">
            <a:extLst>
              <a:ext uri="{FF2B5EF4-FFF2-40B4-BE49-F238E27FC236}">
                <a16:creationId xmlns:a16="http://schemas.microsoft.com/office/drawing/2014/main" id="{594B95B1-1189-4793-8289-D679E108CC8F}"/>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28118778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bg>
      <p:bgPr>
        <a:solidFill>
          <a:schemeClr val="accent2"/>
        </a:solidFill>
        <a:effectLst/>
      </p:bgPr>
    </p:bg>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sz="1867" kern="0" smtClean="0">
                <a:solidFill>
                  <a:srgbClr val="000000"/>
                </a:solidFill>
                <a:cs typeface="Arial"/>
                <a:sym typeface="Arial"/>
              </a:rPr>
              <a:pPr defTabSz="1219170">
                <a:buClr>
                  <a:srgbClr val="000000"/>
                </a:buClr>
              </a:pPr>
              <a:t>‹#›</a:t>
            </a:fld>
            <a:endParaRPr lang="en" sz="1867" kern="0">
              <a:solidFill>
                <a:srgbClr val="000000"/>
              </a:solidFill>
              <a:cs typeface="Arial"/>
              <a:sym typeface="Arial"/>
            </a:endParaRPr>
          </a:p>
        </p:txBody>
      </p:sp>
      <p:sp>
        <p:nvSpPr>
          <p:cNvPr id="26" name="Google Shape;26;p3"/>
          <p:cNvSpPr/>
          <p:nvPr/>
        </p:nvSpPr>
        <p:spPr>
          <a:xfrm>
            <a:off x="3551830"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rgbClr val="92D050"/>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pic>
        <p:nvPicPr>
          <p:cNvPr id="4" name="Picture 3" descr="A group of toy figurines&#10;&#10;Description automatically generated">
            <a:extLst>
              <a:ext uri="{FF2B5EF4-FFF2-40B4-BE49-F238E27FC236}">
                <a16:creationId xmlns:a16="http://schemas.microsoft.com/office/drawing/2014/main" id="{696F7AD1-2B3D-4C92-B691-E24B552EBBB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927" y="1729217"/>
            <a:ext cx="6443822" cy="6443822"/>
          </a:xfrm>
          <a:prstGeom prst="rect">
            <a:avLst/>
          </a:prstGeom>
        </p:spPr>
      </p:pic>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accent1">
              <a:lumMod val="50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28;p3"/>
          <p:cNvSpPr/>
          <p:nvPr/>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945786" y="613143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21" name="TextBox 20">
            <a:extLst>
              <a:ext uri="{FF2B5EF4-FFF2-40B4-BE49-F238E27FC236}">
                <a16:creationId xmlns:a16="http://schemas.microsoft.com/office/drawing/2014/main" id="{D49FDBB5-A5A6-4316-8393-3F5017974D4E}"/>
              </a:ext>
            </a:extLst>
          </p:cNvPr>
          <p:cNvSpPr txBox="1"/>
          <p:nvPr userDrawn="1"/>
        </p:nvSpPr>
        <p:spPr>
          <a:xfrm>
            <a:off x="4846083" y="946880"/>
            <a:ext cx="7941895" cy="5228098"/>
          </a:xfrm>
          <a:prstGeom prst="rect">
            <a:avLst/>
          </a:prstGeom>
          <a:noFill/>
        </p:spPr>
        <p:txBody>
          <a:bodyPr wrap="square" rtlCol="0">
            <a:spAutoFit/>
          </a:bodyPr>
          <a:lstStyle/>
          <a:p>
            <a:pPr marL="0" marR="0" lvl="0" indent="0" algn="ctr" defTabSz="1219170" rtl="0" eaLnBrk="1" fontAlgn="auto" latinLnBrk="0" hangingPunct="1">
              <a:lnSpc>
                <a:spcPct val="12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              TUÂN </a:t>
            </a:r>
          </a:p>
          <a:p>
            <a:pPr marL="0" marR="0" lvl="0" indent="0" algn="ctr" defTabSz="1219170" rtl="0" eaLnBrk="1" fontAlgn="auto" latinLnBrk="0" hangingPunct="1">
              <a:lnSpc>
                <a:spcPct val="12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             THỦ </a:t>
            </a:r>
          </a:p>
          <a:p>
            <a:pPr marL="0" marR="0" lvl="0" indent="0" algn="ctr" defTabSz="1219170" rtl="0" eaLnBrk="1" fontAlgn="auto" latinLnBrk="0" hangingPunct="1">
              <a:lnSpc>
                <a:spcPct val="12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          QUY ĐỊNH </a:t>
            </a:r>
          </a:p>
          <a:p>
            <a:pPr marL="0" marR="0" lvl="0" indent="0" algn="ctr" defTabSz="1219170" rtl="0" eaLnBrk="1" fontAlgn="auto" latinLnBrk="0" hangingPunct="1">
              <a:lnSpc>
                <a:spcPct val="12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NƠI CÔNG CỘNG</a:t>
            </a:r>
          </a:p>
        </p:txBody>
      </p:sp>
      <p:sp>
        <p:nvSpPr>
          <p:cNvPr id="30" name="Google Shape;30;p3"/>
          <p:cNvSpPr/>
          <p:nvPr/>
        </p:nvSpPr>
        <p:spPr>
          <a:xfrm>
            <a:off x="9259285" y="3239645"/>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1" name="Google Shape;31;p3"/>
          <p:cNvSpPr/>
          <p:nvPr/>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32;p3"/>
          <p:cNvSpPr/>
          <p:nvPr/>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33;p3"/>
          <p:cNvSpPr/>
          <p:nvPr/>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11598369" y="2248198"/>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6" name="Google Shape;36;p3"/>
          <p:cNvSpPr/>
          <p:nvPr/>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39;p3"/>
          <p:cNvSpPr/>
          <p:nvPr/>
        </p:nvSpPr>
        <p:spPr>
          <a:xfrm>
            <a:off x="2410402" y="626619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40;p3"/>
          <p:cNvSpPr/>
          <p:nvPr/>
        </p:nvSpPr>
        <p:spPr>
          <a:xfrm>
            <a:off x="5383111" y="4811039"/>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a16="http://schemas.microsoft.com/office/drawing/2014/main" id="{5AF1274F-AEBE-41F7-9AC6-4F59CBCC9747}"/>
              </a:ext>
            </a:extLst>
          </p:cNvPr>
          <p:cNvSpPr txBox="1"/>
          <p:nvPr userDrawn="1"/>
        </p:nvSpPr>
        <p:spPr>
          <a:xfrm>
            <a:off x="9393799" y="115578"/>
            <a:ext cx="2789546" cy="83099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8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CHỦ ĐỀ 8</a:t>
            </a:r>
          </a:p>
        </p:txBody>
      </p:sp>
      <p:sp>
        <p:nvSpPr>
          <p:cNvPr id="22" name="TextBox 21">
            <a:extLst>
              <a:ext uri="{FF2B5EF4-FFF2-40B4-BE49-F238E27FC236}">
                <a16:creationId xmlns:a16="http://schemas.microsoft.com/office/drawing/2014/main" id="{0556CEC8-29A0-4771-958B-6C8423EE7BE5}"/>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8489205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body" preserve="1" userDrawn="1">
  <p:cSld name="1_Title and body">
    <p:bg>
      <p:bgPr>
        <a:solidFill>
          <a:srgbClr val="92D050"/>
        </a:solidFill>
        <a:effectLst/>
      </p:bgPr>
    </p:bg>
    <p:spTree>
      <p:nvGrpSpPr>
        <p:cNvPr id="1" name="Shape 42"/>
        <p:cNvGrpSpPr/>
        <p:nvPr/>
      </p:nvGrpSpPr>
      <p:grpSpPr>
        <a:xfrm>
          <a:off x="0" y="0"/>
          <a:ext cx="0" cy="0"/>
          <a:chOff x="0" y="0"/>
          <a:chExt cx="0" cy="0"/>
        </a:xfrm>
      </p:grpSpPr>
      <p:sp>
        <p:nvSpPr>
          <p:cNvPr id="15" name="Rectangle 14">
            <a:extLst>
              <a:ext uri="{FF2B5EF4-FFF2-40B4-BE49-F238E27FC236}">
                <a16:creationId xmlns:a16="http://schemas.microsoft.com/office/drawing/2014/main" id="{58C33424-69BE-4CF3-AC72-AAE3342C808A}"/>
              </a:ext>
            </a:extLst>
          </p:cNvPr>
          <p:cNvSpPr/>
          <p:nvPr userDrawn="1"/>
        </p:nvSpPr>
        <p:spPr>
          <a:xfrm>
            <a:off x="340636" y="254000"/>
            <a:ext cx="11497733" cy="6350000"/>
          </a:xfrm>
          <a:prstGeom prst="rect">
            <a:avLst/>
          </a:prstGeom>
          <a:solidFill>
            <a:schemeClr val="accent2"/>
          </a:solidFill>
          <a:ln>
            <a:solidFill>
              <a:schemeClr val="accent2"/>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dirty="0">
              <a:ln>
                <a:noFill/>
              </a:ln>
              <a:solidFill>
                <a:srgbClr val="F7D538"/>
              </a:solidFill>
              <a:effectLst/>
              <a:uLnTx/>
              <a:uFillTx/>
              <a:latin typeface="Arial"/>
              <a:ea typeface="+mn-ea"/>
              <a:cs typeface="+mn-cs"/>
              <a:sym typeface="Arial"/>
            </a:endParaRPr>
          </a:p>
        </p:txBody>
      </p:sp>
      <p:grpSp>
        <p:nvGrpSpPr>
          <p:cNvPr id="45" name="Google Shape;45;p4"/>
          <p:cNvGrpSpPr/>
          <p:nvPr/>
        </p:nvGrpSpPr>
        <p:grpSpPr>
          <a:xfrm>
            <a:off x="340636" y="251219"/>
            <a:ext cx="11497733" cy="6352781"/>
            <a:chOff x="262135" y="188414"/>
            <a:chExt cx="8616641" cy="4620554"/>
          </a:xfrm>
          <a:solidFill>
            <a:schemeClr val="accent2"/>
          </a:solidFill>
        </p:grpSpPr>
        <p:grpSp>
          <p:nvGrpSpPr>
            <p:cNvPr id="46" name="Google Shape;46;p4"/>
            <p:cNvGrpSpPr/>
            <p:nvPr/>
          </p:nvGrpSpPr>
          <p:grpSpPr>
            <a:xfrm>
              <a:off x="262135" y="188414"/>
              <a:ext cx="8616641" cy="4620554"/>
              <a:chOff x="262135" y="188414"/>
              <a:chExt cx="8616641" cy="4620554"/>
            </a:xfrm>
            <a:grpFill/>
          </p:grpSpPr>
          <p:sp>
            <p:nvSpPr>
              <p:cNvPr id="47" name="Google Shape;47;p4"/>
              <p:cNvSpPr/>
              <p:nvPr/>
            </p:nvSpPr>
            <p:spPr>
              <a:xfrm>
                <a:off x="1671079" y="18841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4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48;p4"/>
              <p:cNvSpPr/>
              <p:nvPr/>
            </p:nvSpPr>
            <p:spPr>
              <a:xfrm>
                <a:off x="6024098" y="27408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49;p4"/>
              <p:cNvSpPr/>
              <p:nvPr/>
            </p:nvSpPr>
            <p:spPr>
              <a:xfrm>
                <a:off x="8676998" y="1943199"/>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50;p4"/>
              <p:cNvSpPr/>
              <p:nvPr/>
            </p:nvSpPr>
            <p:spPr>
              <a:xfrm>
                <a:off x="262135" y="210375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24"/>
                    </a:cubicBezTo>
                    <a:cubicBezTo>
                      <a:pt x="269028" y="157268"/>
                      <a:pt x="250581" y="175715"/>
                      <a:pt x="227837" y="175715"/>
                    </a:cubicBezTo>
                    <a:lnTo>
                      <a:pt x="175704" y="175715"/>
                    </a:lnTo>
                    <a:lnTo>
                      <a:pt x="175704" y="227827"/>
                    </a:lnTo>
                    <a:cubicBezTo>
                      <a:pt x="175704" y="250581"/>
                      <a:pt x="157257" y="269017"/>
                      <a:pt x="134514" y="269017"/>
                    </a:cubicBezTo>
                    <a:cubicBezTo>
                      <a:pt x="111770" y="269017"/>
                      <a:pt x="93323" y="250581"/>
                      <a:pt x="93323" y="227827"/>
                    </a:cubicBezTo>
                    <a:lnTo>
                      <a:pt x="93323" y="175715"/>
                    </a:lnTo>
                    <a:lnTo>
                      <a:pt x="41190" y="175715"/>
                    </a:lnTo>
                    <a:cubicBezTo>
                      <a:pt x="18446" y="175715"/>
                      <a:pt x="0" y="157268"/>
                      <a:pt x="0" y="134524"/>
                    </a:cubicBezTo>
                    <a:cubicBezTo>
                      <a:pt x="0" y="111759"/>
                      <a:pt x="18446" y="93323"/>
                      <a:pt x="4119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51;p4"/>
              <p:cNvSpPr/>
              <p:nvPr/>
            </p:nvSpPr>
            <p:spPr>
              <a:xfrm>
                <a:off x="4038555" y="22674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52;p4"/>
              <p:cNvSpPr/>
              <p:nvPr/>
            </p:nvSpPr>
            <p:spPr>
              <a:xfrm>
                <a:off x="515528" y="4527116"/>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53;p4"/>
              <p:cNvSpPr/>
              <p:nvPr/>
            </p:nvSpPr>
            <p:spPr>
              <a:xfrm>
                <a:off x="8288011" y="39866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54;p4"/>
              <p:cNvSpPr/>
              <p:nvPr/>
            </p:nvSpPr>
            <p:spPr>
              <a:xfrm>
                <a:off x="477243" y="430748"/>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55" name="Google Shape;55;p4"/>
            <p:cNvSpPr/>
            <p:nvPr/>
          </p:nvSpPr>
          <p:spPr>
            <a:xfrm>
              <a:off x="8421361" y="452711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4" name="TextBox 13">
            <a:extLst>
              <a:ext uri="{FF2B5EF4-FFF2-40B4-BE49-F238E27FC236}">
                <a16:creationId xmlns:a16="http://schemas.microsoft.com/office/drawing/2014/main" id="{A77FE68D-4A6D-4297-A7CB-5588EC000CB0}"/>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22073828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5891416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preserve="1" userDrawn="1">
  <p:cSld name="Title slide">
    <p:bg>
      <p:bgPr>
        <a:solidFill>
          <a:schemeClr val="bg1">
            <a:lumMod val="60000"/>
            <a:lumOff val="40000"/>
          </a:schemeClr>
        </a:solidFill>
        <a:effectLst/>
      </p:bgPr>
    </p:bg>
    <p:spTree>
      <p:nvGrpSpPr>
        <p:cNvPr id="1" name="Shape 8"/>
        <p:cNvGrpSpPr/>
        <p:nvPr/>
      </p:nvGrpSpPr>
      <p:grpSpPr>
        <a:xfrm>
          <a:off x="0" y="0"/>
          <a:ext cx="0" cy="0"/>
          <a:chOff x="0" y="0"/>
          <a:chExt cx="0" cy="0"/>
        </a:xfrm>
      </p:grpSpPr>
      <p:sp>
        <p:nvSpPr>
          <p:cNvPr id="2" name="Rectangle 1">
            <a:extLst>
              <a:ext uri="{FF2B5EF4-FFF2-40B4-BE49-F238E27FC236}">
                <a16:creationId xmlns:a16="http://schemas.microsoft.com/office/drawing/2014/main" id="{6452A164-8E52-4B2A-822E-00B7542127E8}"/>
              </a:ext>
            </a:extLst>
          </p:cNvPr>
          <p:cNvSpPr/>
          <p:nvPr userDrawn="1"/>
        </p:nvSpPr>
        <p:spPr>
          <a:xfrm>
            <a:off x="321734" y="237067"/>
            <a:ext cx="11497733" cy="6350000"/>
          </a:xfrm>
          <a:prstGeom prst="rect">
            <a:avLst/>
          </a:prstGeom>
          <a:solidFill>
            <a:schemeClr val="accent2"/>
          </a:solidFill>
          <a:ln>
            <a:solidFill>
              <a:schemeClr val="accent2"/>
            </a:solidFill>
          </a:ln>
          <a:effectLst>
            <a:glow rad="1270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a:ln>
                <a:noFill/>
              </a:ln>
              <a:solidFill>
                <a:srgbClr val="F7D538"/>
              </a:solidFill>
              <a:effectLst/>
              <a:uLnTx/>
              <a:uFillTx/>
              <a:latin typeface="Arial"/>
              <a:ea typeface="+mn-ea"/>
              <a:cs typeface="+mn-cs"/>
              <a:sym typeface="Arial"/>
            </a:endParaRPr>
          </a:p>
        </p:txBody>
      </p:sp>
      <p:grpSp>
        <p:nvGrpSpPr>
          <p:cNvPr id="11" name="Google Shape;11;p2"/>
          <p:cNvGrpSpPr/>
          <p:nvPr/>
        </p:nvGrpSpPr>
        <p:grpSpPr>
          <a:xfrm>
            <a:off x="281780" y="118534"/>
            <a:ext cx="11497733" cy="6620932"/>
            <a:chOff x="414535" y="398669"/>
            <a:chExt cx="8159441" cy="4410297"/>
          </a:xfrm>
          <a:solidFill>
            <a:schemeClr val="accent2"/>
          </a:solidFill>
        </p:grpSpPr>
        <p:sp>
          <p:nvSpPr>
            <p:cNvPr id="12" name="Google Shape;12;p2"/>
            <p:cNvSpPr/>
            <p:nvPr/>
          </p:nvSpPr>
          <p:spPr>
            <a:xfrm>
              <a:off x="6685541" y="451823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70"/>
                    <a:pt x="157257" y="269017"/>
                    <a:pt x="134514" y="269017"/>
                  </a:cubicBezTo>
                  <a:cubicBezTo>
                    <a:pt x="111770" y="269017"/>
                    <a:pt x="93323" y="250570"/>
                    <a:pt x="93323" y="227816"/>
                  </a:cubicBezTo>
                  <a:lnTo>
                    <a:pt x="93323" y="175704"/>
                  </a:lnTo>
                  <a:lnTo>
                    <a:pt x="41190" y="175704"/>
                  </a:lnTo>
                  <a:cubicBezTo>
                    <a:pt x="18457" y="175704"/>
                    <a:pt x="0" y="157268"/>
                    <a:pt x="0" y="134514"/>
                  </a:cubicBezTo>
                  <a:cubicBezTo>
                    <a:pt x="0" y="111759"/>
                    <a:pt x="18457"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13;p2"/>
            <p:cNvSpPr/>
            <p:nvPr/>
          </p:nvSpPr>
          <p:spPr>
            <a:xfrm>
              <a:off x="2509279"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4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14;p2"/>
            <p:cNvSpPr/>
            <p:nvPr/>
          </p:nvSpPr>
          <p:spPr>
            <a:xfrm>
              <a:off x="5719298"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15;p2"/>
            <p:cNvSpPr/>
            <p:nvPr/>
          </p:nvSpPr>
          <p:spPr>
            <a:xfrm>
              <a:off x="8372198" y="2495532"/>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16;p2"/>
            <p:cNvSpPr/>
            <p:nvPr/>
          </p:nvSpPr>
          <p:spPr>
            <a:xfrm>
              <a:off x="414535" y="248475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17;p2"/>
            <p:cNvSpPr/>
            <p:nvPr/>
          </p:nvSpPr>
          <p:spPr>
            <a:xfrm>
              <a:off x="3249166" y="446570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18;p2"/>
            <p:cNvSpPr/>
            <p:nvPr/>
          </p:nvSpPr>
          <p:spPr>
            <a:xfrm>
              <a:off x="3886155" y="531542"/>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19;p2"/>
            <p:cNvSpPr/>
            <p:nvPr/>
          </p:nvSpPr>
          <p:spPr>
            <a:xfrm>
              <a:off x="8244917" y="453895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20;p2"/>
            <p:cNvSpPr/>
            <p:nvPr/>
          </p:nvSpPr>
          <p:spPr>
            <a:xfrm>
              <a:off x="4968893" y="4446205"/>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21;p2"/>
            <p:cNvSpPr/>
            <p:nvPr/>
          </p:nvSpPr>
          <p:spPr>
            <a:xfrm>
              <a:off x="515528" y="4527114"/>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22;p2"/>
            <p:cNvSpPr/>
            <p:nvPr/>
          </p:nvSpPr>
          <p:spPr>
            <a:xfrm>
              <a:off x="8288011" y="398669"/>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23;p2"/>
            <p:cNvSpPr/>
            <p:nvPr/>
          </p:nvSpPr>
          <p:spPr>
            <a:xfrm>
              <a:off x="477243" y="430751"/>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grpSp>
      <p:sp>
        <p:nvSpPr>
          <p:cNvPr id="25" name="TextBox 24">
            <a:extLst>
              <a:ext uri="{FF2B5EF4-FFF2-40B4-BE49-F238E27FC236}">
                <a16:creationId xmlns:a16="http://schemas.microsoft.com/office/drawing/2014/main" id="{289FEB59-9F1B-409C-837D-E20FF8DA4D5B}"/>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34210374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bg>
      <p:bgPr>
        <a:solidFill>
          <a:schemeClr val="accent2"/>
        </a:solidFill>
        <a:effectLst/>
      </p:bgPr>
    </p:bg>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sz="1867" kern="0" smtClean="0">
                <a:solidFill>
                  <a:srgbClr val="000000"/>
                </a:solidFill>
                <a:cs typeface="Arial"/>
                <a:sym typeface="Arial"/>
              </a:rPr>
              <a:pPr defTabSz="1219170">
                <a:buClr>
                  <a:srgbClr val="000000"/>
                </a:buClr>
              </a:pPr>
              <a:t>‹#›</a:t>
            </a:fld>
            <a:endParaRPr lang="en" sz="1867" kern="0">
              <a:solidFill>
                <a:srgbClr val="000000"/>
              </a:solidFill>
              <a:cs typeface="Arial"/>
              <a:sym typeface="Arial"/>
            </a:endParaRPr>
          </a:p>
        </p:txBody>
      </p:sp>
      <p:sp>
        <p:nvSpPr>
          <p:cNvPr id="26" name="Google Shape;26;p3"/>
          <p:cNvSpPr/>
          <p:nvPr/>
        </p:nvSpPr>
        <p:spPr>
          <a:xfrm>
            <a:off x="3551830"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chemeClr val="tx1"/>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 name="TextBox 19">
            <a:extLst>
              <a:ext uri="{FF2B5EF4-FFF2-40B4-BE49-F238E27FC236}">
                <a16:creationId xmlns:a16="http://schemas.microsoft.com/office/drawing/2014/main" id="{823E994F-4FCF-4A9F-BB15-DF78F9F6B7A0}"/>
              </a:ext>
            </a:extLst>
          </p:cNvPr>
          <p:cNvSpPr txBox="1"/>
          <p:nvPr userDrawn="1"/>
        </p:nvSpPr>
        <p:spPr>
          <a:xfrm>
            <a:off x="3684663" y="6634701"/>
            <a:ext cx="1605064" cy="215444"/>
          </a:xfrm>
          <a:prstGeom prst="rect">
            <a:avLst/>
          </a:prstGeom>
          <a:noFill/>
        </p:spPr>
        <p:txBody>
          <a:bodyPr wrap="square" rtlCol="0">
            <a:spAutoFit/>
          </a:bodyPr>
          <a:lstStyle/>
          <a:p>
            <a:r>
              <a:rPr lang="en-US" sz="800" dirty="0">
                <a:solidFill>
                  <a:schemeClr val="bg2"/>
                </a:solidFill>
              </a:rPr>
              <a:t>FeistyForwarders_0968120672</a:t>
            </a:r>
          </a:p>
        </p:txBody>
      </p:sp>
      <p:sp>
        <p:nvSpPr>
          <p:cNvPr id="21" name="TextBox 20">
            <a:extLst>
              <a:ext uri="{FF2B5EF4-FFF2-40B4-BE49-F238E27FC236}">
                <a16:creationId xmlns:a16="http://schemas.microsoft.com/office/drawing/2014/main" id="{D49FDBB5-A5A6-4316-8393-3F5017974D4E}"/>
              </a:ext>
            </a:extLst>
          </p:cNvPr>
          <p:cNvSpPr txBox="1"/>
          <p:nvPr userDrawn="1"/>
        </p:nvSpPr>
        <p:spPr>
          <a:xfrm>
            <a:off x="4675638" y="909619"/>
            <a:ext cx="7536449" cy="6031395"/>
          </a:xfrm>
          <a:prstGeom prst="rect">
            <a:avLst/>
          </a:prstGeom>
          <a:noFill/>
        </p:spPr>
        <p:txBody>
          <a:bodyPr wrap="square" rtlCol="0">
            <a:spAutoFit/>
          </a:bodyPr>
          <a:lstStyle/>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9050">
                  <a:solidFill>
                    <a:srgbClr val="D43733"/>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KÍNH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9050">
                  <a:solidFill>
                    <a:srgbClr val="D43733"/>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TRỌNG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9050">
                  <a:solidFill>
                    <a:srgbClr val="D43733"/>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THẦY GIÁO, CÔ GIÁO VÀ YÊU QUÝ BẠN BÈ</a:t>
            </a:r>
          </a:p>
        </p:txBody>
      </p:sp>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tx1">
              <a:lumMod val="75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28;p3"/>
          <p:cNvSpPr/>
          <p:nvPr/>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678923" y="5690705"/>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0" name="Google Shape;30;p3"/>
          <p:cNvSpPr/>
          <p:nvPr/>
        </p:nvSpPr>
        <p:spPr>
          <a:xfrm>
            <a:off x="10659454" y="5555748"/>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1" name="Google Shape;31;p3"/>
          <p:cNvSpPr/>
          <p:nvPr/>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32;p3"/>
          <p:cNvSpPr/>
          <p:nvPr/>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33;p3"/>
          <p:cNvSpPr/>
          <p:nvPr/>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11010573" y="3125451"/>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6" name="Google Shape;36;p3"/>
          <p:cNvSpPr/>
          <p:nvPr/>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39;p3"/>
          <p:cNvSpPr/>
          <p:nvPr/>
        </p:nvSpPr>
        <p:spPr>
          <a:xfrm>
            <a:off x="2410402" y="626619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40;p3"/>
          <p:cNvSpPr/>
          <p:nvPr/>
        </p:nvSpPr>
        <p:spPr>
          <a:xfrm>
            <a:off x="4178295" y="6266196"/>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a16="http://schemas.microsoft.com/office/drawing/2014/main" id="{5AF1274F-AEBE-41F7-9AC6-4F59CBCC9747}"/>
              </a:ext>
            </a:extLst>
          </p:cNvPr>
          <p:cNvSpPr txBox="1"/>
          <p:nvPr userDrawn="1"/>
        </p:nvSpPr>
        <p:spPr>
          <a:xfrm>
            <a:off x="9393799" y="115578"/>
            <a:ext cx="2738250" cy="83099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800" b="1" i="0" u="none" strike="noStrike" kern="0" cap="none" spc="0" normalizeH="0" baseline="0" noProof="0" dirty="0">
                <a:ln w="19050">
                  <a:solidFill>
                    <a:srgbClr val="D43733"/>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CHỦ ĐỀ 2</a:t>
            </a:r>
          </a:p>
        </p:txBody>
      </p:sp>
      <p:pic>
        <p:nvPicPr>
          <p:cNvPr id="4" name="Picture 3" descr="A picture containing text, vector graphics&#10;&#10;Description automatically generated">
            <a:extLst>
              <a:ext uri="{FF2B5EF4-FFF2-40B4-BE49-F238E27FC236}">
                <a16:creationId xmlns:a16="http://schemas.microsoft.com/office/drawing/2014/main" id="{1615A6E5-55AE-4AF3-8171-CF240090A2C9}"/>
              </a:ext>
            </a:extLst>
          </p:cNvPr>
          <p:cNvPicPr>
            <a:picLocks noChangeAspect="1"/>
          </p:cNvPicPr>
          <p:nvPr userDrawn="1"/>
        </p:nvPicPr>
        <p:blipFill>
          <a:blip r:embed="rId2"/>
          <a:stretch>
            <a:fillRect/>
          </a:stretch>
        </p:blipFill>
        <p:spPr>
          <a:xfrm>
            <a:off x="5415966" y="1482254"/>
            <a:ext cx="3929071" cy="3929071"/>
          </a:xfrm>
          <a:prstGeom prst="rect">
            <a:avLst/>
          </a:prstGeom>
        </p:spPr>
      </p:pic>
    </p:spTree>
    <p:extLst>
      <p:ext uri="{BB962C8B-B14F-4D97-AF65-F5344CB8AC3E}">
        <p14:creationId xmlns:p14="http://schemas.microsoft.com/office/powerpoint/2010/main" val="4198762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preserve="1" userDrawn="1">
  <p:cSld name="Title and body">
    <p:bg>
      <p:bgPr>
        <a:solidFill>
          <a:schemeClr val="dk1"/>
        </a:solidFill>
        <a:effectLst/>
      </p:bgPr>
    </p:bg>
    <p:spTree>
      <p:nvGrpSpPr>
        <p:cNvPr id="1" name="Shape 42"/>
        <p:cNvGrpSpPr/>
        <p:nvPr/>
      </p:nvGrpSpPr>
      <p:grpSpPr>
        <a:xfrm>
          <a:off x="0" y="0"/>
          <a:ext cx="0" cy="0"/>
          <a:chOff x="0" y="0"/>
          <a:chExt cx="0" cy="0"/>
        </a:xfrm>
      </p:grpSpPr>
      <p:sp>
        <p:nvSpPr>
          <p:cNvPr id="15" name="Rectangle 14">
            <a:extLst>
              <a:ext uri="{FF2B5EF4-FFF2-40B4-BE49-F238E27FC236}">
                <a16:creationId xmlns:a16="http://schemas.microsoft.com/office/drawing/2014/main" id="{58C33424-69BE-4CF3-AC72-AAE3342C808A}"/>
              </a:ext>
            </a:extLst>
          </p:cNvPr>
          <p:cNvSpPr/>
          <p:nvPr userDrawn="1"/>
        </p:nvSpPr>
        <p:spPr>
          <a:xfrm>
            <a:off x="340636" y="254000"/>
            <a:ext cx="11497733" cy="6350000"/>
          </a:xfrm>
          <a:prstGeom prst="rect">
            <a:avLst/>
          </a:prstGeom>
          <a:solidFill>
            <a:schemeClr val="accent2"/>
          </a:solidFill>
          <a:ln>
            <a:solidFill>
              <a:schemeClr val="accent2"/>
            </a:solidFill>
          </a:ln>
          <a:effectLst>
            <a:glow rad="101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dirty="0">
              <a:ln>
                <a:noFill/>
              </a:ln>
              <a:solidFill>
                <a:srgbClr val="F7D538"/>
              </a:solidFill>
              <a:effectLst/>
              <a:uLnTx/>
              <a:uFillTx/>
              <a:latin typeface="Arial"/>
              <a:ea typeface="+mn-ea"/>
              <a:cs typeface="+mn-cs"/>
              <a:sym typeface="Arial"/>
            </a:endParaRPr>
          </a:p>
        </p:txBody>
      </p:sp>
      <p:grpSp>
        <p:nvGrpSpPr>
          <p:cNvPr id="45" name="Google Shape;45;p4"/>
          <p:cNvGrpSpPr/>
          <p:nvPr/>
        </p:nvGrpSpPr>
        <p:grpSpPr>
          <a:xfrm>
            <a:off x="340636" y="251219"/>
            <a:ext cx="11497733" cy="6352781"/>
            <a:chOff x="262135" y="188414"/>
            <a:chExt cx="8616641" cy="4620554"/>
          </a:xfrm>
          <a:solidFill>
            <a:schemeClr val="accent2"/>
          </a:solidFill>
        </p:grpSpPr>
        <p:grpSp>
          <p:nvGrpSpPr>
            <p:cNvPr id="46" name="Google Shape;46;p4"/>
            <p:cNvGrpSpPr/>
            <p:nvPr/>
          </p:nvGrpSpPr>
          <p:grpSpPr>
            <a:xfrm>
              <a:off x="262135" y="188414"/>
              <a:ext cx="8616641" cy="4620554"/>
              <a:chOff x="262135" y="188414"/>
              <a:chExt cx="8616641" cy="4620554"/>
            </a:xfrm>
            <a:grpFill/>
          </p:grpSpPr>
          <p:sp>
            <p:nvSpPr>
              <p:cNvPr id="47" name="Google Shape;47;p4"/>
              <p:cNvSpPr/>
              <p:nvPr/>
            </p:nvSpPr>
            <p:spPr>
              <a:xfrm>
                <a:off x="1671079" y="18841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4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48;p4"/>
              <p:cNvSpPr/>
              <p:nvPr/>
            </p:nvSpPr>
            <p:spPr>
              <a:xfrm>
                <a:off x="6024098" y="27408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49;p4"/>
              <p:cNvSpPr/>
              <p:nvPr/>
            </p:nvSpPr>
            <p:spPr>
              <a:xfrm>
                <a:off x="8676998" y="1943199"/>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50;p4"/>
              <p:cNvSpPr/>
              <p:nvPr/>
            </p:nvSpPr>
            <p:spPr>
              <a:xfrm>
                <a:off x="262135" y="210375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24"/>
                    </a:cubicBezTo>
                    <a:cubicBezTo>
                      <a:pt x="269028" y="157268"/>
                      <a:pt x="250581" y="175715"/>
                      <a:pt x="227837" y="175715"/>
                    </a:cubicBezTo>
                    <a:lnTo>
                      <a:pt x="175704" y="175715"/>
                    </a:lnTo>
                    <a:lnTo>
                      <a:pt x="175704" y="227827"/>
                    </a:lnTo>
                    <a:cubicBezTo>
                      <a:pt x="175704" y="250581"/>
                      <a:pt x="157257" y="269017"/>
                      <a:pt x="134514" y="269017"/>
                    </a:cubicBezTo>
                    <a:cubicBezTo>
                      <a:pt x="111770" y="269017"/>
                      <a:pt x="93323" y="250581"/>
                      <a:pt x="93323" y="227827"/>
                    </a:cubicBezTo>
                    <a:lnTo>
                      <a:pt x="93323" y="175715"/>
                    </a:lnTo>
                    <a:lnTo>
                      <a:pt x="41190" y="175715"/>
                    </a:lnTo>
                    <a:cubicBezTo>
                      <a:pt x="18446" y="175715"/>
                      <a:pt x="0" y="157268"/>
                      <a:pt x="0" y="134524"/>
                    </a:cubicBezTo>
                    <a:cubicBezTo>
                      <a:pt x="0" y="111759"/>
                      <a:pt x="18446" y="93323"/>
                      <a:pt x="4119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51;p4"/>
              <p:cNvSpPr/>
              <p:nvPr/>
            </p:nvSpPr>
            <p:spPr>
              <a:xfrm>
                <a:off x="4038555" y="22674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52;p4"/>
              <p:cNvSpPr/>
              <p:nvPr/>
            </p:nvSpPr>
            <p:spPr>
              <a:xfrm>
                <a:off x="515528" y="4527116"/>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53;p4"/>
              <p:cNvSpPr/>
              <p:nvPr/>
            </p:nvSpPr>
            <p:spPr>
              <a:xfrm>
                <a:off x="8288011" y="39866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54;p4"/>
              <p:cNvSpPr/>
              <p:nvPr/>
            </p:nvSpPr>
            <p:spPr>
              <a:xfrm>
                <a:off x="477243" y="430748"/>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55" name="Google Shape;55;p4"/>
            <p:cNvSpPr/>
            <p:nvPr/>
          </p:nvSpPr>
          <p:spPr>
            <a:xfrm>
              <a:off x="8421361" y="452711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6" name="TextBox 15">
            <a:extLst>
              <a:ext uri="{FF2B5EF4-FFF2-40B4-BE49-F238E27FC236}">
                <a16:creationId xmlns:a16="http://schemas.microsoft.com/office/drawing/2014/main" id="{92C03D41-29FD-4C24-93B7-ACF0440DE42A}"/>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26743762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bg>
      <p:bgPr>
        <a:solidFill>
          <a:schemeClr val="accent2"/>
        </a:solidFill>
        <a:effectLst/>
      </p:bgPr>
    </p:bg>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sz="1867" kern="0" smtClean="0">
                <a:solidFill>
                  <a:srgbClr val="000000"/>
                </a:solidFill>
                <a:cs typeface="Arial"/>
                <a:sym typeface="Arial"/>
              </a:rPr>
              <a:pPr defTabSz="1219170">
                <a:buClr>
                  <a:srgbClr val="000000"/>
                </a:buClr>
              </a:pPr>
              <a:t>‹#›</a:t>
            </a:fld>
            <a:endParaRPr lang="en" sz="1867" kern="0">
              <a:solidFill>
                <a:srgbClr val="000000"/>
              </a:solidFill>
              <a:cs typeface="Arial"/>
              <a:sym typeface="Arial"/>
            </a:endParaRPr>
          </a:p>
        </p:txBody>
      </p:sp>
      <p:sp>
        <p:nvSpPr>
          <p:cNvPr id="26" name="Google Shape;26;p3"/>
          <p:cNvSpPr/>
          <p:nvPr/>
        </p:nvSpPr>
        <p:spPr>
          <a:xfrm>
            <a:off x="3551830"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chemeClr val="tx2">
              <a:lumMod val="90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tx2">
              <a:lumMod val="50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945786" y="613143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0" name="Google Shape;30;p3"/>
          <p:cNvSpPr/>
          <p:nvPr/>
        </p:nvSpPr>
        <p:spPr>
          <a:xfrm>
            <a:off x="11329341" y="5130785"/>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21" name="TextBox 20">
            <a:extLst>
              <a:ext uri="{FF2B5EF4-FFF2-40B4-BE49-F238E27FC236}">
                <a16:creationId xmlns:a16="http://schemas.microsoft.com/office/drawing/2014/main" id="{D49FDBB5-A5A6-4316-8393-3F5017974D4E}"/>
              </a:ext>
            </a:extLst>
          </p:cNvPr>
          <p:cNvSpPr txBox="1"/>
          <p:nvPr userDrawn="1"/>
        </p:nvSpPr>
        <p:spPr>
          <a:xfrm>
            <a:off x="8680017" y="848207"/>
            <a:ext cx="4225764" cy="4524315"/>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3462">
                  <a:solidFill>
                    <a:srgbClr val="B2DEEE">
                      <a:lumMod val="50000"/>
                    </a:srgbClr>
                  </a:solidFill>
                  <a:prstDash val="solid"/>
                </a:ln>
                <a:solidFill>
                  <a:srgbClr val="FFFFFF"/>
                </a:solidFill>
                <a:effectLst>
                  <a:outerShdw dist="38100" dir="2700000" algn="bl" rotWithShape="0">
                    <a:srgbClr val="D43733"/>
                  </a:outerShdw>
                </a:effectLst>
                <a:uLnTx/>
                <a:uFillTx/>
                <a:latin typeface="+mj-lt"/>
                <a:cs typeface="Arial"/>
                <a:sym typeface="Arial"/>
              </a:rPr>
              <a:t>QUÝ TRỌNG THỜI GIAN</a:t>
            </a: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11576997" y="1755013"/>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40" name="Google Shape;40;p3"/>
          <p:cNvSpPr/>
          <p:nvPr/>
        </p:nvSpPr>
        <p:spPr>
          <a:xfrm>
            <a:off x="4846083" y="6159073"/>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a16="http://schemas.microsoft.com/office/drawing/2014/main" id="{5AF1274F-AEBE-41F7-9AC6-4F59CBCC9747}"/>
              </a:ext>
            </a:extLst>
          </p:cNvPr>
          <p:cNvSpPr txBox="1"/>
          <p:nvPr userDrawn="1"/>
        </p:nvSpPr>
        <p:spPr>
          <a:xfrm>
            <a:off x="9393799" y="115578"/>
            <a:ext cx="2738250" cy="83099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800" b="1" i="0" u="none" strike="noStrike" kern="0" cap="none" spc="0" normalizeH="0" baseline="0" noProof="0" dirty="0">
                <a:ln w="13462">
                  <a:solidFill>
                    <a:srgbClr val="B2DEEE">
                      <a:lumMod val="50000"/>
                    </a:srgbClr>
                  </a:solidFill>
                  <a:prstDash val="solid"/>
                </a:ln>
                <a:solidFill>
                  <a:srgbClr val="FFFFFF"/>
                </a:solidFill>
                <a:effectLst>
                  <a:outerShdw dist="38100" dir="2700000" algn="bl" rotWithShape="0">
                    <a:srgbClr val="D43733"/>
                  </a:outerShdw>
                </a:effectLst>
                <a:uLnTx/>
                <a:uFillTx/>
                <a:latin typeface="+mj-lt"/>
                <a:cs typeface="Arial"/>
                <a:sym typeface="Arial"/>
              </a:rPr>
              <a:t>CHỦ ĐỀ 3</a:t>
            </a:r>
          </a:p>
        </p:txBody>
      </p:sp>
      <p:pic>
        <p:nvPicPr>
          <p:cNvPr id="4098" name="Picture 2" descr="Cute children playing at pencil house Premium Vector">
            <a:extLst>
              <a:ext uri="{FF2B5EF4-FFF2-40B4-BE49-F238E27FC236}">
                <a16:creationId xmlns:a16="http://schemas.microsoft.com/office/drawing/2014/main" id="{26AF47D7-F8C3-4710-84DF-FDFCDEF0399D}"/>
              </a:ext>
            </a:extLst>
          </p:cNvPr>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810220" y="1275121"/>
            <a:ext cx="4328489" cy="5504044"/>
          </a:xfrm>
          <a:prstGeom prst="rect">
            <a:avLst/>
          </a:prstGeom>
          <a:noFill/>
          <a:extLst>
            <a:ext uri="{909E8E84-426E-40DD-AFC4-6F175D3DCCD1}">
              <a14:hiddenFill xmlns:a14="http://schemas.microsoft.com/office/drawing/2010/main">
                <a:solidFill>
                  <a:srgbClr val="FFFFFF"/>
                </a:solidFill>
              </a14:hiddenFill>
            </a:ext>
          </a:extLst>
        </p:spPr>
      </p:pic>
      <p:sp>
        <p:nvSpPr>
          <p:cNvPr id="19" name="Google Shape;28;p3">
            <a:extLst>
              <a:ext uri="{FF2B5EF4-FFF2-40B4-BE49-F238E27FC236}">
                <a16:creationId xmlns:a16="http://schemas.microsoft.com/office/drawing/2014/main" id="{A8F09454-8788-4190-86FB-DD38471C58D1}"/>
              </a:ext>
            </a:extLst>
          </p:cNvPr>
          <p:cNvSpPr/>
          <p:nvPr userDrawn="1"/>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31;p3">
            <a:extLst>
              <a:ext uri="{FF2B5EF4-FFF2-40B4-BE49-F238E27FC236}">
                <a16:creationId xmlns:a16="http://schemas.microsoft.com/office/drawing/2014/main" id="{7475D6F5-5CC9-4492-88E1-8F3ADE6303ED}"/>
              </a:ext>
            </a:extLst>
          </p:cNvPr>
          <p:cNvSpPr/>
          <p:nvPr userDrawn="1"/>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32;p3">
            <a:extLst>
              <a:ext uri="{FF2B5EF4-FFF2-40B4-BE49-F238E27FC236}">
                <a16:creationId xmlns:a16="http://schemas.microsoft.com/office/drawing/2014/main" id="{5DAD4EC7-8CC9-4988-9B2E-EE5891519296}"/>
              </a:ext>
            </a:extLst>
          </p:cNvPr>
          <p:cNvSpPr/>
          <p:nvPr userDrawn="1"/>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33;p3">
            <a:extLst>
              <a:ext uri="{FF2B5EF4-FFF2-40B4-BE49-F238E27FC236}">
                <a16:creationId xmlns:a16="http://schemas.microsoft.com/office/drawing/2014/main" id="{47CA47C2-FDAD-4CE4-8131-DFCABFC8BA3E}"/>
              </a:ext>
            </a:extLst>
          </p:cNvPr>
          <p:cNvSpPr/>
          <p:nvPr userDrawn="1"/>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36;p3">
            <a:extLst>
              <a:ext uri="{FF2B5EF4-FFF2-40B4-BE49-F238E27FC236}">
                <a16:creationId xmlns:a16="http://schemas.microsoft.com/office/drawing/2014/main" id="{314752F8-EF0C-43B8-9AA3-5B5800B38D7C}"/>
              </a:ext>
            </a:extLst>
          </p:cNvPr>
          <p:cNvSpPr/>
          <p:nvPr userDrawn="1"/>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39;p3">
            <a:extLst>
              <a:ext uri="{FF2B5EF4-FFF2-40B4-BE49-F238E27FC236}">
                <a16:creationId xmlns:a16="http://schemas.microsoft.com/office/drawing/2014/main" id="{10E76702-E494-42C2-821E-CFEA1D7FF992}"/>
              </a:ext>
            </a:extLst>
          </p:cNvPr>
          <p:cNvSpPr/>
          <p:nvPr userDrawn="1"/>
        </p:nvSpPr>
        <p:spPr>
          <a:xfrm>
            <a:off x="2410402" y="626619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1" name="TextBox 40">
            <a:extLst>
              <a:ext uri="{FF2B5EF4-FFF2-40B4-BE49-F238E27FC236}">
                <a16:creationId xmlns:a16="http://schemas.microsoft.com/office/drawing/2014/main" id="{E4AAE9D6-32CE-4088-98EA-A98425878F81}"/>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42237165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preserve="1" userDrawn="1">
  <p:cSld name="1_Title slide">
    <p:bg>
      <p:bgPr>
        <a:solidFill>
          <a:schemeClr val="tx2">
            <a:lumMod val="90000"/>
          </a:schemeClr>
        </a:solidFill>
        <a:effectLst/>
      </p:bgPr>
    </p:bg>
    <p:spTree>
      <p:nvGrpSpPr>
        <p:cNvPr id="1" name="Shape 8"/>
        <p:cNvGrpSpPr/>
        <p:nvPr/>
      </p:nvGrpSpPr>
      <p:grpSpPr>
        <a:xfrm>
          <a:off x="0" y="0"/>
          <a:ext cx="0" cy="0"/>
          <a:chOff x="0" y="0"/>
          <a:chExt cx="0" cy="0"/>
        </a:xfrm>
      </p:grpSpPr>
      <p:sp>
        <p:nvSpPr>
          <p:cNvPr id="2" name="Rectangle 1">
            <a:extLst>
              <a:ext uri="{FF2B5EF4-FFF2-40B4-BE49-F238E27FC236}">
                <a16:creationId xmlns:a16="http://schemas.microsoft.com/office/drawing/2014/main" id="{6452A164-8E52-4B2A-822E-00B7542127E8}"/>
              </a:ext>
            </a:extLst>
          </p:cNvPr>
          <p:cNvSpPr/>
          <p:nvPr userDrawn="1"/>
        </p:nvSpPr>
        <p:spPr>
          <a:xfrm>
            <a:off x="321734" y="237067"/>
            <a:ext cx="11497733" cy="6350000"/>
          </a:xfrm>
          <a:prstGeom prst="rect">
            <a:avLst/>
          </a:prstGeom>
          <a:solidFill>
            <a:schemeClr val="accent2"/>
          </a:solidFill>
          <a:ln>
            <a:solidFill>
              <a:schemeClr val="accent2"/>
            </a:solidFill>
          </a:ln>
          <a:effectLst>
            <a:glow rad="127000">
              <a:srgbClr val="00B0F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a:ln>
                <a:noFill/>
              </a:ln>
              <a:solidFill>
                <a:srgbClr val="F7D538"/>
              </a:solidFill>
              <a:effectLst/>
              <a:uLnTx/>
              <a:uFillTx/>
              <a:latin typeface="Arial"/>
              <a:ea typeface="+mn-ea"/>
              <a:cs typeface="+mn-cs"/>
              <a:sym typeface="Arial"/>
            </a:endParaRPr>
          </a:p>
        </p:txBody>
      </p:sp>
      <p:grpSp>
        <p:nvGrpSpPr>
          <p:cNvPr id="11" name="Google Shape;11;p2"/>
          <p:cNvGrpSpPr/>
          <p:nvPr/>
        </p:nvGrpSpPr>
        <p:grpSpPr>
          <a:xfrm>
            <a:off x="281780" y="118534"/>
            <a:ext cx="11497733" cy="6620932"/>
            <a:chOff x="414535" y="398669"/>
            <a:chExt cx="8159441" cy="4410297"/>
          </a:xfrm>
          <a:solidFill>
            <a:schemeClr val="accent2"/>
          </a:solidFill>
        </p:grpSpPr>
        <p:sp>
          <p:nvSpPr>
            <p:cNvPr id="12" name="Google Shape;12;p2"/>
            <p:cNvSpPr/>
            <p:nvPr/>
          </p:nvSpPr>
          <p:spPr>
            <a:xfrm>
              <a:off x="6685541" y="451823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70"/>
                    <a:pt x="157257" y="269017"/>
                    <a:pt x="134514" y="269017"/>
                  </a:cubicBezTo>
                  <a:cubicBezTo>
                    <a:pt x="111770" y="269017"/>
                    <a:pt x="93323" y="250570"/>
                    <a:pt x="93323" y="227816"/>
                  </a:cubicBezTo>
                  <a:lnTo>
                    <a:pt x="93323" y="175704"/>
                  </a:lnTo>
                  <a:lnTo>
                    <a:pt x="41190" y="175704"/>
                  </a:lnTo>
                  <a:cubicBezTo>
                    <a:pt x="18457" y="175704"/>
                    <a:pt x="0" y="157268"/>
                    <a:pt x="0" y="134514"/>
                  </a:cubicBezTo>
                  <a:cubicBezTo>
                    <a:pt x="0" y="111759"/>
                    <a:pt x="18457"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13;p2"/>
            <p:cNvSpPr/>
            <p:nvPr/>
          </p:nvSpPr>
          <p:spPr>
            <a:xfrm>
              <a:off x="2509279"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4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14;p2"/>
            <p:cNvSpPr/>
            <p:nvPr/>
          </p:nvSpPr>
          <p:spPr>
            <a:xfrm>
              <a:off x="5719298"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15;p2"/>
            <p:cNvSpPr/>
            <p:nvPr/>
          </p:nvSpPr>
          <p:spPr>
            <a:xfrm>
              <a:off x="8372198" y="2495532"/>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16;p2"/>
            <p:cNvSpPr/>
            <p:nvPr/>
          </p:nvSpPr>
          <p:spPr>
            <a:xfrm>
              <a:off x="414535" y="248475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17;p2"/>
            <p:cNvSpPr/>
            <p:nvPr/>
          </p:nvSpPr>
          <p:spPr>
            <a:xfrm>
              <a:off x="3249166" y="446570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18;p2"/>
            <p:cNvSpPr/>
            <p:nvPr/>
          </p:nvSpPr>
          <p:spPr>
            <a:xfrm>
              <a:off x="3886155" y="531542"/>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19;p2"/>
            <p:cNvSpPr/>
            <p:nvPr/>
          </p:nvSpPr>
          <p:spPr>
            <a:xfrm>
              <a:off x="8244917" y="453895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20;p2"/>
            <p:cNvSpPr/>
            <p:nvPr/>
          </p:nvSpPr>
          <p:spPr>
            <a:xfrm>
              <a:off x="4968893" y="4446205"/>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21;p2"/>
            <p:cNvSpPr/>
            <p:nvPr/>
          </p:nvSpPr>
          <p:spPr>
            <a:xfrm>
              <a:off x="515528" y="4527114"/>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22;p2"/>
            <p:cNvSpPr/>
            <p:nvPr/>
          </p:nvSpPr>
          <p:spPr>
            <a:xfrm>
              <a:off x="8288011" y="398669"/>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sp>
          <p:nvSpPr>
            <p:cNvPr id="23" name="Google Shape;23;p2"/>
            <p:cNvSpPr/>
            <p:nvPr/>
          </p:nvSpPr>
          <p:spPr>
            <a:xfrm>
              <a:off x="477243" y="430751"/>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grpSp>
      <p:sp>
        <p:nvSpPr>
          <p:cNvPr id="24" name="TextBox 23">
            <a:extLst>
              <a:ext uri="{FF2B5EF4-FFF2-40B4-BE49-F238E27FC236}">
                <a16:creationId xmlns:a16="http://schemas.microsoft.com/office/drawing/2014/main" id="{C61541BB-FAD3-4394-A920-0FA51790377E}"/>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12930832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bg>
      <p:bgPr>
        <a:solidFill>
          <a:schemeClr val="accent2"/>
        </a:solidFill>
        <a:effectLst/>
      </p:bgPr>
    </p:bg>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sz="1867" kern="0" smtClean="0">
                <a:solidFill>
                  <a:srgbClr val="000000"/>
                </a:solidFill>
                <a:cs typeface="Arial"/>
                <a:sym typeface="Arial"/>
              </a:rPr>
              <a:pPr defTabSz="1219170">
                <a:buClr>
                  <a:srgbClr val="000000"/>
                </a:buClr>
              </a:pPr>
              <a:t>‹#›</a:t>
            </a:fld>
            <a:endParaRPr lang="en" sz="1867" kern="0">
              <a:solidFill>
                <a:srgbClr val="000000"/>
              </a:solidFill>
              <a:cs typeface="Arial"/>
              <a:sym typeface="Arial"/>
            </a:endParaRPr>
          </a:p>
        </p:txBody>
      </p:sp>
      <p:sp>
        <p:nvSpPr>
          <p:cNvPr id="26" name="Google Shape;26;p3"/>
          <p:cNvSpPr/>
          <p:nvPr/>
        </p:nvSpPr>
        <p:spPr>
          <a:xfrm>
            <a:off x="3551830"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rgbClr val="92D050"/>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accent1">
              <a:lumMod val="50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945786" y="613143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21" name="TextBox 20">
            <a:extLst>
              <a:ext uri="{FF2B5EF4-FFF2-40B4-BE49-F238E27FC236}">
                <a16:creationId xmlns:a16="http://schemas.microsoft.com/office/drawing/2014/main" id="{D49FDBB5-A5A6-4316-8393-3F5017974D4E}"/>
              </a:ext>
            </a:extLst>
          </p:cNvPr>
          <p:cNvSpPr txBox="1"/>
          <p:nvPr userDrawn="1"/>
        </p:nvSpPr>
        <p:spPr>
          <a:xfrm>
            <a:off x="8680017" y="848207"/>
            <a:ext cx="4225764" cy="6031395"/>
          </a:xfrm>
          <a:prstGeom prst="rect">
            <a:avLst/>
          </a:prstGeom>
          <a:noFill/>
        </p:spPr>
        <p:txBody>
          <a:bodyPr wrap="square" rtlCol="0">
            <a:spAutoFit/>
          </a:bodyPr>
          <a:lstStyle/>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NHẬN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LỖI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VÀ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SỬA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LỖI</a:t>
            </a:r>
          </a:p>
        </p:txBody>
      </p:sp>
      <p:sp>
        <p:nvSpPr>
          <p:cNvPr id="30" name="Google Shape;30;p3"/>
          <p:cNvSpPr/>
          <p:nvPr/>
        </p:nvSpPr>
        <p:spPr>
          <a:xfrm>
            <a:off x="9303213" y="389218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11598369" y="2248198"/>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40" name="Google Shape;40;p3"/>
          <p:cNvSpPr/>
          <p:nvPr/>
        </p:nvSpPr>
        <p:spPr>
          <a:xfrm>
            <a:off x="4846083" y="6159073"/>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a16="http://schemas.microsoft.com/office/drawing/2014/main" id="{5AF1274F-AEBE-41F7-9AC6-4F59CBCC9747}"/>
              </a:ext>
            </a:extLst>
          </p:cNvPr>
          <p:cNvSpPr txBox="1"/>
          <p:nvPr userDrawn="1"/>
        </p:nvSpPr>
        <p:spPr>
          <a:xfrm>
            <a:off x="9393799" y="115578"/>
            <a:ext cx="2789546" cy="83099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8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CHỦ ĐỀ 4</a:t>
            </a:r>
          </a:p>
        </p:txBody>
      </p:sp>
      <p:pic>
        <p:nvPicPr>
          <p:cNvPr id="1026" name="Picture 2" descr="IV: 5 biện pháp có thể giúp trẻ biết nghe lời và xây dựng nhân cách vững  vàng khi lớn lên">
            <a:extLst>
              <a:ext uri="{FF2B5EF4-FFF2-40B4-BE49-F238E27FC236}">
                <a16:creationId xmlns:a16="http://schemas.microsoft.com/office/drawing/2014/main" id="{6410E087-DD10-4329-B726-BAB2B3B44F4D}"/>
              </a:ext>
            </a:extLst>
          </p:cNvPr>
          <p:cNvPicPr>
            <a:picLocks noChangeAspect="1" noChangeArrowheads="1"/>
          </p:cNvPicPr>
          <p:nvPr userDrawn="1"/>
        </p:nvPicPr>
        <p:blipFill>
          <a:blip r:embed="rId2">
            <a:extLst>
              <a:ext uri="{BEBA8EAE-BF5A-486C-A8C5-ECC9F3942E4B}">
                <a14:imgProps xmlns:a14="http://schemas.microsoft.com/office/drawing/2010/main">
                  <a14:imgLayer r:embed="rId3">
                    <a14:imgEffect>
                      <a14:backgroundRemoval t="9969" b="98131" l="8219" r="90411">
                        <a14:foregroundMark x1="54110" y1="90966" x2="63242" y2="95327"/>
                        <a14:foregroundMark x1="80594" y1="16199" x2="85388" y2="90966"/>
                        <a14:foregroundMark x1="84932" y1="49221" x2="90411" y2="56075"/>
                        <a14:foregroundMark x1="80822" y1="51713" x2="78311" y2="84424"/>
                        <a14:foregroundMark x1="75799" y1="57944" x2="75799" y2="58255"/>
                        <a14:foregroundMark x1="77854" y1="88474" x2="84703" y2="94081"/>
                        <a14:foregroundMark x1="17288" y1="78816" x2="19635" y2="96573"/>
                        <a14:foregroundMark x1="17247" y1="78505" x2="17288" y2="78816"/>
                        <a14:foregroundMark x1="14612" y1="58567" x2="17247" y2="78505"/>
                        <a14:foregroundMark x1="51142" y1="98131" x2="63242" y2="98442"/>
                        <a14:foregroundMark x1="89726" y1="59190" x2="89726" y2="59502"/>
                        <a14:foregroundMark x1="80822" y1="52025" x2="76941" y2="78505"/>
                        <a14:foregroundMark x1="82192" y1="50467" x2="82192" y2="50467"/>
                        <a14:foregroundMark x1="81735" y1="48910" x2="81735" y2="48910"/>
                        <a14:foregroundMark x1="80594" y1="48910" x2="80594" y2="48910"/>
                        <a14:foregroundMark x1="24201" y1="98131" x2="24201" y2="98131"/>
                        <a14:foregroundMark x1="8219" y1="77570" x2="8219" y2="77570"/>
                        <a14:foregroundMark x1="41553" y1="83801" x2="41553" y2="83801"/>
                        <a14:foregroundMark x1="26941" y1="63240" x2="26941" y2="63240"/>
                        <a14:foregroundMark x1="40411" y1="85047" x2="40411" y2="82866"/>
                        <a14:backgroundMark x1="14612" y1="78505" x2="14612" y2="78505"/>
                        <a14:backgroundMark x1="12557" y1="76947" x2="12557" y2="76947"/>
                        <a14:backgroundMark x1="17123" y1="78816" x2="17123" y2="78816"/>
                        <a14:backgroundMark x1="17580" y1="78816" x2="17580" y2="78816"/>
                      </a14:backgroundRemoval>
                    </a14:imgEffect>
                    <a14:imgEffect>
                      <a14:sharpenSoften amount="250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3716971" y="2495261"/>
            <a:ext cx="5951836" cy="4361962"/>
          </a:xfrm>
          <a:prstGeom prst="rect">
            <a:avLst/>
          </a:prstGeom>
          <a:noFill/>
          <a:extLst>
            <a:ext uri="{909E8E84-426E-40DD-AFC4-6F175D3DCCD1}">
              <a14:hiddenFill xmlns:a14="http://schemas.microsoft.com/office/drawing/2010/main">
                <a:solidFill>
                  <a:srgbClr val="FFFFFF"/>
                </a:solidFill>
              </a14:hiddenFill>
            </a:ext>
          </a:extLst>
        </p:spPr>
      </p:pic>
      <p:sp>
        <p:nvSpPr>
          <p:cNvPr id="22" name="Google Shape;28;p3">
            <a:extLst>
              <a:ext uri="{FF2B5EF4-FFF2-40B4-BE49-F238E27FC236}">
                <a16:creationId xmlns:a16="http://schemas.microsoft.com/office/drawing/2014/main" id="{9A9E6374-6F27-4919-828F-EDB8D36687CA}"/>
              </a:ext>
            </a:extLst>
          </p:cNvPr>
          <p:cNvSpPr/>
          <p:nvPr userDrawn="1"/>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31;p3">
            <a:extLst>
              <a:ext uri="{FF2B5EF4-FFF2-40B4-BE49-F238E27FC236}">
                <a16:creationId xmlns:a16="http://schemas.microsoft.com/office/drawing/2014/main" id="{08181C7D-9182-4C61-8E2B-2996BEB330D7}"/>
              </a:ext>
            </a:extLst>
          </p:cNvPr>
          <p:cNvSpPr/>
          <p:nvPr userDrawn="1"/>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32;p3">
            <a:extLst>
              <a:ext uri="{FF2B5EF4-FFF2-40B4-BE49-F238E27FC236}">
                <a16:creationId xmlns:a16="http://schemas.microsoft.com/office/drawing/2014/main" id="{A84F8B0B-AD1E-4180-B7EC-F7275A58B3CC}"/>
              </a:ext>
            </a:extLst>
          </p:cNvPr>
          <p:cNvSpPr/>
          <p:nvPr userDrawn="1"/>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33;p3">
            <a:extLst>
              <a:ext uri="{FF2B5EF4-FFF2-40B4-BE49-F238E27FC236}">
                <a16:creationId xmlns:a16="http://schemas.microsoft.com/office/drawing/2014/main" id="{FA4B92BF-D0D0-45F0-8607-EDCF53D9735A}"/>
              </a:ext>
            </a:extLst>
          </p:cNvPr>
          <p:cNvSpPr/>
          <p:nvPr userDrawn="1"/>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36;p3">
            <a:extLst>
              <a:ext uri="{FF2B5EF4-FFF2-40B4-BE49-F238E27FC236}">
                <a16:creationId xmlns:a16="http://schemas.microsoft.com/office/drawing/2014/main" id="{B0B3D858-9A4A-4251-9AA5-F05D60970416}"/>
              </a:ext>
            </a:extLst>
          </p:cNvPr>
          <p:cNvSpPr/>
          <p:nvPr userDrawn="1"/>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39;p3">
            <a:extLst>
              <a:ext uri="{FF2B5EF4-FFF2-40B4-BE49-F238E27FC236}">
                <a16:creationId xmlns:a16="http://schemas.microsoft.com/office/drawing/2014/main" id="{E13B4C12-5701-460B-86DE-FEE31944CC33}"/>
              </a:ext>
            </a:extLst>
          </p:cNvPr>
          <p:cNvSpPr/>
          <p:nvPr userDrawn="1"/>
        </p:nvSpPr>
        <p:spPr>
          <a:xfrm>
            <a:off x="2410402" y="626619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2" name="TextBox 41">
            <a:extLst>
              <a:ext uri="{FF2B5EF4-FFF2-40B4-BE49-F238E27FC236}">
                <a16:creationId xmlns:a16="http://schemas.microsoft.com/office/drawing/2014/main" id="{5EF186DA-4F6F-4EB7-B7BF-4A5C7D7582CD}"/>
              </a:ext>
            </a:extLst>
          </p:cNvPr>
          <p:cNvSpPr txBox="1"/>
          <p:nvPr userDrawn="1"/>
        </p:nvSpPr>
        <p:spPr>
          <a:xfrm>
            <a:off x="9027688" y="6604772"/>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17509998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body" preserve="1" userDrawn="1">
  <p:cSld name="1_Title and body">
    <p:bg>
      <p:bgPr>
        <a:solidFill>
          <a:srgbClr val="92D050"/>
        </a:solidFill>
        <a:effectLst/>
      </p:bgPr>
    </p:bg>
    <p:spTree>
      <p:nvGrpSpPr>
        <p:cNvPr id="1" name="Shape 42"/>
        <p:cNvGrpSpPr/>
        <p:nvPr/>
      </p:nvGrpSpPr>
      <p:grpSpPr>
        <a:xfrm>
          <a:off x="0" y="0"/>
          <a:ext cx="0" cy="0"/>
          <a:chOff x="0" y="0"/>
          <a:chExt cx="0" cy="0"/>
        </a:xfrm>
      </p:grpSpPr>
      <p:sp>
        <p:nvSpPr>
          <p:cNvPr id="15" name="Rectangle 14">
            <a:extLst>
              <a:ext uri="{FF2B5EF4-FFF2-40B4-BE49-F238E27FC236}">
                <a16:creationId xmlns:a16="http://schemas.microsoft.com/office/drawing/2014/main" id="{58C33424-69BE-4CF3-AC72-AAE3342C808A}"/>
              </a:ext>
            </a:extLst>
          </p:cNvPr>
          <p:cNvSpPr/>
          <p:nvPr userDrawn="1"/>
        </p:nvSpPr>
        <p:spPr>
          <a:xfrm>
            <a:off x="340636" y="254000"/>
            <a:ext cx="11497733" cy="6350000"/>
          </a:xfrm>
          <a:prstGeom prst="rect">
            <a:avLst/>
          </a:prstGeom>
          <a:solidFill>
            <a:schemeClr val="accent2"/>
          </a:solidFill>
          <a:ln>
            <a:solidFill>
              <a:schemeClr val="accent2"/>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dirty="0">
              <a:ln>
                <a:noFill/>
              </a:ln>
              <a:solidFill>
                <a:srgbClr val="F7D538"/>
              </a:solidFill>
              <a:effectLst/>
              <a:uLnTx/>
              <a:uFillTx/>
              <a:latin typeface="Arial"/>
              <a:ea typeface="+mn-ea"/>
              <a:cs typeface="+mn-cs"/>
              <a:sym typeface="Arial"/>
            </a:endParaRPr>
          </a:p>
        </p:txBody>
      </p:sp>
      <p:grpSp>
        <p:nvGrpSpPr>
          <p:cNvPr id="45" name="Google Shape;45;p4"/>
          <p:cNvGrpSpPr/>
          <p:nvPr/>
        </p:nvGrpSpPr>
        <p:grpSpPr>
          <a:xfrm>
            <a:off x="340636" y="251219"/>
            <a:ext cx="11497733" cy="6352781"/>
            <a:chOff x="262135" y="188414"/>
            <a:chExt cx="8616641" cy="4620554"/>
          </a:xfrm>
          <a:solidFill>
            <a:schemeClr val="accent2"/>
          </a:solidFill>
        </p:grpSpPr>
        <p:grpSp>
          <p:nvGrpSpPr>
            <p:cNvPr id="46" name="Google Shape;46;p4"/>
            <p:cNvGrpSpPr/>
            <p:nvPr/>
          </p:nvGrpSpPr>
          <p:grpSpPr>
            <a:xfrm>
              <a:off x="262135" y="188414"/>
              <a:ext cx="8616641" cy="4620554"/>
              <a:chOff x="262135" y="188414"/>
              <a:chExt cx="8616641" cy="4620554"/>
            </a:xfrm>
            <a:grpFill/>
          </p:grpSpPr>
          <p:sp>
            <p:nvSpPr>
              <p:cNvPr id="47" name="Google Shape;47;p4"/>
              <p:cNvSpPr/>
              <p:nvPr/>
            </p:nvSpPr>
            <p:spPr>
              <a:xfrm>
                <a:off x="1671079" y="18841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4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48;p4"/>
              <p:cNvSpPr/>
              <p:nvPr/>
            </p:nvSpPr>
            <p:spPr>
              <a:xfrm>
                <a:off x="6024098" y="27408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49;p4"/>
              <p:cNvSpPr/>
              <p:nvPr/>
            </p:nvSpPr>
            <p:spPr>
              <a:xfrm>
                <a:off x="8676998" y="1943199"/>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50;p4"/>
              <p:cNvSpPr/>
              <p:nvPr/>
            </p:nvSpPr>
            <p:spPr>
              <a:xfrm>
                <a:off x="262135" y="210375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24"/>
                    </a:cubicBezTo>
                    <a:cubicBezTo>
                      <a:pt x="269028" y="157268"/>
                      <a:pt x="250581" y="175715"/>
                      <a:pt x="227837" y="175715"/>
                    </a:cubicBezTo>
                    <a:lnTo>
                      <a:pt x="175704" y="175715"/>
                    </a:lnTo>
                    <a:lnTo>
                      <a:pt x="175704" y="227827"/>
                    </a:lnTo>
                    <a:cubicBezTo>
                      <a:pt x="175704" y="250581"/>
                      <a:pt x="157257" y="269017"/>
                      <a:pt x="134514" y="269017"/>
                    </a:cubicBezTo>
                    <a:cubicBezTo>
                      <a:pt x="111770" y="269017"/>
                      <a:pt x="93323" y="250581"/>
                      <a:pt x="93323" y="227827"/>
                    </a:cubicBezTo>
                    <a:lnTo>
                      <a:pt x="93323" y="175715"/>
                    </a:lnTo>
                    <a:lnTo>
                      <a:pt x="41190" y="175715"/>
                    </a:lnTo>
                    <a:cubicBezTo>
                      <a:pt x="18446" y="175715"/>
                      <a:pt x="0" y="157268"/>
                      <a:pt x="0" y="134524"/>
                    </a:cubicBezTo>
                    <a:cubicBezTo>
                      <a:pt x="0" y="111759"/>
                      <a:pt x="18446" y="93323"/>
                      <a:pt x="4119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51;p4"/>
              <p:cNvSpPr/>
              <p:nvPr/>
            </p:nvSpPr>
            <p:spPr>
              <a:xfrm>
                <a:off x="4038555" y="22674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52;p4"/>
              <p:cNvSpPr/>
              <p:nvPr/>
            </p:nvSpPr>
            <p:spPr>
              <a:xfrm>
                <a:off x="515528" y="4527116"/>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53;p4"/>
              <p:cNvSpPr/>
              <p:nvPr/>
            </p:nvSpPr>
            <p:spPr>
              <a:xfrm>
                <a:off x="8288011" y="39866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54;p4"/>
              <p:cNvSpPr/>
              <p:nvPr/>
            </p:nvSpPr>
            <p:spPr>
              <a:xfrm>
                <a:off x="477243" y="430748"/>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55" name="Google Shape;55;p4"/>
            <p:cNvSpPr/>
            <p:nvPr/>
          </p:nvSpPr>
          <p:spPr>
            <a:xfrm>
              <a:off x="8421361" y="452711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4" name="TextBox 13">
            <a:extLst>
              <a:ext uri="{FF2B5EF4-FFF2-40B4-BE49-F238E27FC236}">
                <a16:creationId xmlns:a16="http://schemas.microsoft.com/office/drawing/2014/main" id="{BCC72087-4FA3-4794-934B-D71FADABB62A}"/>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3205286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bg>
      <p:bgPr>
        <a:solidFill>
          <a:schemeClr val="accent2"/>
        </a:solidFill>
        <a:effectLst/>
      </p:bgPr>
    </p:bg>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sz="1867" kern="0" smtClean="0">
                <a:solidFill>
                  <a:srgbClr val="000000"/>
                </a:solidFill>
                <a:cs typeface="Arial"/>
                <a:sym typeface="Arial"/>
              </a:rPr>
              <a:pPr defTabSz="1219170">
                <a:buClr>
                  <a:srgbClr val="000000"/>
                </a:buClr>
              </a:pPr>
              <a:t>‹#›</a:t>
            </a:fld>
            <a:endParaRPr lang="en" sz="1867" kern="0">
              <a:solidFill>
                <a:srgbClr val="000000"/>
              </a:solidFill>
              <a:cs typeface="Arial"/>
              <a:sym typeface="Arial"/>
            </a:endParaRPr>
          </a:p>
        </p:txBody>
      </p:sp>
      <p:sp>
        <p:nvSpPr>
          <p:cNvPr id="26" name="Google Shape;26;p3"/>
          <p:cNvSpPr/>
          <p:nvPr/>
        </p:nvSpPr>
        <p:spPr>
          <a:xfrm>
            <a:off x="3551830"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chemeClr val="bg1">
              <a:lumMod val="60000"/>
              <a:lumOff val="40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lt1"/>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28;p3"/>
          <p:cNvSpPr/>
          <p:nvPr/>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945786" y="613143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0" name="Google Shape;30;p3"/>
          <p:cNvSpPr/>
          <p:nvPr/>
        </p:nvSpPr>
        <p:spPr>
          <a:xfrm>
            <a:off x="11329341" y="5130785"/>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1" name="Google Shape;31;p3"/>
          <p:cNvSpPr/>
          <p:nvPr/>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32;p3"/>
          <p:cNvSpPr/>
          <p:nvPr/>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33;p3"/>
          <p:cNvSpPr/>
          <p:nvPr/>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11010573" y="3125451"/>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6" name="Google Shape;36;p3"/>
          <p:cNvSpPr/>
          <p:nvPr/>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39;p3"/>
          <p:cNvSpPr/>
          <p:nvPr/>
        </p:nvSpPr>
        <p:spPr>
          <a:xfrm>
            <a:off x="1035449" y="602411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40;p3"/>
          <p:cNvSpPr/>
          <p:nvPr/>
        </p:nvSpPr>
        <p:spPr>
          <a:xfrm>
            <a:off x="4846083" y="6159073"/>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a16="http://schemas.microsoft.com/office/drawing/2014/main" id="{5AF1274F-AEBE-41F7-9AC6-4F59CBCC9747}"/>
              </a:ext>
            </a:extLst>
          </p:cNvPr>
          <p:cNvSpPr txBox="1"/>
          <p:nvPr userDrawn="1"/>
        </p:nvSpPr>
        <p:spPr>
          <a:xfrm>
            <a:off x="9393799" y="115578"/>
            <a:ext cx="2738250" cy="83099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8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CHỦ ĐỀ 5</a:t>
            </a:r>
          </a:p>
        </p:txBody>
      </p:sp>
      <p:sp>
        <p:nvSpPr>
          <p:cNvPr id="19" name="TextBox 18">
            <a:extLst>
              <a:ext uri="{FF2B5EF4-FFF2-40B4-BE49-F238E27FC236}">
                <a16:creationId xmlns:a16="http://schemas.microsoft.com/office/drawing/2014/main" id="{0256798B-C569-4288-8547-D3A8F47EE487}"/>
              </a:ext>
            </a:extLst>
          </p:cNvPr>
          <p:cNvSpPr txBox="1"/>
          <p:nvPr userDrawn="1"/>
        </p:nvSpPr>
        <p:spPr>
          <a:xfrm>
            <a:off x="4828038" y="909619"/>
            <a:ext cx="7536449" cy="6031395"/>
          </a:xfrm>
          <a:prstGeom prst="rect">
            <a:avLst/>
          </a:prstGeom>
          <a:noFill/>
        </p:spPr>
        <p:txBody>
          <a:bodyPr wrap="square" rtlCol="0">
            <a:spAutoFit/>
          </a:bodyPr>
          <a:lstStyle/>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BẢO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QUẢN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ĐỒ DÙNG</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CÁ NHÂN VÀ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GIA ĐÌNH</a:t>
            </a:r>
          </a:p>
        </p:txBody>
      </p:sp>
      <p:pic>
        <p:nvPicPr>
          <p:cNvPr id="5122" name="Picture 2">
            <a:extLst>
              <a:ext uri="{FF2B5EF4-FFF2-40B4-BE49-F238E27FC236}">
                <a16:creationId xmlns:a16="http://schemas.microsoft.com/office/drawing/2014/main" id="{0775BC22-8A81-4B68-82BE-E53C9B004DAF}"/>
              </a:ext>
            </a:extLst>
          </p:cNvPr>
          <p:cNvPicPr>
            <a:picLocks noChangeAspect="1" noChangeArrowheads="1"/>
          </p:cNvPicPr>
          <p:nvPr userDrawn="1"/>
        </p:nvPicPr>
        <p:blipFill rotWithShape="1">
          <a:blip r:embed="rId2">
            <a:clrChange>
              <a:clrFrom>
                <a:srgbClr val="FFEA8D"/>
              </a:clrFrom>
              <a:clrTo>
                <a:srgbClr val="FFEA8D">
                  <a:alpha val="0"/>
                </a:srgbClr>
              </a:clrTo>
            </a:clrChange>
            <a:extLst>
              <a:ext uri="{28A0092B-C50C-407E-A947-70E740481C1C}">
                <a14:useLocalDpi xmlns:a14="http://schemas.microsoft.com/office/drawing/2010/main" val="0"/>
              </a:ext>
            </a:extLst>
          </a:blip>
          <a:srcRect r="388"/>
          <a:stretch/>
        </p:blipFill>
        <p:spPr bwMode="auto">
          <a:xfrm>
            <a:off x="1796184" y="3292193"/>
            <a:ext cx="5351217" cy="3581400"/>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BF89F3C3-1506-4047-95DD-45D7831B32ED}"/>
              </a:ext>
            </a:extLst>
          </p:cNvPr>
          <p:cNvSpPr txBox="1"/>
          <p:nvPr userDrawn="1"/>
        </p:nvSpPr>
        <p:spPr>
          <a:xfrm>
            <a:off x="6874155" y="6584138"/>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16681487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2"/>
        </a:solidFill>
        <a:effectLst/>
      </p:bgPr>
    </p:bg>
    <p:spTree>
      <p:nvGrpSpPr>
        <p:cNvPr id="1" name="Shape 5"/>
        <p:cNvGrpSpPr/>
        <p:nvPr/>
      </p:nvGrpSpPr>
      <p:grpSpPr>
        <a:xfrm>
          <a:off x="0" y="0"/>
          <a:ext cx="0" cy="0"/>
          <a:chOff x="0" y="0"/>
          <a:chExt cx="0" cy="0"/>
        </a:xfrm>
      </p:grpSpPr>
    </p:spTree>
    <p:extLst>
      <p:ext uri="{BB962C8B-B14F-4D97-AF65-F5344CB8AC3E}">
        <p14:creationId xmlns:p14="http://schemas.microsoft.com/office/powerpoint/2010/main" val="1118537742"/>
      </p:ext>
    </p:extLst>
  </p:cSld>
  <p:clrMap bg1="lt1" tx1="dk1" bg2="dk2"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66" r:id="rId9"/>
    <p:sldLayoutId id="2147483659" r:id="rId10"/>
    <p:sldLayoutId id="2147483660" r:id="rId11"/>
    <p:sldLayoutId id="2147483661" r:id="rId12"/>
    <p:sldLayoutId id="2147483662" r:id="rId13"/>
    <p:sldLayoutId id="2147483663" r:id="rId14"/>
    <p:sldLayoutId id="2147483664" r:id="rId15"/>
    <p:sldLayoutId id="2147483665" r:id="rId16"/>
    <p:sldLayoutId id="2147483667" r:id="rId17"/>
  </p:sldLayoutIdLst>
  <p:transition spd="slow">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gif"/><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22.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14.png"/><Relationship Id="rId5" Type="http://schemas.openxmlformats.org/officeDocument/2006/relationships/image" Target="../media/image13.png"/><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14.png"/><Relationship Id="rId5" Type="http://schemas.openxmlformats.org/officeDocument/2006/relationships/image" Target="../media/image15.png"/><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7.jpeg"/><Relationship Id="rId2" Type="http://schemas.openxmlformats.org/officeDocument/2006/relationships/slideLayout" Target="../slideLayouts/slideLayout2.xml"/><Relationship Id="rId1" Type="http://schemas.openxmlformats.org/officeDocument/2006/relationships/tags" Target="../tags/tag5.xml"/><Relationship Id="rId6" Type="http://schemas.microsoft.com/office/2007/relationships/hdphoto" Target="../media/hdphoto3.wdp"/><Relationship Id="rId5" Type="http://schemas.openxmlformats.org/officeDocument/2006/relationships/image" Target="../media/image16.png"/><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9.jpeg"/><Relationship Id="rId2" Type="http://schemas.openxmlformats.org/officeDocument/2006/relationships/slideLayout" Target="../slideLayouts/slideLayout2.xml"/><Relationship Id="rId1" Type="http://schemas.openxmlformats.org/officeDocument/2006/relationships/tags" Target="../tags/tag6.xml"/><Relationship Id="rId6" Type="http://schemas.microsoft.com/office/2007/relationships/hdphoto" Target="../media/hdphoto4.wdp"/><Relationship Id="rId5" Type="http://schemas.openxmlformats.org/officeDocument/2006/relationships/image" Target="../media/image18.png"/><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2.xml"/><Relationship Id="rId1" Type="http://schemas.openxmlformats.org/officeDocument/2006/relationships/tags" Target="../tags/tag7.xml"/><Relationship Id="rId5" Type="http://schemas.openxmlformats.org/officeDocument/2006/relationships/image" Target="../media/image21.png"/><Relationship Id="rId4" Type="http://schemas.microsoft.com/office/2007/relationships/hdphoto" Target="../media/hdphoto5.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7" name="WordArt 11"/>
          <p:cNvSpPr>
            <a:spLocks noChangeArrowheads="1" noChangeShapeType="1" noTextEdit="1"/>
          </p:cNvSpPr>
          <p:nvPr/>
        </p:nvSpPr>
        <p:spPr bwMode="auto">
          <a:xfrm>
            <a:off x="2819400" y="1676400"/>
            <a:ext cx="6781800" cy="1524000"/>
          </a:xfrm>
          <a:prstGeom prst="rect">
            <a:avLst/>
          </a:prstGeom>
        </p:spPr>
        <p:txBody>
          <a:bodyPr wrap="none" lIns="91436" tIns="45719" rIns="91436" bIns="45719" numCol="1" fromWordArt="1">
            <a:prstTxWarp prst="textPlain">
              <a:avLst>
                <a:gd name="adj" fmla="val 50000"/>
              </a:avLst>
            </a:prstTxWarp>
            <a:scene3d>
              <a:camera prst="legacyObliqueTopRight"/>
              <a:lightRig rig="legacyFlat3" dir="b"/>
            </a:scene3d>
            <a:sp3d extrusionH="430200" prstMaterial="legacyMatte">
              <a:extrusionClr>
                <a:srgbClr val="FFFF99"/>
              </a:extrusionClr>
            </a:sp3d>
          </a:bodyPr>
          <a:lstStyle/>
          <a:p>
            <a:pPr algn="ctr" defTabSz="914332">
              <a:defRPr/>
            </a:pPr>
            <a:endParaRPr lang="vi-VN" sz="1067" b="1" kern="10">
              <a:ln w="9525">
                <a:round/>
                <a:headEnd/>
                <a:tailEnd/>
              </a:ln>
              <a:gradFill rotWithShape="1">
                <a:gsLst>
                  <a:gs pos="0">
                    <a:srgbClr val="000000"/>
                  </a:gs>
                  <a:gs pos="20000">
                    <a:srgbClr val="0A128C"/>
                  </a:gs>
                  <a:gs pos="35001">
                    <a:srgbClr val="181CC7"/>
                  </a:gs>
                  <a:gs pos="44000">
                    <a:srgbClr val="7005D4"/>
                  </a:gs>
                  <a:gs pos="50000">
                    <a:srgbClr val="8C3D91"/>
                  </a:gs>
                  <a:gs pos="56000">
                    <a:srgbClr val="7005D4"/>
                  </a:gs>
                  <a:gs pos="64999">
                    <a:srgbClr val="181CC7"/>
                  </a:gs>
                  <a:gs pos="80000">
                    <a:srgbClr val="0A128C"/>
                  </a:gs>
                  <a:gs pos="100000">
                    <a:srgbClr val="000000"/>
                  </a:gs>
                </a:gsLst>
                <a:lin ang="5400000" scaled="1"/>
              </a:gradFill>
              <a:latin typeface="Times New Roman"/>
              <a:cs typeface="Times New Roman"/>
              <a:sym typeface="Arial"/>
            </a:endParaRPr>
          </a:p>
        </p:txBody>
      </p:sp>
      <p:sp>
        <p:nvSpPr>
          <p:cNvPr id="14348" name="WordArt 12"/>
          <p:cNvSpPr>
            <a:spLocks noChangeArrowheads="1" noChangeShapeType="1" noTextEdit="1"/>
          </p:cNvSpPr>
          <p:nvPr/>
        </p:nvSpPr>
        <p:spPr bwMode="auto">
          <a:xfrm>
            <a:off x="2909063" y="2785993"/>
            <a:ext cx="6173260" cy="722019"/>
          </a:xfrm>
          <a:prstGeom prst="rect">
            <a:avLst/>
          </a:prstGeom>
        </p:spPr>
        <p:txBody>
          <a:bodyPr wrap="none" lIns="91436" tIns="45719" rIns="91436" bIns="45719" numCol="1" fromWordArt="1">
            <a:prstTxWarp prst="textPlain">
              <a:avLst>
                <a:gd name="adj" fmla="val 50000"/>
              </a:avLst>
            </a:prstTxWarp>
          </a:bodyPr>
          <a:lstStyle/>
          <a:p>
            <a:pPr algn="ctr" defTabSz="1219170">
              <a:buClr>
                <a:srgbClr val="000000"/>
              </a:buClr>
              <a:defRPr/>
            </a:pPr>
            <a:r>
              <a:rPr lang="en-US" sz="3600" b="1" kern="10" dirty="0">
                <a:ln w="9525">
                  <a:solidFill>
                    <a:srgbClr val="FF0000"/>
                  </a:solidFill>
                  <a:round/>
                  <a:headEnd/>
                  <a:tailEnd/>
                </a:ln>
                <a:solidFill>
                  <a:srgbClr val="0000FF"/>
                </a:solidFill>
                <a:effectLst>
                  <a:outerShdw sy="50000" kx="2453608" rotWithShape="0">
                    <a:srgbClr val="868686">
                      <a:alpha val="50000"/>
                    </a:srgbClr>
                  </a:outerShdw>
                </a:effectLst>
                <a:latin typeface="Times New Roman" panose="02020603050405020304" pitchFamily="18" charset="0"/>
                <a:cs typeface="Times New Roman" panose="02020603050405020304" pitchFamily="18" charset="0"/>
                <a:sym typeface="Arial"/>
              </a:rPr>
              <a:t>MÔN: </a:t>
            </a:r>
            <a:r>
              <a:rPr lang="en-US" sz="3600" b="1" kern="10" dirty="0" smtClean="0">
                <a:ln w="9525">
                  <a:solidFill>
                    <a:srgbClr val="FF0000"/>
                  </a:solidFill>
                  <a:round/>
                  <a:headEnd/>
                  <a:tailEnd/>
                </a:ln>
                <a:solidFill>
                  <a:srgbClr val="0000FF"/>
                </a:solidFill>
                <a:effectLst>
                  <a:outerShdw sy="50000" kx="2453608" rotWithShape="0">
                    <a:srgbClr val="868686">
                      <a:alpha val="50000"/>
                    </a:srgbClr>
                  </a:outerShdw>
                </a:effectLst>
                <a:latin typeface="Times New Roman" panose="02020603050405020304" pitchFamily="18" charset="0"/>
                <a:cs typeface="Times New Roman" panose="02020603050405020304" pitchFamily="18" charset="0"/>
                <a:sym typeface="Arial"/>
              </a:rPr>
              <a:t>ĐẠO ĐỨC</a:t>
            </a:r>
            <a:endParaRPr lang="en-US" sz="3600" b="1" kern="10" dirty="0">
              <a:ln w="9525">
                <a:solidFill>
                  <a:srgbClr val="FF0000"/>
                </a:solidFill>
                <a:round/>
                <a:headEnd/>
                <a:tailEnd/>
              </a:ln>
              <a:solidFill>
                <a:srgbClr val="0000FF"/>
              </a:solidFill>
              <a:effectLst>
                <a:outerShdw sy="50000" kx="2453608" rotWithShape="0">
                  <a:srgbClr val="868686">
                    <a:alpha val="50000"/>
                  </a:srgbClr>
                </a:outerShdw>
              </a:effectLst>
              <a:latin typeface="Times New Roman" panose="02020603050405020304" pitchFamily="18" charset="0"/>
              <a:cs typeface="Times New Roman" panose="02020603050405020304" pitchFamily="18" charset="0"/>
              <a:sym typeface="Arial"/>
            </a:endParaRPr>
          </a:p>
        </p:txBody>
      </p:sp>
      <p:grpSp>
        <p:nvGrpSpPr>
          <p:cNvPr id="2053" name="Group 13"/>
          <p:cNvGrpSpPr>
            <a:grpSpLocks/>
          </p:cNvGrpSpPr>
          <p:nvPr/>
        </p:nvGrpSpPr>
        <p:grpSpPr bwMode="auto">
          <a:xfrm>
            <a:off x="5" y="-14288"/>
            <a:ext cx="12256655" cy="6837363"/>
            <a:chOff x="14" y="-9"/>
            <a:chExt cx="5781" cy="4329"/>
          </a:xfrm>
        </p:grpSpPr>
        <p:pic>
          <p:nvPicPr>
            <p:cNvPr id="2057" name="Picture 14" descr="n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 y="0"/>
              <a:ext cx="5736" cy="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8" name="Picture 15" descr="n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127" y="2132"/>
              <a:ext cx="4329"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9" name="Picture 16" descr="n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 y="4267"/>
              <a:ext cx="5736" cy="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17" descr="n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3571" y="2132"/>
              <a:ext cx="4329"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054" name="TextBox 12"/>
          <p:cNvSpPr txBox="1">
            <a:spLocks noChangeArrowheads="1"/>
          </p:cNvSpPr>
          <p:nvPr/>
        </p:nvSpPr>
        <p:spPr bwMode="auto">
          <a:xfrm>
            <a:off x="1752603" y="533402"/>
            <a:ext cx="9331036" cy="1384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6" tIns="45719" rIns="91436" bIns="45719">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defTabSz="914332" eaLnBrk="1" hangingPunct="1">
              <a:lnSpc>
                <a:spcPct val="150000"/>
              </a:lnSpc>
              <a:defRPr/>
            </a:pPr>
            <a:r>
              <a:rPr lang="en-US" sz="2800" b="1" dirty="0">
                <a:solidFill>
                  <a:srgbClr val="FF0000"/>
                </a:solidFill>
                <a:cs typeface="Times New Roman" pitchFamily="18" charset="0"/>
                <a:sym typeface="Arial"/>
              </a:rPr>
              <a:t>ỦY BAN NHÂN DÂN QUẬN LONG BIÊN</a:t>
            </a:r>
          </a:p>
          <a:p>
            <a:pPr algn="ctr" defTabSz="914332" eaLnBrk="1" hangingPunct="1">
              <a:lnSpc>
                <a:spcPct val="150000"/>
              </a:lnSpc>
              <a:defRPr/>
            </a:pPr>
            <a:r>
              <a:rPr lang="en-US" sz="2800" b="1" dirty="0">
                <a:solidFill>
                  <a:srgbClr val="FF0000"/>
                </a:solidFill>
                <a:cs typeface="Times New Roman" pitchFamily="18" charset="0"/>
                <a:sym typeface="Arial"/>
              </a:rPr>
              <a:t>TRƯỜNG TIỂU HỌC ÁI MỘ B</a:t>
            </a:r>
          </a:p>
        </p:txBody>
      </p:sp>
      <p:sp>
        <p:nvSpPr>
          <p:cNvPr id="2056" name="TextBox 14"/>
          <p:cNvSpPr txBox="1">
            <a:spLocks noChangeArrowheads="1"/>
          </p:cNvSpPr>
          <p:nvPr/>
        </p:nvSpPr>
        <p:spPr bwMode="auto">
          <a:xfrm>
            <a:off x="1977476" y="4145455"/>
            <a:ext cx="8534400" cy="646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9" rIns="91436" bIns="45719">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defTabSz="914332" eaLnBrk="1" hangingPunct="1">
              <a:defRPr/>
            </a:pPr>
            <a:r>
              <a:rPr lang="en-US" sz="3600" b="1" dirty="0">
                <a:solidFill>
                  <a:srgbClr val="FF0000"/>
                </a:solidFill>
                <a:cs typeface="Times New Roman" pitchFamily="18" charset="0"/>
                <a:sym typeface="Arial"/>
              </a:rPr>
              <a:t>LỚP 2</a:t>
            </a:r>
          </a:p>
        </p:txBody>
      </p:sp>
      <p:sp>
        <p:nvSpPr>
          <p:cNvPr id="12" name="TextBox 14">
            <a:extLst>
              <a:ext uri="{FF2B5EF4-FFF2-40B4-BE49-F238E27FC236}">
                <a16:creationId xmlns:a16="http://schemas.microsoft.com/office/drawing/2014/main" id="{038EBA7F-34F2-4ECE-BCA6-B7BCB30B21FB}"/>
              </a:ext>
            </a:extLst>
          </p:cNvPr>
          <p:cNvSpPr txBox="1">
            <a:spLocks noChangeArrowheads="1"/>
          </p:cNvSpPr>
          <p:nvPr/>
        </p:nvSpPr>
        <p:spPr bwMode="auto">
          <a:xfrm>
            <a:off x="301321" y="4975745"/>
            <a:ext cx="11577691" cy="646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6" tIns="45719" rIns="91436" bIns="45719">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defTabSz="914332" eaLnBrk="1" hangingPunct="1">
              <a:defRPr/>
            </a:pPr>
            <a:r>
              <a:rPr lang="en-US" sz="3600" b="1" dirty="0" err="1">
                <a:solidFill>
                  <a:srgbClr val="7030A0"/>
                </a:solidFill>
                <a:cs typeface="Times New Roman" pitchFamily="18" charset="0"/>
                <a:sym typeface="Arial"/>
              </a:rPr>
              <a:t>Bài</a:t>
            </a:r>
            <a:r>
              <a:rPr lang="en-US" sz="3600" b="1" dirty="0">
                <a:solidFill>
                  <a:srgbClr val="7030A0"/>
                </a:solidFill>
                <a:cs typeface="Times New Roman" pitchFamily="18" charset="0"/>
                <a:sym typeface="Arial"/>
              </a:rPr>
              <a:t>: </a:t>
            </a:r>
            <a:r>
              <a:rPr lang="en-US" sz="3600" b="1" dirty="0" err="1" smtClean="0">
                <a:solidFill>
                  <a:srgbClr val="7030A0"/>
                </a:solidFill>
                <a:cs typeface="Times New Roman" pitchFamily="18" charset="0"/>
                <a:sym typeface="Arial"/>
              </a:rPr>
              <a:t>Tìm</a:t>
            </a:r>
            <a:r>
              <a:rPr lang="en-US" sz="3600" b="1" dirty="0" smtClean="0">
                <a:solidFill>
                  <a:srgbClr val="7030A0"/>
                </a:solidFill>
                <a:cs typeface="Times New Roman" pitchFamily="18" charset="0"/>
                <a:sym typeface="Arial"/>
              </a:rPr>
              <a:t> </a:t>
            </a:r>
            <a:r>
              <a:rPr lang="en-US" sz="3600" b="1" dirty="0" err="1" smtClean="0">
                <a:solidFill>
                  <a:srgbClr val="7030A0"/>
                </a:solidFill>
                <a:cs typeface="Times New Roman" pitchFamily="18" charset="0"/>
                <a:sym typeface="Arial"/>
              </a:rPr>
              <a:t>kiếm</a:t>
            </a:r>
            <a:r>
              <a:rPr lang="en-US" sz="3600" b="1" dirty="0" smtClean="0">
                <a:solidFill>
                  <a:srgbClr val="7030A0"/>
                </a:solidFill>
                <a:cs typeface="Times New Roman" pitchFamily="18" charset="0"/>
                <a:sym typeface="Arial"/>
              </a:rPr>
              <a:t> </a:t>
            </a:r>
            <a:r>
              <a:rPr lang="en-US" sz="3600" b="1" dirty="0" err="1" smtClean="0">
                <a:solidFill>
                  <a:srgbClr val="7030A0"/>
                </a:solidFill>
                <a:cs typeface="Times New Roman" pitchFamily="18" charset="0"/>
                <a:sym typeface="Arial"/>
              </a:rPr>
              <a:t>sự</a:t>
            </a:r>
            <a:r>
              <a:rPr lang="en-US" sz="3600" b="1" dirty="0" smtClean="0">
                <a:solidFill>
                  <a:srgbClr val="7030A0"/>
                </a:solidFill>
                <a:cs typeface="Times New Roman" pitchFamily="18" charset="0"/>
                <a:sym typeface="Arial"/>
              </a:rPr>
              <a:t> </a:t>
            </a:r>
            <a:r>
              <a:rPr lang="en-US" sz="3600" b="1" dirty="0" err="1" smtClean="0">
                <a:solidFill>
                  <a:srgbClr val="7030A0"/>
                </a:solidFill>
                <a:cs typeface="Times New Roman" pitchFamily="18" charset="0"/>
                <a:sym typeface="Arial"/>
              </a:rPr>
              <a:t>hỗ</a:t>
            </a:r>
            <a:r>
              <a:rPr lang="en-US" sz="3600" b="1" dirty="0" smtClean="0">
                <a:solidFill>
                  <a:srgbClr val="7030A0"/>
                </a:solidFill>
                <a:cs typeface="Times New Roman" pitchFamily="18" charset="0"/>
                <a:sym typeface="Arial"/>
              </a:rPr>
              <a:t> </a:t>
            </a:r>
            <a:r>
              <a:rPr lang="en-US" sz="3600" b="1" dirty="0" err="1" smtClean="0">
                <a:solidFill>
                  <a:srgbClr val="7030A0"/>
                </a:solidFill>
                <a:cs typeface="Times New Roman" pitchFamily="18" charset="0"/>
                <a:sym typeface="Arial"/>
              </a:rPr>
              <a:t>trợ</a:t>
            </a:r>
            <a:r>
              <a:rPr lang="en-US" sz="3600" b="1" dirty="0" smtClean="0">
                <a:solidFill>
                  <a:srgbClr val="7030A0"/>
                </a:solidFill>
                <a:cs typeface="Times New Roman" pitchFamily="18" charset="0"/>
                <a:sym typeface="Arial"/>
              </a:rPr>
              <a:t> </a:t>
            </a:r>
            <a:r>
              <a:rPr lang="en-US" sz="3600" b="1" dirty="0" err="1" smtClean="0">
                <a:solidFill>
                  <a:srgbClr val="7030A0"/>
                </a:solidFill>
                <a:cs typeface="Times New Roman" pitchFamily="18" charset="0"/>
                <a:sym typeface="Arial"/>
              </a:rPr>
              <a:t>khi</a:t>
            </a:r>
            <a:r>
              <a:rPr lang="en-US" sz="3600" b="1" dirty="0" smtClean="0">
                <a:solidFill>
                  <a:srgbClr val="7030A0"/>
                </a:solidFill>
                <a:cs typeface="Times New Roman" pitchFamily="18" charset="0"/>
                <a:sym typeface="Arial"/>
              </a:rPr>
              <a:t> ở </a:t>
            </a:r>
            <a:r>
              <a:rPr lang="en-US" sz="3600" b="1" dirty="0" err="1" smtClean="0">
                <a:solidFill>
                  <a:srgbClr val="7030A0"/>
                </a:solidFill>
                <a:cs typeface="Times New Roman" pitchFamily="18" charset="0"/>
                <a:sym typeface="Arial"/>
              </a:rPr>
              <a:t>trường</a:t>
            </a:r>
            <a:r>
              <a:rPr lang="vi-VN" sz="3600" b="1" dirty="0" smtClean="0">
                <a:solidFill>
                  <a:srgbClr val="7030A0"/>
                </a:solidFill>
                <a:cs typeface="Times New Roman" pitchFamily="18" charset="0"/>
                <a:sym typeface="Arial"/>
              </a:rPr>
              <a:t>.</a:t>
            </a:r>
            <a:endParaRPr lang="en-US" sz="3600" b="1" dirty="0">
              <a:solidFill>
                <a:srgbClr val="7030A0"/>
              </a:solidFill>
              <a:cs typeface="Times New Roman" pitchFamily="18" charset="0"/>
              <a:sym typeface="Arial"/>
            </a:endParaRPr>
          </a:p>
        </p:txBody>
      </p:sp>
      <p:pic>
        <p:nvPicPr>
          <p:cNvPr id="13" name="Picture 12">
            <a:extLst>
              <a:ext uri="{FF2B5EF4-FFF2-40B4-BE49-F238E27FC236}">
                <a16:creationId xmlns:a16="http://schemas.microsoft.com/office/drawing/2014/main" id="{BC8C3591-1849-4523-A500-493EB0D6E0C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2509" y="178291"/>
            <a:ext cx="1523999" cy="1523999"/>
          </a:xfrm>
          <a:prstGeom prst="rect">
            <a:avLst/>
          </a:prstGeom>
        </p:spPr>
      </p:pic>
    </p:spTree>
    <p:extLst>
      <p:ext uri="{BB962C8B-B14F-4D97-AF65-F5344CB8AC3E}">
        <p14:creationId xmlns:p14="http://schemas.microsoft.com/office/powerpoint/2010/main" val="6397371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repeatCount="2000" fill="hold" grpId="0" nodeType="afterEffect" nodePh="1">
                                  <p:stCondLst>
                                    <p:cond delay="0"/>
                                  </p:stCondLst>
                                  <p:endCondLst>
                                    <p:cond evt="begin" delay="0">
                                      <p:tn val="5"/>
                                    </p:cond>
                                  </p:endCondLst>
                                  <p:childTnLst>
                                    <p:set>
                                      <p:cBhvr>
                                        <p:cTn id="6" dur="1" fill="hold">
                                          <p:stCondLst>
                                            <p:cond delay="0"/>
                                          </p:stCondLst>
                                        </p:cTn>
                                        <p:tgtEl>
                                          <p:spTgt spid="14347"/>
                                        </p:tgtEl>
                                        <p:attrNameLst>
                                          <p:attrName>style.visibility</p:attrName>
                                        </p:attrNameLst>
                                      </p:cBhvr>
                                      <p:to>
                                        <p:strVal val="visible"/>
                                      </p:to>
                                    </p:set>
                                    <p:anim calcmode="lin" valueType="num">
                                      <p:cBhvr>
                                        <p:cTn id="7" dur="500" fill="hold"/>
                                        <p:tgtEl>
                                          <p:spTgt spid="14347"/>
                                        </p:tgtEl>
                                        <p:attrNameLst>
                                          <p:attrName>ppt_w</p:attrName>
                                        </p:attrNameLst>
                                      </p:cBhvr>
                                      <p:tavLst>
                                        <p:tav tm="0">
                                          <p:val>
                                            <p:fltVal val="0"/>
                                          </p:val>
                                        </p:tav>
                                        <p:tav tm="100000">
                                          <p:val>
                                            <p:strVal val="#ppt_w"/>
                                          </p:val>
                                        </p:tav>
                                      </p:tavLst>
                                    </p:anim>
                                    <p:anim calcmode="lin" valueType="num">
                                      <p:cBhvr>
                                        <p:cTn id="8" dur="500" fill="hold"/>
                                        <p:tgtEl>
                                          <p:spTgt spid="14347"/>
                                        </p:tgtEl>
                                        <p:attrNameLst>
                                          <p:attrName>ppt_h</p:attrName>
                                        </p:attrNameLst>
                                      </p:cBhvr>
                                      <p:tavLst>
                                        <p:tav tm="0">
                                          <p:val>
                                            <p:fltVal val="0"/>
                                          </p:val>
                                        </p:tav>
                                        <p:tav tm="100000">
                                          <p:val>
                                            <p:strVal val="#ppt_h"/>
                                          </p:val>
                                        </p:tav>
                                      </p:tavLst>
                                    </p:anim>
                                    <p:animEffect transition="in" filter="fade">
                                      <p:cBhvr>
                                        <p:cTn id="9" dur="500"/>
                                        <p:tgtEl>
                                          <p:spTgt spid="143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679577" y="6413863"/>
            <a:ext cx="1515292" cy="15675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264" t="-980" r="264" b="25266"/>
          <a:stretch/>
        </p:blipFill>
        <p:spPr>
          <a:xfrm>
            <a:off x="1346562" y="497073"/>
            <a:ext cx="9691552" cy="4283455"/>
          </a:xfrm>
          <a:prstGeom prst="rect">
            <a:avLst/>
          </a:prstGeom>
        </p:spPr>
      </p:pic>
      <p:sp>
        <p:nvSpPr>
          <p:cNvPr id="3" name="TextBox 2"/>
          <p:cNvSpPr txBox="1"/>
          <p:nvPr/>
        </p:nvSpPr>
        <p:spPr>
          <a:xfrm>
            <a:off x="1665855" y="4623774"/>
            <a:ext cx="9529014" cy="1569660"/>
          </a:xfrm>
          <a:prstGeom prst="rect">
            <a:avLst/>
          </a:prstGeom>
          <a:noFill/>
        </p:spPr>
        <p:txBody>
          <a:bodyPr wrap="square" rtlCol="0">
            <a:spAutoFit/>
          </a:bodyPr>
          <a:lstStyle/>
          <a:p>
            <a:pPr algn="ctr"/>
            <a:r>
              <a:rPr lang="en-US" sz="4800" b="1" dirty="0" smtClean="0">
                <a:solidFill>
                  <a:srgbClr val="FF0000"/>
                </a:solidFill>
                <a:latin typeface="Times New Roman" panose="02020603050405020304" pitchFamily="18" charset="0"/>
                <a:cs typeface="Times New Roman" panose="02020603050405020304" pitchFamily="18" charset="0"/>
              </a:rPr>
              <a:t>Xin </a:t>
            </a:r>
            <a:r>
              <a:rPr lang="en-US" sz="4800" b="1" dirty="0" err="1" smtClean="0">
                <a:solidFill>
                  <a:srgbClr val="FF0000"/>
                </a:solidFill>
                <a:latin typeface="Times New Roman" panose="02020603050405020304" pitchFamily="18" charset="0"/>
                <a:cs typeface="Times New Roman" panose="02020603050405020304" pitchFamily="18" charset="0"/>
              </a:rPr>
              <a:t>chào</a:t>
            </a:r>
            <a:r>
              <a:rPr lang="en-US" sz="4800" b="1" dirty="0" smtClean="0">
                <a:solidFill>
                  <a:srgbClr val="FF0000"/>
                </a:solidFill>
                <a:latin typeface="Times New Roman" panose="02020603050405020304" pitchFamily="18" charset="0"/>
                <a:cs typeface="Times New Roman" panose="02020603050405020304" pitchFamily="18" charset="0"/>
              </a:rPr>
              <a:t> </a:t>
            </a:r>
            <a:r>
              <a:rPr lang="en-US" sz="4800" b="1" dirty="0" err="1" smtClean="0">
                <a:solidFill>
                  <a:srgbClr val="FF0000"/>
                </a:solidFill>
                <a:latin typeface="Times New Roman" panose="02020603050405020304" pitchFamily="18" charset="0"/>
                <a:cs typeface="Times New Roman" panose="02020603050405020304" pitchFamily="18" charset="0"/>
              </a:rPr>
              <a:t>và</a:t>
            </a:r>
            <a:r>
              <a:rPr lang="en-US" sz="4800" b="1" dirty="0" smtClean="0">
                <a:solidFill>
                  <a:srgbClr val="FF0000"/>
                </a:solidFill>
                <a:latin typeface="Times New Roman" panose="02020603050405020304" pitchFamily="18" charset="0"/>
                <a:cs typeface="Times New Roman" panose="02020603050405020304" pitchFamily="18" charset="0"/>
              </a:rPr>
              <a:t> </a:t>
            </a:r>
            <a:r>
              <a:rPr lang="en-US" sz="4800" b="1" dirty="0" err="1" smtClean="0">
                <a:solidFill>
                  <a:srgbClr val="FF0000"/>
                </a:solidFill>
                <a:latin typeface="Times New Roman" panose="02020603050405020304" pitchFamily="18" charset="0"/>
                <a:cs typeface="Times New Roman" panose="02020603050405020304" pitchFamily="18" charset="0"/>
              </a:rPr>
              <a:t>hẹn</a:t>
            </a:r>
            <a:r>
              <a:rPr lang="en-US" sz="4800" b="1" dirty="0" smtClean="0">
                <a:solidFill>
                  <a:srgbClr val="FF0000"/>
                </a:solidFill>
                <a:latin typeface="Times New Roman" panose="02020603050405020304" pitchFamily="18" charset="0"/>
                <a:cs typeface="Times New Roman" panose="02020603050405020304" pitchFamily="18" charset="0"/>
              </a:rPr>
              <a:t> </a:t>
            </a:r>
            <a:r>
              <a:rPr lang="en-US" sz="4800" b="1" dirty="0" err="1" smtClean="0">
                <a:solidFill>
                  <a:srgbClr val="FF0000"/>
                </a:solidFill>
                <a:latin typeface="Times New Roman" panose="02020603050405020304" pitchFamily="18" charset="0"/>
                <a:cs typeface="Times New Roman" panose="02020603050405020304" pitchFamily="18" charset="0"/>
              </a:rPr>
              <a:t>gặp</a:t>
            </a:r>
            <a:r>
              <a:rPr lang="en-US" sz="4800" b="1" dirty="0" smtClean="0">
                <a:solidFill>
                  <a:srgbClr val="FF0000"/>
                </a:solidFill>
                <a:latin typeface="Times New Roman" panose="02020603050405020304" pitchFamily="18" charset="0"/>
                <a:cs typeface="Times New Roman" panose="02020603050405020304" pitchFamily="18" charset="0"/>
              </a:rPr>
              <a:t> </a:t>
            </a:r>
            <a:r>
              <a:rPr lang="en-US" sz="4800" b="1" dirty="0" err="1" smtClean="0">
                <a:solidFill>
                  <a:srgbClr val="FF0000"/>
                </a:solidFill>
                <a:latin typeface="Times New Roman" panose="02020603050405020304" pitchFamily="18" charset="0"/>
                <a:cs typeface="Times New Roman" panose="02020603050405020304" pitchFamily="18" charset="0"/>
              </a:rPr>
              <a:t>lại</a:t>
            </a:r>
            <a:r>
              <a:rPr lang="en-US" sz="4800" b="1" dirty="0" smtClean="0">
                <a:solidFill>
                  <a:srgbClr val="FF0000"/>
                </a:solidFill>
                <a:latin typeface="Times New Roman" panose="02020603050405020304" pitchFamily="18" charset="0"/>
                <a:cs typeface="Times New Roman" panose="02020603050405020304" pitchFamily="18" charset="0"/>
              </a:rPr>
              <a:t> </a:t>
            </a:r>
            <a:r>
              <a:rPr lang="en-US" sz="4800" b="1" dirty="0" err="1" smtClean="0">
                <a:solidFill>
                  <a:srgbClr val="FF0000"/>
                </a:solidFill>
                <a:latin typeface="Times New Roman" panose="02020603050405020304" pitchFamily="18" charset="0"/>
                <a:cs typeface="Times New Roman" panose="02020603050405020304" pitchFamily="18" charset="0"/>
              </a:rPr>
              <a:t>các</a:t>
            </a:r>
            <a:r>
              <a:rPr lang="en-US" sz="4800" b="1" dirty="0" smtClean="0">
                <a:solidFill>
                  <a:srgbClr val="FF0000"/>
                </a:solidFill>
                <a:latin typeface="Times New Roman" panose="02020603050405020304" pitchFamily="18" charset="0"/>
                <a:cs typeface="Times New Roman" panose="02020603050405020304" pitchFamily="18" charset="0"/>
              </a:rPr>
              <a:t> con </a:t>
            </a:r>
            <a:r>
              <a:rPr lang="en-US" sz="4800" b="1" dirty="0" err="1" smtClean="0">
                <a:solidFill>
                  <a:srgbClr val="FF0000"/>
                </a:solidFill>
                <a:latin typeface="Times New Roman" panose="02020603050405020304" pitchFamily="18" charset="0"/>
                <a:cs typeface="Times New Roman" panose="02020603050405020304" pitchFamily="18" charset="0"/>
              </a:rPr>
              <a:t>trong</a:t>
            </a:r>
            <a:r>
              <a:rPr lang="en-US" sz="4800" b="1" dirty="0" smtClean="0">
                <a:solidFill>
                  <a:srgbClr val="FF0000"/>
                </a:solidFill>
                <a:latin typeface="Times New Roman" panose="02020603050405020304" pitchFamily="18" charset="0"/>
                <a:cs typeface="Times New Roman" panose="02020603050405020304" pitchFamily="18" charset="0"/>
              </a:rPr>
              <a:t> </a:t>
            </a:r>
            <a:r>
              <a:rPr lang="en-US" sz="4800" b="1" dirty="0" err="1" smtClean="0">
                <a:solidFill>
                  <a:srgbClr val="FF0000"/>
                </a:solidFill>
                <a:latin typeface="Times New Roman" panose="02020603050405020304" pitchFamily="18" charset="0"/>
                <a:cs typeface="Times New Roman" panose="02020603050405020304" pitchFamily="18" charset="0"/>
              </a:rPr>
              <a:t>các</a:t>
            </a:r>
            <a:r>
              <a:rPr lang="en-US" sz="4800" b="1" dirty="0" smtClean="0">
                <a:solidFill>
                  <a:srgbClr val="FF0000"/>
                </a:solidFill>
                <a:latin typeface="Times New Roman" panose="02020603050405020304" pitchFamily="18" charset="0"/>
                <a:cs typeface="Times New Roman" panose="02020603050405020304" pitchFamily="18" charset="0"/>
              </a:rPr>
              <a:t> </a:t>
            </a:r>
            <a:r>
              <a:rPr lang="en-US" sz="4800" b="1" dirty="0" err="1" smtClean="0">
                <a:solidFill>
                  <a:srgbClr val="FF0000"/>
                </a:solidFill>
                <a:latin typeface="Times New Roman" panose="02020603050405020304" pitchFamily="18" charset="0"/>
                <a:cs typeface="Times New Roman" panose="02020603050405020304" pitchFamily="18" charset="0"/>
              </a:rPr>
              <a:t>tiết</a:t>
            </a:r>
            <a:r>
              <a:rPr lang="en-US" sz="4800" b="1" dirty="0" smtClean="0">
                <a:solidFill>
                  <a:srgbClr val="FF0000"/>
                </a:solidFill>
                <a:latin typeface="Times New Roman" panose="02020603050405020304" pitchFamily="18" charset="0"/>
                <a:cs typeface="Times New Roman" panose="02020603050405020304" pitchFamily="18" charset="0"/>
              </a:rPr>
              <a:t> </a:t>
            </a:r>
            <a:r>
              <a:rPr lang="en-US" sz="4800" b="1" dirty="0" err="1" smtClean="0">
                <a:solidFill>
                  <a:srgbClr val="FF0000"/>
                </a:solidFill>
                <a:latin typeface="Times New Roman" panose="02020603050405020304" pitchFamily="18" charset="0"/>
                <a:cs typeface="Times New Roman" panose="02020603050405020304" pitchFamily="18" charset="0"/>
              </a:rPr>
              <a:t>học</a:t>
            </a:r>
            <a:r>
              <a:rPr lang="en-US" sz="4800" b="1" dirty="0" smtClean="0">
                <a:solidFill>
                  <a:srgbClr val="FF0000"/>
                </a:solidFill>
                <a:latin typeface="Times New Roman" panose="02020603050405020304" pitchFamily="18" charset="0"/>
                <a:cs typeface="Times New Roman" panose="02020603050405020304" pitchFamily="18" charset="0"/>
              </a:rPr>
              <a:t> </a:t>
            </a:r>
            <a:r>
              <a:rPr lang="en-US" sz="4800" b="1" dirty="0" err="1" smtClean="0">
                <a:solidFill>
                  <a:srgbClr val="FF0000"/>
                </a:solidFill>
                <a:latin typeface="Times New Roman" panose="02020603050405020304" pitchFamily="18" charset="0"/>
                <a:cs typeface="Times New Roman" panose="02020603050405020304" pitchFamily="18" charset="0"/>
              </a:rPr>
              <a:t>sau</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smtClean="0">
                <a:solidFill>
                  <a:srgbClr val="FF0000"/>
                </a:solidFill>
                <a:latin typeface="Times New Roman" panose="02020603050405020304" pitchFamily="18" charset="0"/>
                <a:cs typeface="Times New Roman" panose="02020603050405020304" pitchFamily="18" charset="0"/>
              </a:rPr>
              <a:t>!</a:t>
            </a:r>
            <a:endParaRPr lang="en-US" sz="48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167878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F293CC7-4AA3-4263-86BF-82B2BF7B45D0}"/>
              </a:ext>
            </a:extLst>
          </p:cNvPr>
          <p:cNvSpPr txBox="1"/>
          <p:nvPr/>
        </p:nvSpPr>
        <p:spPr>
          <a:xfrm>
            <a:off x="217714" y="0"/>
            <a:ext cx="2255746" cy="923330"/>
          </a:xfrm>
          <a:prstGeom prst="rect">
            <a:avLst/>
          </a:prstGeom>
          <a:noFill/>
        </p:spPr>
        <p:txBody>
          <a:bodyPr wrap="none" rtlCol="0">
            <a:spAutoFit/>
          </a:bodyPr>
          <a:lstStyle/>
          <a:p>
            <a:r>
              <a:rPr lang="vi-VN" sz="5400" dirty="0">
                <a:solidFill>
                  <a:schemeClr val="accent2"/>
                </a:solidFill>
                <a:latin typeface="+mj-lt"/>
              </a:rPr>
              <a:t>BÀI </a:t>
            </a:r>
            <a:r>
              <a:rPr lang="en-US" sz="5400" dirty="0">
                <a:solidFill>
                  <a:schemeClr val="accent2"/>
                </a:solidFill>
                <a:latin typeface="+mj-lt"/>
              </a:rPr>
              <a:t>12</a:t>
            </a:r>
            <a:endParaRPr lang="vi-VN" sz="5400" dirty="0">
              <a:solidFill>
                <a:schemeClr val="accent2"/>
              </a:solidFill>
              <a:latin typeface="+mj-lt"/>
            </a:endParaRPr>
          </a:p>
        </p:txBody>
      </p:sp>
      <p:sp>
        <p:nvSpPr>
          <p:cNvPr id="3" name="TextBox 2">
            <a:extLst>
              <a:ext uri="{FF2B5EF4-FFF2-40B4-BE49-F238E27FC236}">
                <a16:creationId xmlns:a16="http://schemas.microsoft.com/office/drawing/2014/main" id="{2E5910A4-4648-45A7-A1E5-287DDCC00F12}"/>
              </a:ext>
            </a:extLst>
          </p:cNvPr>
          <p:cNvSpPr txBox="1"/>
          <p:nvPr/>
        </p:nvSpPr>
        <p:spPr>
          <a:xfrm>
            <a:off x="1092926" y="1329691"/>
            <a:ext cx="8261267" cy="1938992"/>
          </a:xfrm>
          <a:prstGeom prst="rect">
            <a:avLst/>
          </a:prstGeom>
          <a:noFill/>
        </p:spPr>
        <p:txBody>
          <a:bodyPr wrap="square" rtlCol="0">
            <a:spAutoFit/>
          </a:bodyPr>
          <a:lstStyle/>
          <a:p>
            <a:pPr algn="ctr"/>
            <a:r>
              <a:rPr lang="en-US" sz="6000" dirty="0">
                <a:solidFill>
                  <a:srgbClr val="002060"/>
                </a:solidFill>
                <a:latin typeface="+mj-lt"/>
              </a:rPr>
              <a:t>TÌM KIẾM SỰ HỖ TRỢ KHI Ở TRƯỜNG</a:t>
            </a:r>
            <a:endParaRPr lang="vi-VN" sz="6000" dirty="0">
              <a:solidFill>
                <a:srgbClr val="002060"/>
              </a:solidFill>
              <a:latin typeface="+mj-lt"/>
            </a:endParaRPr>
          </a:p>
        </p:txBody>
      </p:sp>
      <p:sp>
        <p:nvSpPr>
          <p:cNvPr id="4" name="Rectangle 3"/>
          <p:cNvSpPr/>
          <p:nvPr/>
        </p:nvSpPr>
        <p:spPr>
          <a:xfrm>
            <a:off x="9680028" y="6421821"/>
            <a:ext cx="1566041" cy="189186"/>
          </a:xfrm>
          <a:prstGeom prst="rect">
            <a:avLst/>
          </a:prstGeom>
          <a:solidFill>
            <a:srgbClr val="90CF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4268815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679577" y="6413863"/>
            <a:ext cx="1515292" cy="15675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200397" y="645103"/>
            <a:ext cx="5967663" cy="830997"/>
          </a:xfrm>
          <a:prstGeom prst="rect">
            <a:avLst/>
          </a:prstGeom>
          <a:noFill/>
        </p:spPr>
        <p:txBody>
          <a:bodyPr wrap="square" rtlCol="0">
            <a:spAutoFit/>
          </a:bodyPr>
          <a:lstStyle/>
          <a:p>
            <a:pPr algn="ctr"/>
            <a:r>
              <a:rPr lang="en-US" sz="4800" b="1" dirty="0" err="1" smtClean="0">
                <a:solidFill>
                  <a:srgbClr val="FF0000"/>
                </a:solidFill>
                <a:latin typeface="Times New Roman" panose="02020603050405020304" pitchFamily="18" charset="0"/>
                <a:cs typeface="Times New Roman" panose="02020603050405020304" pitchFamily="18" charset="0"/>
              </a:rPr>
              <a:t>YÊU</a:t>
            </a:r>
            <a:r>
              <a:rPr lang="en-US" sz="4800" b="1" dirty="0" smtClean="0">
                <a:solidFill>
                  <a:srgbClr val="FF0000"/>
                </a:solidFill>
                <a:latin typeface="Times New Roman" panose="02020603050405020304" pitchFamily="18" charset="0"/>
                <a:cs typeface="Times New Roman" panose="02020603050405020304" pitchFamily="18" charset="0"/>
              </a:rPr>
              <a:t> </a:t>
            </a:r>
            <a:r>
              <a:rPr lang="en-US" sz="4800" b="1" dirty="0" err="1" smtClean="0">
                <a:solidFill>
                  <a:srgbClr val="FF0000"/>
                </a:solidFill>
                <a:latin typeface="Times New Roman" panose="02020603050405020304" pitchFamily="18" charset="0"/>
                <a:cs typeface="Times New Roman" panose="02020603050405020304" pitchFamily="18" charset="0"/>
              </a:rPr>
              <a:t>CẦU</a:t>
            </a:r>
            <a:r>
              <a:rPr lang="en-US" sz="4800" b="1" dirty="0" smtClean="0">
                <a:solidFill>
                  <a:srgbClr val="FF0000"/>
                </a:solidFill>
                <a:latin typeface="Times New Roman" panose="02020603050405020304" pitchFamily="18" charset="0"/>
                <a:cs typeface="Times New Roman" panose="02020603050405020304" pitchFamily="18" charset="0"/>
              </a:rPr>
              <a:t> </a:t>
            </a:r>
            <a:r>
              <a:rPr lang="en-US" sz="4800" b="1" dirty="0" err="1" smtClean="0">
                <a:solidFill>
                  <a:srgbClr val="FF0000"/>
                </a:solidFill>
                <a:latin typeface="Times New Roman" panose="02020603050405020304" pitchFamily="18" charset="0"/>
                <a:cs typeface="Times New Roman" panose="02020603050405020304" pitchFamily="18" charset="0"/>
              </a:rPr>
              <a:t>CẦN</a:t>
            </a:r>
            <a:r>
              <a:rPr lang="en-US" sz="4800" b="1" dirty="0" smtClean="0">
                <a:solidFill>
                  <a:srgbClr val="FF0000"/>
                </a:solidFill>
                <a:latin typeface="Times New Roman" panose="02020603050405020304" pitchFamily="18" charset="0"/>
                <a:cs typeface="Times New Roman" panose="02020603050405020304" pitchFamily="18" charset="0"/>
              </a:rPr>
              <a:t> </a:t>
            </a:r>
            <a:r>
              <a:rPr lang="en-US" sz="4800" b="1" dirty="0" err="1" smtClean="0">
                <a:solidFill>
                  <a:srgbClr val="FF0000"/>
                </a:solidFill>
                <a:latin typeface="Times New Roman" panose="02020603050405020304" pitchFamily="18" charset="0"/>
                <a:cs typeface="Times New Roman" panose="02020603050405020304" pitchFamily="18" charset="0"/>
              </a:rPr>
              <a:t>ĐẠT</a:t>
            </a:r>
            <a:endParaRPr lang="en-US" sz="4800" b="1" dirty="0">
              <a:solidFill>
                <a:srgbClr val="FF0000"/>
              </a:solidFill>
              <a:latin typeface="Times New Roman" panose="02020603050405020304" pitchFamily="18" charset="0"/>
              <a:cs typeface="Times New Roman" panose="02020603050405020304" pitchFamily="18" charset="0"/>
            </a:endParaRPr>
          </a:p>
        </p:txBody>
      </p:sp>
      <p:graphicFrame>
        <p:nvGraphicFramePr>
          <p:cNvPr id="7" name="Diagram 6"/>
          <p:cNvGraphicFramePr/>
          <p:nvPr>
            <p:extLst>
              <p:ext uri="{D42A27DB-BD31-4B8C-83A1-F6EECF244321}">
                <p14:modId xmlns:p14="http://schemas.microsoft.com/office/powerpoint/2010/main" val="4062350697"/>
              </p:ext>
            </p:extLst>
          </p:nvPr>
        </p:nvGraphicFramePr>
        <p:xfrm>
          <a:off x="1972491" y="1672046"/>
          <a:ext cx="8190412" cy="41278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726256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0E6472D-54EF-4287-864C-0208D6E93C5C}"/>
              </a:ext>
            </a:extLst>
          </p:cNvPr>
          <p:cNvGrpSpPr/>
          <p:nvPr/>
        </p:nvGrpSpPr>
        <p:grpSpPr>
          <a:xfrm>
            <a:off x="665162" y="435862"/>
            <a:ext cx="2816950" cy="1288726"/>
            <a:chOff x="500062" y="2851475"/>
            <a:chExt cx="2816950" cy="1288726"/>
          </a:xfrm>
        </p:grpSpPr>
        <p:pic>
          <p:nvPicPr>
            <p:cNvPr id="3" name="Picture 2">
              <a:extLst>
                <a:ext uri="{FF2B5EF4-FFF2-40B4-BE49-F238E27FC236}">
                  <a16:creationId xmlns:a16="http://schemas.microsoft.com/office/drawing/2014/main" id="{6F5792B0-5237-4921-9333-2D63473E0239}"/>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Effect>
                        <a14:saturation sat="200000"/>
                      </a14:imgEffect>
                    </a14:imgLayer>
                  </a14:imgProps>
                </a:ext>
              </a:extLst>
            </a:blip>
            <a:stretch>
              <a:fillRect/>
            </a:stretch>
          </p:blipFill>
          <p:spPr>
            <a:xfrm>
              <a:off x="500062" y="2851475"/>
              <a:ext cx="2816950" cy="1288726"/>
            </a:xfrm>
            <a:prstGeom prst="rect">
              <a:avLst/>
            </a:prstGeom>
          </p:spPr>
        </p:pic>
        <p:sp>
          <p:nvSpPr>
            <p:cNvPr id="4" name="TextBox 3">
              <a:extLst>
                <a:ext uri="{FF2B5EF4-FFF2-40B4-BE49-F238E27FC236}">
                  <a16:creationId xmlns:a16="http://schemas.microsoft.com/office/drawing/2014/main" id="{3EA80D1D-39F5-4C85-B473-87262938D567}"/>
                </a:ext>
              </a:extLst>
            </p:cNvPr>
            <p:cNvSpPr txBox="1"/>
            <p:nvPr/>
          </p:nvSpPr>
          <p:spPr>
            <a:xfrm>
              <a:off x="1237849" y="3294564"/>
              <a:ext cx="1962525" cy="523220"/>
            </a:xfrm>
            <a:prstGeom prst="rect">
              <a:avLst/>
            </a:prstGeom>
            <a:noFill/>
          </p:spPr>
          <p:txBody>
            <a:bodyPr wrap="none" rtlCol="0">
              <a:spAutoFit/>
            </a:bodyPr>
            <a:lstStyle/>
            <a:p>
              <a:r>
                <a:rPr lang="vi-VN" sz="2800" b="1" dirty="0">
                  <a:solidFill>
                    <a:srgbClr val="7030A0"/>
                  </a:solidFill>
                  <a:latin typeface="+mj-lt"/>
                </a:rPr>
                <a:t>LUYỆN TẬP</a:t>
              </a:r>
            </a:p>
          </p:txBody>
        </p:sp>
      </p:grpSp>
      <p:sp>
        <p:nvSpPr>
          <p:cNvPr id="5" name="Oval 4">
            <a:extLst>
              <a:ext uri="{FF2B5EF4-FFF2-40B4-BE49-F238E27FC236}">
                <a16:creationId xmlns:a16="http://schemas.microsoft.com/office/drawing/2014/main" id="{53A72DDB-6D01-4579-976F-4F5FCC7108C8}"/>
              </a:ext>
            </a:extLst>
          </p:cNvPr>
          <p:cNvSpPr/>
          <p:nvPr/>
        </p:nvSpPr>
        <p:spPr>
          <a:xfrm>
            <a:off x="534849" y="1737815"/>
            <a:ext cx="463826" cy="46382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solidFill>
                  <a:schemeClr val="accent2"/>
                </a:solidFill>
                <a:latin typeface="+mj-lt"/>
              </a:rPr>
              <a:t>1</a:t>
            </a:r>
          </a:p>
        </p:txBody>
      </p:sp>
      <p:sp>
        <p:nvSpPr>
          <p:cNvPr id="6" name="TextBox 5">
            <a:extLst>
              <a:ext uri="{FF2B5EF4-FFF2-40B4-BE49-F238E27FC236}">
                <a16:creationId xmlns:a16="http://schemas.microsoft.com/office/drawing/2014/main" id="{3DA279CA-ED36-47E4-8ECF-02E877EFCB85}"/>
              </a:ext>
            </a:extLst>
          </p:cNvPr>
          <p:cNvSpPr txBox="1"/>
          <p:nvPr/>
        </p:nvSpPr>
        <p:spPr>
          <a:xfrm>
            <a:off x="953007" y="1724588"/>
            <a:ext cx="10977737" cy="954107"/>
          </a:xfrm>
          <a:prstGeom prst="rect">
            <a:avLst/>
          </a:prstGeom>
          <a:noFill/>
        </p:spPr>
        <p:txBody>
          <a:bodyPr wrap="square" rtlCol="0">
            <a:spAutoFit/>
          </a:bodyPr>
          <a:lstStyle/>
          <a:p>
            <a:pPr algn="ctr"/>
            <a:r>
              <a:rPr lang="en-US" sz="2800" b="1" dirty="0" err="1">
                <a:solidFill>
                  <a:srgbClr val="00B050"/>
                </a:solidFill>
              </a:rPr>
              <a:t>Em</a:t>
            </a:r>
            <a:r>
              <a:rPr lang="en-US" sz="2800" b="1" dirty="0">
                <a:solidFill>
                  <a:srgbClr val="00B050"/>
                </a:solidFill>
              </a:rPr>
              <a:t> </a:t>
            </a:r>
            <a:r>
              <a:rPr lang="en-US" sz="2800" b="1" dirty="0" err="1">
                <a:solidFill>
                  <a:srgbClr val="00B050"/>
                </a:solidFill>
              </a:rPr>
              <a:t>đồng</a:t>
            </a:r>
            <a:r>
              <a:rPr lang="en-US" sz="2800" b="1" dirty="0">
                <a:solidFill>
                  <a:srgbClr val="00B050"/>
                </a:solidFill>
              </a:rPr>
              <a:t> </a:t>
            </a:r>
            <a:r>
              <a:rPr lang="en-US" sz="2800" b="1" dirty="0" err="1">
                <a:solidFill>
                  <a:srgbClr val="00B050"/>
                </a:solidFill>
              </a:rPr>
              <a:t>tình</a:t>
            </a:r>
            <a:r>
              <a:rPr lang="en-US" sz="2800" b="1" dirty="0">
                <a:solidFill>
                  <a:srgbClr val="00B050"/>
                </a:solidFill>
              </a:rPr>
              <a:t> </a:t>
            </a:r>
            <a:r>
              <a:rPr lang="en-US" sz="2800" b="1" dirty="0" err="1">
                <a:solidFill>
                  <a:srgbClr val="00B050"/>
                </a:solidFill>
              </a:rPr>
              <a:t>hoặc</a:t>
            </a:r>
            <a:r>
              <a:rPr lang="en-US" sz="2800" b="1" dirty="0">
                <a:solidFill>
                  <a:srgbClr val="00B050"/>
                </a:solidFill>
              </a:rPr>
              <a:t> </a:t>
            </a:r>
            <a:r>
              <a:rPr lang="en-US" sz="2800" b="1" dirty="0" err="1">
                <a:solidFill>
                  <a:srgbClr val="00B050"/>
                </a:solidFill>
              </a:rPr>
              <a:t>không</a:t>
            </a:r>
            <a:r>
              <a:rPr lang="en-US" sz="2800" b="1" dirty="0">
                <a:solidFill>
                  <a:srgbClr val="00B050"/>
                </a:solidFill>
              </a:rPr>
              <a:t> </a:t>
            </a:r>
            <a:r>
              <a:rPr lang="en-US" sz="2800" b="1" dirty="0" err="1">
                <a:solidFill>
                  <a:srgbClr val="00B050"/>
                </a:solidFill>
              </a:rPr>
              <a:t>đồng</a:t>
            </a:r>
            <a:r>
              <a:rPr lang="en-US" sz="2800" b="1" dirty="0">
                <a:solidFill>
                  <a:srgbClr val="00B050"/>
                </a:solidFill>
              </a:rPr>
              <a:t> </a:t>
            </a:r>
            <a:r>
              <a:rPr lang="en-US" sz="2800" b="1" dirty="0" err="1">
                <a:solidFill>
                  <a:srgbClr val="00B050"/>
                </a:solidFill>
              </a:rPr>
              <a:t>tình</a:t>
            </a:r>
            <a:r>
              <a:rPr lang="en-US" sz="2800" b="1" dirty="0">
                <a:solidFill>
                  <a:srgbClr val="00B050"/>
                </a:solidFill>
              </a:rPr>
              <a:t> </a:t>
            </a:r>
            <a:r>
              <a:rPr lang="en-US" sz="2800" b="1" dirty="0" err="1">
                <a:solidFill>
                  <a:srgbClr val="00B050"/>
                </a:solidFill>
              </a:rPr>
              <a:t>với</a:t>
            </a:r>
            <a:r>
              <a:rPr lang="en-US" sz="2800" b="1" dirty="0">
                <a:solidFill>
                  <a:srgbClr val="00B050"/>
                </a:solidFill>
              </a:rPr>
              <a:t> </a:t>
            </a:r>
            <a:r>
              <a:rPr lang="en-US" sz="2800" b="1" dirty="0" err="1">
                <a:solidFill>
                  <a:srgbClr val="00B050"/>
                </a:solidFill>
              </a:rPr>
              <a:t>việc</a:t>
            </a:r>
            <a:r>
              <a:rPr lang="en-US" sz="2800" b="1" dirty="0">
                <a:solidFill>
                  <a:srgbClr val="00B050"/>
                </a:solidFill>
              </a:rPr>
              <a:t> </a:t>
            </a:r>
            <a:r>
              <a:rPr lang="en-US" sz="2800" b="1" dirty="0" err="1">
                <a:solidFill>
                  <a:srgbClr val="00B050"/>
                </a:solidFill>
              </a:rPr>
              <a:t>làm</a:t>
            </a:r>
            <a:r>
              <a:rPr lang="en-US" sz="2800" b="1" dirty="0">
                <a:solidFill>
                  <a:srgbClr val="00B050"/>
                </a:solidFill>
              </a:rPr>
              <a:t> </a:t>
            </a:r>
            <a:r>
              <a:rPr lang="en-US" sz="2800" b="1" dirty="0" err="1">
                <a:solidFill>
                  <a:srgbClr val="00B050"/>
                </a:solidFill>
              </a:rPr>
              <a:t>của</a:t>
            </a:r>
            <a:r>
              <a:rPr lang="en-US" sz="2800" b="1" dirty="0">
                <a:solidFill>
                  <a:srgbClr val="00B050"/>
                </a:solidFill>
              </a:rPr>
              <a:t> </a:t>
            </a:r>
            <a:r>
              <a:rPr lang="en-US" sz="2800" b="1" dirty="0" err="1">
                <a:solidFill>
                  <a:srgbClr val="00B050"/>
                </a:solidFill>
              </a:rPr>
              <a:t>bạn</a:t>
            </a:r>
            <a:r>
              <a:rPr lang="en-US" sz="2800" b="1" dirty="0">
                <a:solidFill>
                  <a:srgbClr val="00B050"/>
                </a:solidFill>
              </a:rPr>
              <a:t> </a:t>
            </a:r>
            <a:r>
              <a:rPr lang="en-US" sz="2800" b="1" dirty="0" err="1">
                <a:solidFill>
                  <a:srgbClr val="00B050"/>
                </a:solidFill>
              </a:rPr>
              <a:t>nào</a:t>
            </a:r>
            <a:r>
              <a:rPr lang="en-US" sz="2800" b="1" dirty="0">
                <a:solidFill>
                  <a:srgbClr val="00B050"/>
                </a:solidFill>
              </a:rPr>
              <a:t>? </a:t>
            </a:r>
            <a:r>
              <a:rPr lang="en-US" sz="2800" b="1" dirty="0" err="1">
                <a:solidFill>
                  <a:srgbClr val="00B050"/>
                </a:solidFill>
              </a:rPr>
              <a:t>Vì</a:t>
            </a:r>
            <a:r>
              <a:rPr lang="en-US" sz="2800" b="1" dirty="0">
                <a:solidFill>
                  <a:srgbClr val="00B050"/>
                </a:solidFill>
              </a:rPr>
              <a:t> </a:t>
            </a:r>
            <a:r>
              <a:rPr lang="en-US" sz="2800" b="1" dirty="0" err="1">
                <a:solidFill>
                  <a:srgbClr val="00B050"/>
                </a:solidFill>
              </a:rPr>
              <a:t>sao</a:t>
            </a:r>
            <a:r>
              <a:rPr lang="en-US" sz="2800" b="1" dirty="0">
                <a:solidFill>
                  <a:srgbClr val="00B050"/>
                </a:solidFill>
              </a:rPr>
              <a:t>?</a:t>
            </a:r>
            <a:endParaRPr lang="vi-VN" sz="2800" b="1" dirty="0">
              <a:solidFill>
                <a:srgbClr val="00B050"/>
              </a:solidFill>
            </a:endParaRPr>
          </a:p>
        </p:txBody>
      </p:sp>
      <p:grpSp>
        <p:nvGrpSpPr>
          <p:cNvPr id="14" name="Group 13">
            <a:extLst>
              <a:ext uri="{FF2B5EF4-FFF2-40B4-BE49-F238E27FC236}">
                <a16:creationId xmlns:a16="http://schemas.microsoft.com/office/drawing/2014/main" id="{13C26CF6-7B86-472F-9BB1-505A566C86EC}"/>
              </a:ext>
            </a:extLst>
          </p:cNvPr>
          <p:cNvGrpSpPr/>
          <p:nvPr/>
        </p:nvGrpSpPr>
        <p:grpSpPr>
          <a:xfrm>
            <a:off x="1295330" y="2518670"/>
            <a:ext cx="4373563" cy="3321271"/>
            <a:chOff x="6653736" y="978559"/>
            <a:chExt cx="4373563" cy="3321271"/>
          </a:xfrm>
        </p:grpSpPr>
        <p:pic>
          <p:nvPicPr>
            <p:cNvPr id="15" name="Picture 14">
              <a:extLst>
                <a:ext uri="{FF2B5EF4-FFF2-40B4-BE49-F238E27FC236}">
                  <a16:creationId xmlns:a16="http://schemas.microsoft.com/office/drawing/2014/main" id="{614D27EF-07EA-4D38-B877-40F1FD7324D9}"/>
                </a:ext>
              </a:extLst>
            </p:cNvPr>
            <p:cNvPicPr>
              <a:picLocks noChangeAspect="1"/>
            </p:cNvPicPr>
            <p:nvPr/>
          </p:nvPicPr>
          <p:blipFill rotWithShape="1">
            <a:blip r:embed="rId5">
              <a:clrChange>
                <a:clrFrom>
                  <a:srgbClr val="FFFFFF"/>
                </a:clrFrom>
                <a:clrTo>
                  <a:srgbClr val="FFFFFF">
                    <a:alpha val="0"/>
                  </a:srgbClr>
                </a:clrTo>
              </a:clrChange>
            </a:blip>
            <a:srcRect l="53136" t="-2554" r="-4267"/>
            <a:stretch/>
          </p:blipFill>
          <p:spPr>
            <a:xfrm>
              <a:off x="6653736" y="978559"/>
              <a:ext cx="4373563" cy="3321271"/>
            </a:xfrm>
            <a:prstGeom prst="rect">
              <a:avLst/>
            </a:prstGeom>
          </p:spPr>
        </p:pic>
        <p:sp>
          <p:nvSpPr>
            <p:cNvPr id="16" name="Diamond 15">
              <a:extLst>
                <a:ext uri="{FF2B5EF4-FFF2-40B4-BE49-F238E27FC236}">
                  <a16:creationId xmlns:a16="http://schemas.microsoft.com/office/drawing/2014/main" id="{7207A8F4-4306-4B5A-AFB1-66E62300D4CE}"/>
                </a:ext>
              </a:extLst>
            </p:cNvPr>
            <p:cNvSpPr/>
            <p:nvPr/>
          </p:nvSpPr>
          <p:spPr>
            <a:xfrm>
              <a:off x="7153525" y="2067571"/>
              <a:ext cx="389589" cy="434424"/>
            </a:xfrm>
            <a:prstGeom prst="diamond">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2"/>
                  </a:solidFill>
                </a:rPr>
                <a:t>1</a:t>
              </a:r>
              <a:endParaRPr lang="vi-VN" sz="2800" b="1" dirty="0">
                <a:solidFill>
                  <a:schemeClr val="bg2"/>
                </a:solidFill>
              </a:endParaRPr>
            </a:p>
          </p:txBody>
        </p:sp>
        <p:sp>
          <p:nvSpPr>
            <p:cNvPr id="17" name="TextBox 16">
              <a:extLst>
                <a:ext uri="{FF2B5EF4-FFF2-40B4-BE49-F238E27FC236}">
                  <a16:creationId xmlns:a16="http://schemas.microsoft.com/office/drawing/2014/main" id="{885A63CD-1FAE-41FD-BAAA-F0A6B4DA328F}"/>
                </a:ext>
              </a:extLst>
            </p:cNvPr>
            <p:cNvSpPr txBox="1"/>
            <p:nvPr/>
          </p:nvSpPr>
          <p:spPr>
            <a:xfrm>
              <a:off x="7348320" y="1876284"/>
              <a:ext cx="2859314" cy="1619482"/>
            </a:xfrm>
            <a:prstGeom prst="rect">
              <a:avLst/>
            </a:prstGeom>
            <a:noFill/>
          </p:spPr>
          <p:txBody>
            <a:bodyPr wrap="square" rtlCol="0">
              <a:spAutoFit/>
            </a:bodyPr>
            <a:lstStyle/>
            <a:p>
              <a:pPr algn="ctr">
                <a:lnSpc>
                  <a:spcPct val="150000"/>
                </a:lnSpc>
              </a:pPr>
              <a:r>
                <a:rPr lang="en-US" sz="2300" dirty="0" err="1">
                  <a:solidFill>
                    <a:schemeClr val="bg2"/>
                  </a:solidFill>
                </a:rPr>
                <a:t>Huy</a:t>
              </a:r>
              <a:r>
                <a:rPr lang="en-US" sz="2300" dirty="0">
                  <a:solidFill>
                    <a:schemeClr val="bg2"/>
                  </a:solidFill>
                </a:rPr>
                <a:t> </a:t>
              </a:r>
              <a:r>
                <a:rPr lang="en-US" sz="2300" dirty="0" err="1">
                  <a:solidFill>
                    <a:schemeClr val="bg2"/>
                  </a:solidFill>
                </a:rPr>
                <a:t>thường</a:t>
              </a:r>
              <a:r>
                <a:rPr lang="en-US" sz="2300" dirty="0">
                  <a:solidFill>
                    <a:schemeClr val="bg2"/>
                  </a:solidFill>
                </a:rPr>
                <a:t> </a:t>
              </a:r>
              <a:r>
                <a:rPr lang="en-US" sz="2300" dirty="0" err="1">
                  <a:solidFill>
                    <a:schemeClr val="bg2"/>
                  </a:solidFill>
                </a:rPr>
                <a:t>khóc</a:t>
              </a:r>
              <a:r>
                <a:rPr lang="en-US" sz="2300" dirty="0">
                  <a:solidFill>
                    <a:schemeClr val="bg2"/>
                  </a:solidFill>
                </a:rPr>
                <a:t> </a:t>
              </a:r>
              <a:r>
                <a:rPr lang="en-US" sz="2300" dirty="0" err="1">
                  <a:solidFill>
                    <a:schemeClr val="bg2"/>
                  </a:solidFill>
                </a:rPr>
                <a:t>khi</a:t>
              </a:r>
              <a:r>
                <a:rPr lang="en-US" sz="2300" dirty="0">
                  <a:solidFill>
                    <a:schemeClr val="bg2"/>
                  </a:solidFill>
                </a:rPr>
                <a:t> </a:t>
              </a:r>
              <a:r>
                <a:rPr lang="en-US" sz="2300" dirty="0" err="1">
                  <a:solidFill>
                    <a:schemeClr val="bg2"/>
                  </a:solidFill>
                </a:rPr>
                <a:t>bị</a:t>
              </a:r>
              <a:r>
                <a:rPr lang="en-US" sz="2300" dirty="0">
                  <a:solidFill>
                    <a:schemeClr val="bg2"/>
                  </a:solidFill>
                </a:rPr>
                <a:t> </a:t>
              </a:r>
              <a:r>
                <a:rPr lang="en-US" sz="2300" dirty="0" err="1">
                  <a:solidFill>
                    <a:schemeClr val="bg2"/>
                  </a:solidFill>
                </a:rPr>
                <a:t>các</a:t>
              </a:r>
              <a:r>
                <a:rPr lang="en-US" sz="2300" dirty="0">
                  <a:solidFill>
                    <a:schemeClr val="bg2"/>
                  </a:solidFill>
                </a:rPr>
                <a:t> </a:t>
              </a:r>
              <a:r>
                <a:rPr lang="en-US" sz="2300" dirty="0" err="1">
                  <a:solidFill>
                    <a:schemeClr val="bg2"/>
                  </a:solidFill>
                </a:rPr>
                <a:t>bạn</a:t>
              </a:r>
              <a:r>
                <a:rPr lang="en-US" sz="2300" dirty="0">
                  <a:solidFill>
                    <a:schemeClr val="bg2"/>
                  </a:solidFill>
                </a:rPr>
                <a:t> </a:t>
              </a:r>
              <a:r>
                <a:rPr lang="en-US" sz="2300" dirty="0" err="1">
                  <a:solidFill>
                    <a:schemeClr val="bg2"/>
                  </a:solidFill>
                </a:rPr>
                <a:t>trêu</a:t>
              </a:r>
              <a:r>
                <a:rPr lang="en-US" sz="2300" dirty="0">
                  <a:solidFill>
                    <a:schemeClr val="bg2"/>
                  </a:solidFill>
                </a:rPr>
                <a:t> </a:t>
              </a:r>
              <a:r>
                <a:rPr lang="en-US" sz="2300" dirty="0" err="1">
                  <a:solidFill>
                    <a:schemeClr val="bg2"/>
                  </a:solidFill>
                </a:rPr>
                <a:t>chọc</a:t>
              </a:r>
              <a:r>
                <a:rPr lang="en-US" sz="2300" dirty="0">
                  <a:solidFill>
                    <a:schemeClr val="bg2"/>
                  </a:solidFill>
                </a:rPr>
                <a:t>.</a:t>
              </a:r>
              <a:endParaRPr lang="vi-VN" sz="2300" dirty="0">
                <a:solidFill>
                  <a:schemeClr val="bg2"/>
                </a:solidFill>
              </a:endParaRPr>
            </a:p>
          </p:txBody>
        </p:sp>
      </p:grpSp>
      <p:grpSp>
        <p:nvGrpSpPr>
          <p:cNvPr id="23" name="Group 22">
            <a:extLst>
              <a:ext uri="{FF2B5EF4-FFF2-40B4-BE49-F238E27FC236}">
                <a16:creationId xmlns:a16="http://schemas.microsoft.com/office/drawing/2014/main" id="{D9C24DDF-44EF-49B4-AC60-9757B84EEA67}"/>
              </a:ext>
            </a:extLst>
          </p:cNvPr>
          <p:cNvGrpSpPr/>
          <p:nvPr/>
        </p:nvGrpSpPr>
        <p:grpSpPr>
          <a:xfrm>
            <a:off x="6467142" y="2461942"/>
            <a:ext cx="4373562" cy="3636766"/>
            <a:chOff x="6467142" y="2461942"/>
            <a:chExt cx="4373562" cy="3636766"/>
          </a:xfrm>
        </p:grpSpPr>
        <p:grpSp>
          <p:nvGrpSpPr>
            <p:cNvPr id="20" name="Group 19">
              <a:extLst>
                <a:ext uri="{FF2B5EF4-FFF2-40B4-BE49-F238E27FC236}">
                  <a16:creationId xmlns:a16="http://schemas.microsoft.com/office/drawing/2014/main" id="{AE579589-181E-4F74-B78E-A7754BCB2325}"/>
                </a:ext>
              </a:extLst>
            </p:cNvPr>
            <p:cNvGrpSpPr/>
            <p:nvPr/>
          </p:nvGrpSpPr>
          <p:grpSpPr>
            <a:xfrm>
              <a:off x="6467142" y="2461942"/>
              <a:ext cx="4373562" cy="3636766"/>
              <a:chOff x="5816557" y="2904157"/>
              <a:chExt cx="3370985" cy="2935784"/>
            </a:xfrm>
          </p:grpSpPr>
          <p:sp>
            <p:nvSpPr>
              <p:cNvPr id="18" name="Star: 5 Points 17">
                <a:extLst>
                  <a:ext uri="{FF2B5EF4-FFF2-40B4-BE49-F238E27FC236}">
                    <a16:creationId xmlns:a16="http://schemas.microsoft.com/office/drawing/2014/main" id="{E347FAD7-3FE4-4BA9-9EFC-ACAAD7D16FA3}"/>
                  </a:ext>
                </a:extLst>
              </p:cNvPr>
              <p:cNvSpPr/>
              <p:nvPr/>
            </p:nvSpPr>
            <p:spPr>
              <a:xfrm>
                <a:off x="5816557" y="2904157"/>
                <a:ext cx="3370985" cy="2935784"/>
              </a:xfrm>
              <a:prstGeom prst="star5">
                <a:avLst>
                  <a:gd name="adj" fmla="val 32427"/>
                  <a:gd name="hf" fmla="val 105146"/>
                  <a:gd name="vf" fmla="val 11055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Star: 5 Points 18">
                <a:extLst>
                  <a:ext uri="{FF2B5EF4-FFF2-40B4-BE49-F238E27FC236}">
                    <a16:creationId xmlns:a16="http://schemas.microsoft.com/office/drawing/2014/main" id="{CE49717A-137C-4429-AB38-7784FF3A20EE}"/>
                  </a:ext>
                </a:extLst>
              </p:cNvPr>
              <p:cNvSpPr/>
              <p:nvPr/>
            </p:nvSpPr>
            <p:spPr>
              <a:xfrm>
                <a:off x="6063297" y="3097650"/>
                <a:ext cx="2931555" cy="2548798"/>
              </a:xfrm>
              <a:prstGeom prst="star5">
                <a:avLst>
                  <a:gd name="adj" fmla="val 32427"/>
                  <a:gd name="hf" fmla="val 105146"/>
                  <a:gd name="vf" fmla="val 110557"/>
                </a:avLst>
              </a:prstGeom>
              <a:ln>
                <a:solidFill>
                  <a:schemeClr val="bg1">
                    <a:lumMod val="20000"/>
                    <a:lumOff val="8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Diamond 20">
              <a:extLst>
                <a:ext uri="{FF2B5EF4-FFF2-40B4-BE49-F238E27FC236}">
                  <a16:creationId xmlns:a16="http://schemas.microsoft.com/office/drawing/2014/main" id="{044B1B3F-D9E9-4D73-9E38-0B6DE8BC3B2D}"/>
                </a:ext>
              </a:extLst>
            </p:cNvPr>
            <p:cNvSpPr/>
            <p:nvPr/>
          </p:nvSpPr>
          <p:spPr>
            <a:xfrm>
              <a:off x="7170476" y="3845901"/>
              <a:ext cx="389589" cy="434424"/>
            </a:xfrm>
            <a:prstGeom prst="diamond">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2"/>
                  </a:solidFill>
                </a:rPr>
                <a:t>2</a:t>
              </a:r>
              <a:endParaRPr lang="vi-VN" sz="2800" b="1" dirty="0">
                <a:solidFill>
                  <a:schemeClr val="bg2"/>
                </a:solidFill>
              </a:endParaRPr>
            </a:p>
          </p:txBody>
        </p:sp>
        <p:sp>
          <p:nvSpPr>
            <p:cNvPr id="22" name="TextBox 21">
              <a:extLst>
                <a:ext uri="{FF2B5EF4-FFF2-40B4-BE49-F238E27FC236}">
                  <a16:creationId xmlns:a16="http://schemas.microsoft.com/office/drawing/2014/main" id="{28139531-F3D7-4B55-B920-1DDB1DFCCF20}"/>
                </a:ext>
              </a:extLst>
            </p:cNvPr>
            <p:cNvSpPr txBox="1"/>
            <p:nvPr/>
          </p:nvSpPr>
          <p:spPr>
            <a:xfrm>
              <a:off x="7525332" y="3632392"/>
              <a:ext cx="2358264" cy="1881990"/>
            </a:xfrm>
            <a:prstGeom prst="rect">
              <a:avLst/>
            </a:prstGeom>
            <a:noFill/>
          </p:spPr>
          <p:txBody>
            <a:bodyPr wrap="square" rtlCol="0">
              <a:spAutoFit/>
            </a:bodyPr>
            <a:lstStyle/>
            <a:p>
              <a:pPr algn="ctr">
                <a:lnSpc>
                  <a:spcPct val="150000"/>
                </a:lnSpc>
              </a:pPr>
              <a:r>
                <a:rPr lang="en-US" sz="2000" dirty="0" err="1">
                  <a:solidFill>
                    <a:schemeClr val="bg2"/>
                  </a:solidFill>
                </a:rPr>
                <a:t>Ngọc</a:t>
              </a:r>
              <a:r>
                <a:rPr lang="en-US" sz="2000" dirty="0">
                  <a:solidFill>
                    <a:schemeClr val="bg2"/>
                  </a:solidFill>
                </a:rPr>
                <a:t> </a:t>
              </a:r>
              <a:r>
                <a:rPr lang="en-US" sz="2000" dirty="0" err="1">
                  <a:solidFill>
                    <a:schemeClr val="bg2"/>
                  </a:solidFill>
                </a:rPr>
                <a:t>đã</a:t>
              </a:r>
              <a:r>
                <a:rPr lang="en-US" sz="2000" dirty="0">
                  <a:solidFill>
                    <a:schemeClr val="bg2"/>
                  </a:solidFill>
                </a:rPr>
                <a:t> </a:t>
              </a:r>
              <a:r>
                <a:rPr lang="en-US" sz="2000" dirty="0" err="1">
                  <a:solidFill>
                    <a:schemeClr val="bg2"/>
                  </a:solidFill>
                </a:rPr>
                <a:t>kể</a:t>
              </a:r>
              <a:r>
                <a:rPr lang="en-US" sz="2000" dirty="0">
                  <a:solidFill>
                    <a:schemeClr val="bg2"/>
                  </a:solidFill>
                </a:rPr>
                <a:t> </a:t>
              </a:r>
              <a:r>
                <a:rPr lang="en-US" sz="2000" dirty="0" err="1">
                  <a:solidFill>
                    <a:schemeClr val="bg2"/>
                  </a:solidFill>
                </a:rPr>
                <a:t>chuyện</a:t>
              </a:r>
              <a:r>
                <a:rPr lang="en-US" sz="2000" dirty="0">
                  <a:solidFill>
                    <a:schemeClr val="bg2"/>
                  </a:solidFill>
                </a:rPr>
                <a:t> </a:t>
              </a:r>
              <a:r>
                <a:rPr lang="en-US" sz="2000" dirty="0" err="1">
                  <a:solidFill>
                    <a:schemeClr val="bg2"/>
                  </a:solidFill>
                </a:rPr>
                <a:t>mình</a:t>
              </a:r>
              <a:r>
                <a:rPr lang="en-US" sz="2000" dirty="0">
                  <a:solidFill>
                    <a:schemeClr val="bg2"/>
                  </a:solidFill>
                </a:rPr>
                <a:t> </a:t>
              </a:r>
              <a:r>
                <a:rPr lang="en-US" sz="2000" dirty="0" err="1">
                  <a:solidFill>
                    <a:schemeClr val="bg2"/>
                  </a:solidFill>
                </a:rPr>
                <a:t>bị</a:t>
              </a:r>
              <a:r>
                <a:rPr lang="en-US" sz="2000" dirty="0">
                  <a:solidFill>
                    <a:schemeClr val="bg2"/>
                  </a:solidFill>
                </a:rPr>
                <a:t> </a:t>
              </a:r>
              <a:r>
                <a:rPr lang="en-US" sz="2000" dirty="0" err="1">
                  <a:solidFill>
                    <a:schemeClr val="bg2"/>
                  </a:solidFill>
                </a:rPr>
                <a:t>các</a:t>
              </a:r>
              <a:r>
                <a:rPr lang="en-US" sz="2000" dirty="0">
                  <a:solidFill>
                    <a:schemeClr val="bg2"/>
                  </a:solidFill>
                </a:rPr>
                <a:t> </a:t>
              </a:r>
              <a:r>
                <a:rPr lang="en-US" sz="2000" dirty="0" err="1">
                  <a:solidFill>
                    <a:schemeClr val="bg2"/>
                  </a:solidFill>
                </a:rPr>
                <a:t>anh</a:t>
              </a:r>
              <a:r>
                <a:rPr lang="en-US" sz="2000" dirty="0">
                  <a:solidFill>
                    <a:schemeClr val="bg2"/>
                  </a:solidFill>
                </a:rPr>
                <a:t> </a:t>
              </a:r>
              <a:r>
                <a:rPr lang="en-US" sz="2000" dirty="0" err="1">
                  <a:solidFill>
                    <a:schemeClr val="bg2"/>
                  </a:solidFill>
                </a:rPr>
                <a:t>lớp</a:t>
              </a:r>
              <a:r>
                <a:rPr lang="en-US" sz="2000" dirty="0">
                  <a:solidFill>
                    <a:schemeClr val="bg2"/>
                  </a:solidFill>
                </a:rPr>
                <a:t> </a:t>
              </a:r>
              <a:r>
                <a:rPr lang="en-US" sz="2000" dirty="0" err="1">
                  <a:solidFill>
                    <a:schemeClr val="bg2"/>
                  </a:solidFill>
                </a:rPr>
                <a:t>lớn</a:t>
              </a:r>
              <a:r>
                <a:rPr lang="en-US" sz="2000" dirty="0">
                  <a:solidFill>
                    <a:schemeClr val="bg2"/>
                  </a:solidFill>
                </a:rPr>
                <a:t> </a:t>
              </a:r>
              <a:r>
                <a:rPr lang="en-US" sz="2000" dirty="0" err="1">
                  <a:solidFill>
                    <a:schemeClr val="bg2"/>
                  </a:solidFill>
                </a:rPr>
                <a:t>bắt</a:t>
              </a:r>
              <a:r>
                <a:rPr lang="en-US" sz="2000" dirty="0">
                  <a:solidFill>
                    <a:schemeClr val="bg2"/>
                  </a:solidFill>
                </a:rPr>
                <a:t> </a:t>
              </a:r>
              <a:r>
                <a:rPr lang="en-US" sz="2000" dirty="0" err="1">
                  <a:solidFill>
                    <a:schemeClr val="bg2"/>
                  </a:solidFill>
                </a:rPr>
                <a:t>nạt</a:t>
              </a:r>
              <a:r>
                <a:rPr lang="en-US" sz="2000" dirty="0">
                  <a:solidFill>
                    <a:schemeClr val="bg2"/>
                  </a:solidFill>
                </a:rPr>
                <a:t> </a:t>
              </a:r>
              <a:r>
                <a:rPr lang="en-US" sz="2000" dirty="0" err="1">
                  <a:solidFill>
                    <a:schemeClr val="bg2"/>
                  </a:solidFill>
                </a:rPr>
                <a:t>cho</a:t>
              </a:r>
              <a:r>
                <a:rPr lang="en-US" sz="2000" dirty="0">
                  <a:solidFill>
                    <a:schemeClr val="bg2"/>
                  </a:solidFill>
                </a:rPr>
                <a:t> </a:t>
              </a:r>
              <a:r>
                <a:rPr lang="en-US" sz="2000" dirty="0" err="1">
                  <a:solidFill>
                    <a:schemeClr val="bg2"/>
                  </a:solidFill>
                </a:rPr>
                <a:t>cô</a:t>
              </a:r>
              <a:r>
                <a:rPr lang="en-US" sz="2000" dirty="0">
                  <a:solidFill>
                    <a:schemeClr val="bg2"/>
                  </a:solidFill>
                </a:rPr>
                <a:t> </a:t>
              </a:r>
              <a:r>
                <a:rPr lang="en-US" sz="2000" dirty="0" err="1">
                  <a:solidFill>
                    <a:schemeClr val="bg2"/>
                  </a:solidFill>
                </a:rPr>
                <a:t>giáo</a:t>
              </a:r>
              <a:r>
                <a:rPr lang="en-US" sz="2000" dirty="0">
                  <a:solidFill>
                    <a:schemeClr val="bg2"/>
                  </a:solidFill>
                </a:rPr>
                <a:t> </a:t>
              </a:r>
              <a:r>
                <a:rPr lang="en-US" sz="2000" dirty="0" err="1">
                  <a:solidFill>
                    <a:schemeClr val="bg2"/>
                  </a:solidFill>
                </a:rPr>
                <a:t>nghe</a:t>
              </a:r>
              <a:r>
                <a:rPr lang="en-US" sz="2000" dirty="0">
                  <a:solidFill>
                    <a:schemeClr val="bg2"/>
                  </a:solidFill>
                </a:rPr>
                <a:t>.</a:t>
              </a:r>
              <a:endParaRPr lang="vi-VN" sz="2000" dirty="0">
                <a:solidFill>
                  <a:schemeClr val="bg2"/>
                </a:solidFill>
              </a:endParaRPr>
            </a:p>
          </p:txBody>
        </p:sp>
      </p:grpSp>
      <p:pic>
        <p:nvPicPr>
          <p:cNvPr id="11" name="Picture 2" descr="Tick and cross cartoon Royalty Free Vector Image">
            <a:extLst>
              <a:ext uri="{FF2B5EF4-FFF2-40B4-BE49-F238E27FC236}">
                <a16:creationId xmlns:a16="http://schemas.microsoft.com/office/drawing/2014/main" id="{BA3B5CF3-4F58-47F3-8D0D-71DC4F6A9EE7}"/>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52125" r="-5519"/>
          <a:stretch/>
        </p:blipFill>
        <p:spPr bwMode="auto">
          <a:xfrm>
            <a:off x="3977397" y="4525088"/>
            <a:ext cx="1485879" cy="217215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Tick and cross cartoon Royalty Free Vector Image">
            <a:extLst>
              <a:ext uri="{FF2B5EF4-FFF2-40B4-BE49-F238E27FC236}">
                <a16:creationId xmlns:a16="http://schemas.microsoft.com/office/drawing/2014/main" id="{6939C262-4963-4844-B03E-D6D9774E1668}"/>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r="46606"/>
          <a:stretch/>
        </p:blipFill>
        <p:spPr bwMode="auto">
          <a:xfrm>
            <a:off x="9674949" y="4568631"/>
            <a:ext cx="1485879" cy="2172153"/>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23"/>
          <p:cNvSpPr/>
          <p:nvPr/>
        </p:nvSpPr>
        <p:spPr>
          <a:xfrm>
            <a:off x="9680028" y="6390291"/>
            <a:ext cx="1566041" cy="18918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908302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31" presetClass="entr" presetSubtype="0" fill="hold" nodeType="click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1000" fill="hold"/>
                                        <p:tgtEl>
                                          <p:spTgt spid="14"/>
                                        </p:tgtEl>
                                        <p:attrNameLst>
                                          <p:attrName>ppt_w</p:attrName>
                                        </p:attrNameLst>
                                      </p:cBhvr>
                                      <p:tavLst>
                                        <p:tav tm="0">
                                          <p:val>
                                            <p:fltVal val="0"/>
                                          </p:val>
                                        </p:tav>
                                        <p:tav tm="100000">
                                          <p:val>
                                            <p:strVal val="#ppt_w"/>
                                          </p:val>
                                        </p:tav>
                                      </p:tavLst>
                                    </p:anim>
                                    <p:anim calcmode="lin" valueType="num">
                                      <p:cBhvr>
                                        <p:cTn id="19" dur="1000" fill="hold"/>
                                        <p:tgtEl>
                                          <p:spTgt spid="14"/>
                                        </p:tgtEl>
                                        <p:attrNameLst>
                                          <p:attrName>ppt_h</p:attrName>
                                        </p:attrNameLst>
                                      </p:cBhvr>
                                      <p:tavLst>
                                        <p:tav tm="0">
                                          <p:val>
                                            <p:fltVal val="0"/>
                                          </p:val>
                                        </p:tav>
                                        <p:tav tm="100000">
                                          <p:val>
                                            <p:strVal val="#ppt_h"/>
                                          </p:val>
                                        </p:tav>
                                      </p:tavLst>
                                    </p:anim>
                                    <p:anim calcmode="lin" valueType="num">
                                      <p:cBhvr>
                                        <p:cTn id="20" dur="1000" fill="hold"/>
                                        <p:tgtEl>
                                          <p:spTgt spid="14"/>
                                        </p:tgtEl>
                                        <p:attrNameLst>
                                          <p:attrName>style.rotation</p:attrName>
                                        </p:attrNameLst>
                                      </p:cBhvr>
                                      <p:tavLst>
                                        <p:tav tm="0">
                                          <p:val>
                                            <p:fltVal val="90"/>
                                          </p:val>
                                        </p:tav>
                                        <p:tav tm="100000">
                                          <p:val>
                                            <p:fltVal val="0"/>
                                          </p:val>
                                        </p:tav>
                                      </p:tavLst>
                                    </p:anim>
                                    <p:animEffect transition="in" filter="fade">
                                      <p:cBhvr>
                                        <p:cTn id="21" dur="10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fade">
                                      <p:cBhvr>
                                        <p:cTn id="33" dur="500"/>
                                        <p:tgtEl>
                                          <p:spTgt spid="23"/>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nodeType="click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p:cTn id="38" dur="500" fill="hold"/>
                                        <p:tgtEl>
                                          <p:spTgt spid="10"/>
                                        </p:tgtEl>
                                        <p:attrNameLst>
                                          <p:attrName>ppt_w</p:attrName>
                                        </p:attrNameLst>
                                      </p:cBhvr>
                                      <p:tavLst>
                                        <p:tav tm="0">
                                          <p:val>
                                            <p:fltVal val="0"/>
                                          </p:val>
                                        </p:tav>
                                        <p:tav tm="100000">
                                          <p:val>
                                            <p:strVal val="#ppt_w"/>
                                          </p:val>
                                        </p:tav>
                                      </p:tavLst>
                                    </p:anim>
                                    <p:anim calcmode="lin" valueType="num">
                                      <p:cBhvr>
                                        <p:cTn id="39" dur="500" fill="hold"/>
                                        <p:tgtEl>
                                          <p:spTgt spid="10"/>
                                        </p:tgtEl>
                                        <p:attrNameLst>
                                          <p:attrName>ppt_h</p:attrName>
                                        </p:attrNameLst>
                                      </p:cBhvr>
                                      <p:tavLst>
                                        <p:tav tm="0">
                                          <p:val>
                                            <p:fltVal val="0"/>
                                          </p:val>
                                        </p:tav>
                                        <p:tav tm="100000">
                                          <p:val>
                                            <p:strVal val="#ppt_h"/>
                                          </p:val>
                                        </p:tav>
                                      </p:tavLst>
                                    </p:anim>
                                    <p:animEffect transition="in" filter="fade">
                                      <p:cBhvr>
                                        <p:cTn id="4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6B96699A-72D6-4B08-A3C1-9C5426E0CC6B}"/>
              </a:ext>
            </a:extLst>
          </p:cNvPr>
          <p:cNvGrpSpPr/>
          <p:nvPr/>
        </p:nvGrpSpPr>
        <p:grpSpPr>
          <a:xfrm>
            <a:off x="6837337" y="3001112"/>
            <a:ext cx="3120572" cy="3120572"/>
            <a:chOff x="5513006" y="1969728"/>
            <a:chExt cx="3120572" cy="3120572"/>
          </a:xfrm>
        </p:grpSpPr>
        <p:grpSp>
          <p:nvGrpSpPr>
            <p:cNvPr id="13" name="Group 12">
              <a:extLst>
                <a:ext uri="{FF2B5EF4-FFF2-40B4-BE49-F238E27FC236}">
                  <a16:creationId xmlns:a16="http://schemas.microsoft.com/office/drawing/2014/main" id="{FEF652D0-FCEB-4A14-A88A-D95F2546CC97}"/>
                </a:ext>
              </a:extLst>
            </p:cNvPr>
            <p:cNvGrpSpPr/>
            <p:nvPr/>
          </p:nvGrpSpPr>
          <p:grpSpPr>
            <a:xfrm>
              <a:off x="5513006" y="1969728"/>
              <a:ext cx="3120572" cy="3120572"/>
              <a:chOff x="6104824" y="2821619"/>
              <a:chExt cx="3120572" cy="3120572"/>
            </a:xfrm>
          </p:grpSpPr>
          <p:sp>
            <p:nvSpPr>
              <p:cNvPr id="12" name="Oval 11">
                <a:extLst>
                  <a:ext uri="{FF2B5EF4-FFF2-40B4-BE49-F238E27FC236}">
                    <a16:creationId xmlns:a16="http://schemas.microsoft.com/office/drawing/2014/main" id="{90513D53-B0C2-4E53-BEAF-80B98A36CA9A}"/>
                  </a:ext>
                </a:extLst>
              </p:cNvPr>
              <p:cNvSpPr/>
              <p:nvPr/>
            </p:nvSpPr>
            <p:spPr>
              <a:xfrm>
                <a:off x="6104824" y="2821619"/>
                <a:ext cx="3120572" cy="3120572"/>
              </a:xfrm>
              <a:prstGeom prst="ellipse">
                <a:avLst/>
              </a:prstGeom>
              <a:solidFill>
                <a:schemeClr val="accent6">
                  <a:lumMod val="60000"/>
                  <a:lumOff val="4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2" name="Oval 31">
                <a:extLst>
                  <a:ext uri="{FF2B5EF4-FFF2-40B4-BE49-F238E27FC236}">
                    <a16:creationId xmlns:a16="http://schemas.microsoft.com/office/drawing/2014/main" id="{D982DA03-FB24-49CD-A763-FEBBBF59A6E8}"/>
                  </a:ext>
                </a:extLst>
              </p:cNvPr>
              <p:cNvSpPr/>
              <p:nvPr/>
            </p:nvSpPr>
            <p:spPr>
              <a:xfrm>
                <a:off x="6257224" y="2974019"/>
                <a:ext cx="2860249" cy="2860249"/>
              </a:xfrm>
              <a:prstGeom prst="ellipse">
                <a:avLst/>
              </a:prstGeom>
              <a:solidFill>
                <a:schemeClr val="accent6">
                  <a:lumMod val="60000"/>
                  <a:lumOff val="40000"/>
                </a:schemeClr>
              </a:solidFill>
              <a:ln>
                <a:solidFill>
                  <a:schemeClr val="bg1">
                    <a:lumMod val="20000"/>
                    <a:lumOff val="80000"/>
                  </a:schemeClr>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sp>
          <p:nvSpPr>
            <p:cNvPr id="33" name="Diamond 32">
              <a:extLst>
                <a:ext uri="{FF2B5EF4-FFF2-40B4-BE49-F238E27FC236}">
                  <a16:creationId xmlns:a16="http://schemas.microsoft.com/office/drawing/2014/main" id="{3C5242D3-A2ED-4B93-BB5B-D311DF61BF8B}"/>
                </a:ext>
              </a:extLst>
            </p:cNvPr>
            <p:cNvSpPr/>
            <p:nvPr/>
          </p:nvSpPr>
          <p:spPr>
            <a:xfrm>
              <a:off x="6878497" y="2602746"/>
              <a:ext cx="389589" cy="434424"/>
            </a:xfrm>
            <a:prstGeom prst="diamond">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2"/>
                  </a:solidFill>
                </a:rPr>
                <a:t>4</a:t>
              </a:r>
              <a:endParaRPr lang="vi-VN" sz="2800" b="1" dirty="0">
                <a:solidFill>
                  <a:schemeClr val="bg2"/>
                </a:solidFill>
              </a:endParaRPr>
            </a:p>
          </p:txBody>
        </p:sp>
        <p:sp>
          <p:nvSpPr>
            <p:cNvPr id="34" name="TextBox 33">
              <a:extLst>
                <a:ext uri="{FF2B5EF4-FFF2-40B4-BE49-F238E27FC236}">
                  <a16:creationId xmlns:a16="http://schemas.microsoft.com/office/drawing/2014/main" id="{7E4C555A-40CE-49C0-91FF-80D34C2EB95F}"/>
                </a:ext>
              </a:extLst>
            </p:cNvPr>
            <p:cNvSpPr txBox="1"/>
            <p:nvPr/>
          </p:nvSpPr>
          <p:spPr>
            <a:xfrm>
              <a:off x="5720303" y="3020795"/>
              <a:ext cx="2859314" cy="1619482"/>
            </a:xfrm>
            <a:prstGeom prst="rect">
              <a:avLst/>
            </a:prstGeom>
            <a:noFill/>
          </p:spPr>
          <p:txBody>
            <a:bodyPr wrap="square" rtlCol="0">
              <a:spAutoFit/>
            </a:bodyPr>
            <a:lstStyle/>
            <a:p>
              <a:pPr algn="ctr">
                <a:lnSpc>
                  <a:spcPct val="150000"/>
                </a:lnSpc>
              </a:pPr>
              <a:r>
                <a:rPr lang="en-US" sz="2300" dirty="0">
                  <a:solidFill>
                    <a:schemeClr val="bg2"/>
                  </a:solidFill>
                </a:rPr>
                <a:t>Lan </a:t>
              </a:r>
              <a:r>
                <a:rPr lang="en-US" sz="2300" dirty="0" err="1">
                  <a:solidFill>
                    <a:schemeClr val="bg2"/>
                  </a:solidFill>
                </a:rPr>
                <a:t>báo</a:t>
              </a:r>
              <a:r>
                <a:rPr lang="en-US" sz="2300" dirty="0">
                  <a:solidFill>
                    <a:schemeClr val="bg2"/>
                  </a:solidFill>
                </a:rPr>
                <a:t> </a:t>
              </a:r>
              <a:r>
                <a:rPr lang="en-US" sz="2300" dirty="0" err="1">
                  <a:solidFill>
                    <a:schemeClr val="bg2"/>
                  </a:solidFill>
                </a:rPr>
                <a:t>với</a:t>
              </a:r>
              <a:r>
                <a:rPr lang="en-US" sz="2300" dirty="0">
                  <a:solidFill>
                    <a:schemeClr val="bg2"/>
                  </a:solidFill>
                </a:rPr>
                <a:t> </a:t>
              </a:r>
              <a:r>
                <a:rPr lang="en-US" sz="2300" dirty="0" err="1">
                  <a:solidFill>
                    <a:schemeClr val="bg2"/>
                  </a:solidFill>
                </a:rPr>
                <a:t>cô</a:t>
              </a:r>
              <a:r>
                <a:rPr lang="en-US" sz="2300" dirty="0">
                  <a:solidFill>
                    <a:schemeClr val="bg2"/>
                  </a:solidFill>
                </a:rPr>
                <a:t> </a:t>
              </a:r>
              <a:r>
                <a:rPr lang="en-US" sz="2300" dirty="0" err="1">
                  <a:solidFill>
                    <a:schemeClr val="bg2"/>
                  </a:solidFill>
                </a:rPr>
                <a:t>giáo</a:t>
              </a:r>
              <a:r>
                <a:rPr lang="en-US" sz="2300" dirty="0">
                  <a:solidFill>
                    <a:schemeClr val="bg2"/>
                  </a:solidFill>
                </a:rPr>
                <a:t> </a:t>
              </a:r>
              <a:r>
                <a:rPr lang="en-US" sz="2300" dirty="0" err="1">
                  <a:solidFill>
                    <a:schemeClr val="bg2"/>
                  </a:solidFill>
                </a:rPr>
                <a:t>khi</a:t>
              </a:r>
              <a:r>
                <a:rPr lang="en-US" sz="2300" dirty="0">
                  <a:solidFill>
                    <a:schemeClr val="bg2"/>
                  </a:solidFill>
                </a:rPr>
                <a:t> </a:t>
              </a:r>
              <a:r>
                <a:rPr lang="en-US" sz="2300" dirty="0" err="1">
                  <a:solidFill>
                    <a:schemeClr val="bg2"/>
                  </a:solidFill>
                </a:rPr>
                <a:t>bị</a:t>
              </a:r>
              <a:r>
                <a:rPr lang="en-US" sz="2300" dirty="0">
                  <a:solidFill>
                    <a:schemeClr val="bg2"/>
                  </a:solidFill>
                </a:rPr>
                <a:t> </a:t>
              </a:r>
              <a:r>
                <a:rPr lang="en-US" sz="2300" dirty="0" err="1">
                  <a:solidFill>
                    <a:schemeClr val="bg2"/>
                  </a:solidFill>
                </a:rPr>
                <a:t>mất</a:t>
              </a:r>
              <a:r>
                <a:rPr lang="en-US" sz="2300" dirty="0">
                  <a:solidFill>
                    <a:schemeClr val="bg2"/>
                  </a:solidFill>
                </a:rPr>
                <a:t> </a:t>
              </a:r>
              <a:r>
                <a:rPr lang="en-US" sz="2300" dirty="0" err="1">
                  <a:solidFill>
                    <a:schemeClr val="bg2"/>
                  </a:solidFill>
                </a:rPr>
                <a:t>đồ</a:t>
              </a:r>
              <a:r>
                <a:rPr lang="en-US" sz="2300" dirty="0">
                  <a:solidFill>
                    <a:schemeClr val="bg2"/>
                  </a:solidFill>
                </a:rPr>
                <a:t> </a:t>
              </a:r>
              <a:r>
                <a:rPr lang="en-US" sz="2300" dirty="0" err="1">
                  <a:solidFill>
                    <a:schemeClr val="bg2"/>
                  </a:solidFill>
                </a:rPr>
                <a:t>dùng</a:t>
              </a:r>
              <a:r>
                <a:rPr lang="en-US" sz="2300" dirty="0">
                  <a:solidFill>
                    <a:schemeClr val="bg2"/>
                  </a:solidFill>
                </a:rPr>
                <a:t> </a:t>
              </a:r>
              <a:r>
                <a:rPr lang="en-US" sz="2300" dirty="0" err="1">
                  <a:solidFill>
                    <a:schemeClr val="bg2"/>
                  </a:solidFill>
                </a:rPr>
                <a:t>học</a:t>
              </a:r>
              <a:r>
                <a:rPr lang="en-US" sz="2300" dirty="0">
                  <a:solidFill>
                    <a:schemeClr val="bg2"/>
                  </a:solidFill>
                </a:rPr>
                <a:t> </a:t>
              </a:r>
              <a:r>
                <a:rPr lang="en-US" sz="2300" dirty="0" err="1">
                  <a:solidFill>
                    <a:schemeClr val="bg2"/>
                  </a:solidFill>
                </a:rPr>
                <a:t>tập</a:t>
              </a:r>
              <a:r>
                <a:rPr lang="en-US" sz="2300" dirty="0">
                  <a:solidFill>
                    <a:schemeClr val="bg2"/>
                  </a:solidFill>
                </a:rPr>
                <a:t>.</a:t>
              </a:r>
              <a:endParaRPr lang="vi-VN" sz="2300" dirty="0">
                <a:solidFill>
                  <a:schemeClr val="bg2"/>
                </a:solidFill>
              </a:endParaRPr>
            </a:p>
          </p:txBody>
        </p:sp>
      </p:grpSp>
      <p:grpSp>
        <p:nvGrpSpPr>
          <p:cNvPr id="2" name="Group 1">
            <a:extLst>
              <a:ext uri="{FF2B5EF4-FFF2-40B4-BE49-F238E27FC236}">
                <a16:creationId xmlns:a16="http://schemas.microsoft.com/office/drawing/2014/main" id="{90E6472D-54EF-4287-864C-0208D6E93C5C}"/>
              </a:ext>
            </a:extLst>
          </p:cNvPr>
          <p:cNvGrpSpPr/>
          <p:nvPr/>
        </p:nvGrpSpPr>
        <p:grpSpPr>
          <a:xfrm>
            <a:off x="665162" y="435862"/>
            <a:ext cx="2816950" cy="1288726"/>
            <a:chOff x="500062" y="2851475"/>
            <a:chExt cx="2816950" cy="1288726"/>
          </a:xfrm>
        </p:grpSpPr>
        <p:pic>
          <p:nvPicPr>
            <p:cNvPr id="3" name="Picture 2">
              <a:extLst>
                <a:ext uri="{FF2B5EF4-FFF2-40B4-BE49-F238E27FC236}">
                  <a16:creationId xmlns:a16="http://schemas.microsoft.com/office/drawing/2014/main" id="{6F5792B0-5237-4921-9333-2D63473E0239}"/>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Effect>
                        <a14:saturation sat="200000"/>
                      </a14:imgEffect>
                    </a14:imgLayer>
                  </a14:imgProps>
                </a:ext>
              </a:extLst>
            </a:blip>
            <a:stretch>
              <a:fillRect/>
            </a:stretch>
          </p:blipFill>
          <p:spPr>
            <a:xfrm>
              <a:off x="500062" y="2851475"/>
              <a:ext cx="2816950" cy="1288726"/>
            </a:xfrm>
            <a:prstGeom prst="rect">
              <a:avLst/>
            </a:prstGeom>
          </p:spPr>
        </p:pic>
        <p:sp>
          <p:nvSpPr>
            <p:cNvPr id="4" name="TextBox 3">
              <a:extLst>
                <a:ext uri="{FF2B5EF4-FFF2-40B4-BE49-F238E27FC236}">
                  <a16:creationId xmlns:a16="http://schemas.microsoft.com/office/drawing/2014/main" id="{3EA80D1D-39F5-4C85-B473-87262938D567}"/>
                </a:ext>
              </a:extLst>
            </p:cNvPr>
            <p:cNvSpPr txBox="1"/>
            <p:nvPr/>
          </p:nvSpPr>
          <p:spPr>
            <a:xfrm>
              <a:off x="1237849" y="3294564"/>
              <a:ext cx="1962525" cy="523220"/>
            </a:xfrm>
            <a:prstGeom prst="rect">
              <a:avLst/>
            </a:prstGeom>
            <a:noFill/>
          </p:spPr>
          <p:txBody>
            <a:bodyPr wrap="none" rtlCol="0">
              <a:spAutoFit/>
            </a:bodyPr>
            <a:lstStyle/>
            <a:p>
              <a:r>
                <a:rPr lang="vi-VN" sz="2800" b="1" dirty="0">
                  <a:solidFill>
                    <a:srgbClr val="7030A0"/>
                  </a:solidFill>
                  <a:latin typeface="+mj-lt"/>
                </a:rPr>
                <a:t>LUYỆN TẬP</a:t>
              </a:r>
            </a:p>
          </p:txBody>
        </p:sp>
      </p:grpSp>
      <p:sp>
        <p:nvSpPr>
          <p:cNvPr id="5" name="Oval 4">
            <a:extLst>
              <a:ext uri="{FF2B5EF4-FFF2-40B4-BE49-F238E27FC236}">
                <a16:creationId xmlns:a16="http://schemas.microsoft.com/office/drawing/2014/main" id="{53A72DDB-6D01-4579-976F-4F5FCC7108C8}"/>
              </a:ext>
            </a:extLst>
          </p:cNvPr>
          <p:cNvSpPr/>
          <p:nvPr/>
        </p:nvSpPr>
        <p:spPr>
          <a:xfrm>
            <a:off x="534849" y="1737815"/>
            <a:ext cx="463826" cy="46382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solidFill>
                  <a:schemeClr val="accent2"/>
                </a:solidFill>
                <a:latin typeface="+mj-lt"/>
              </a:rPr>
              <a:t>1</a:t>
            </a:r>
          </a:p>
        </p:txBody>
      </p:sp>
      <p:sp>
        <p:nvSpPr>
          <p:cNvPr id="6" name="TextBox 5">
            <a:extLst>
              <a:ext uri="{FF2B5EF4-FFF2-40B4-BE49-F238E27FC236}">
                <a16:creationId xmlns:a16="http://schemas.microsoft.com/office/drawing/2014/main" id="{3DA279CA-ED36-47E4-8ECF-02E877EFCB85}"/>
              </a:ext>
            </a:extLst>
          </p:cNvPr>
          <p:cNvSpPr txBox="1"/>
          <p:nvPr/>
        </p:nvSpPr>
        <p:spPr>
          <a:xfrm>
            <a:off x="953007" y="1724588"/>
            <a:ext cx="10977737" cy="954107"/>
          </a:xfrm>
          <a:prstGeom prst="rect">
            <a:avLst/>
          </a:prstGeom>
          <a:noFill/>
        </p:spPr>
        <p:txBody>
          <a:bodyPr wrap="square" rtlCol="0">
            <a:spAutoFit/>
          </a:bodyPr>
          <a:lstStyle/>
          <a:p>
            <a:pPr algn="ctr"/>
            <a:r>
              <a:rPr lang="en-US" sz="2800" b="1" dirty="0" err="1">
                <a:solidFill>
                  <a:srgbClr val="00B050"/>
                </a:solidFill>
              </a:rPr>
              <a:t>Em</a:t>
            </a:r>
            <a:r>
              <a:rPr lang="en-US" sz="2800" b="1" dirty="0">
                <a:solidFill>
                  <a:srgbClr val="00B050"/>
                </a:solidFill>
              </a:rPr>
              <a:t> </a:t>
            </a:r>
            <a:r>
              <a:rPr lang="en-US" sz="2800" b="1" dirty="0" err="1">
                <a:solidFill>
                  <a:srgbClr val="00B050"/>
                </a:solidFill>
              </a:rPr>
              <a:t>đồng</a:t>
            </a:r>
            <a:r>
              <a:rPr lang="en-US" sz="2800" b="1" dirty="0">
                <a:solidFill>
                  <a:srgbClr val="00B050"/>
                </a:solidFill>
              </a:rPr>
              <a:t> </a:t>
            </a:r>
            <a:r>
              <a:rPr lang="en-US" sz="2800" b="1" dirty="0" err="1">
                <a:solidFill>
                  <a:srgbClr val="00B050"/>
                </a:solidFill>
              </a:rPr>
              <a:t>tình</a:t>
            </a:r>
            <a:r>
              <a:rPr lang="en-US" sz="2800" b="1" dirty="0">
                <a:solidFill>
                  <a:srgbClr val="00B050"/>
                </a:solidFill>
              </a:rPr>
              <a:t> </a:t>
            </a:r>
            <a:r>
              <a:rPr lang="en-US" sz="2800" b="1" dirty="0" err="1">
                <a:solidFill>
                  <a:srgbClr val="00B050"/>
                </a:solidFill>
              </a:rPr>
              <a:t>hoặc</a:t>
            </a:r>
            <a:r>
              <a:rPr lang="en-US" sz="2800" b="1" dirty="0">
                <a:solidFill>
                  <a:srgbClr val="00B050"/>
                </a:solidFill>
              </a:rPr>
              <a:t> </a:t>
            </a:r>
            <a:r>
              <a:rPr lang="en-US" sz="2800" b="1" dirty="0" err="1">
                <a:solidFill>
                  <a:srgbClr val="00B050"/>
                </a:solidFill>
              </a:rPr>
              <a:t>không</a:t>
            </a:r>
            <a:r>
              <a:rPr lang="en-US" sz="2800" b="1" dirty="0">
                <a:solidFill>
                  <a:srgbClr val="00B050"/>
                </a:solidFill>
              </a:rPr>
              <a:t> </a:t>
            </a:r>
            <a:r>
              <a:rPr lang="en-US" sz="2800" b="1" dirty="0" err="1">
                <a:solidFill>
                  <a:srgbClr val="00B050"/>
                </a:solidFill>
              </a:rPr>
              <a:t>đồng</a:t>
            </a:r>
            <a:r>
              <a:rPr lang="en-US" sz="2800" b="1" dirty="0">
                <a:solidFill>
                  <a:srgbClr val="00B050"/>
                </a:solidFill>
              </a:rPr>
              <a:t> </a:t>
            </a:r>
            <a:r>
              <a:rPr lang="en-US" sz="2800" b="1" dirty="0" err="1">
                <a:solidFill>
                  <a:srgbClr val="00B050"/>
                </a:solidFill>
              </a:rPr>
              <a:t>tình</a:t>
            </a:r>
            <a:r>
              <a:rPr lang="en-US" sz="2800" b="1" dirty="0">
                <a:solidFill>
                  <a:srgbClr val="00B050"/>
                </a:solidFill>
              </a:rPr>
              <a:t> </a:t>
            </a:r>
            <a:r>
              <a:rPr lang="en-US" sz="2800" b="1" dirty="0" err="1">
                <a:solidFill>
                  <a:srgbClr val="00B050"/>
                </a:solidFill>
              </a:rPr>
              <a:t>với</a:t>
            </a:r>
            <a:r>
              <a:rPr lang="en-US" sz="2800" b="1" dirty="0">
                <a:solidFill>
                  <a:srgbClr val="00B050"/>
                </a:solidFill>
              </a:rPr>
              <a:t> </a:t>
            </a:r>
            <a:r>
              <a:rPr lang="en-US" sz="2800" b="1" dirty="0" err="1">
                <a:solidFill>
                  <a:srgbClr val="00B050"/>
                </a:solidFill>
              </a:rPr>
              <a:t>việc</a:t>
            </a:r>
            <a:r>
              <a:rPr lang="en-US" sz="2800" b="1" dirty="0">
                <a:solidFill>
                  <a:srgbClr val="00B050"/>
                </a:solidFill>
              </a:rPr>
              <a:t> </a:t>
            </a:r>
            <a:r>
              <a:rPr lang="en-US" sz="2800" b="1" dirty="0" err="1">
                <a:solidFill>
                  <a:srgbClr val="00B050"/>
                </a:solidFill>
              </a:rPr>
              <a:t>làm</a:t>
            </a:r>
            <a:r>
              <a:rPr lang="en-US" sz="2800" b="1" dirty="0">
                <a:solidFill>
                  <a:srgbClr val="00B050"/>
                </a:solidFill>
              </a:rPr>
              <a:t> </a:t>
            </a:r>
            <a:r>
              <a:rPr lang="en-US" sz="2800" b="1" dirty="0" err="1">
                <a:solidFill>
                  <a:srgbClr val="00B050"/>
                </a:solidFill>
              </a:rPr>
              <a:t>của</a:t>
            </a:r>
            <a:r>
              <a:rPr lang="en-US" sz="2800" b="1" dirty="0">
                <a:solidFill>
                  <a:srgbClr val="00B050"/>
                </a:solidFill>
              </a:rPr>
              <a:t> </a:t>
            </a:r>
            <a:r>
              <a:rPr lang="en-US" sz="2800" b="1" dirty="0" err="1">
                <a:solidFill>
                  <a:srgbClr val="00B050"/>
                </a:solidFill>
              </a:rPr>
              <a:t>bạn</a:t>
            </a:r>
            <a:r>
              <a:rPr lang="en-US" sz="2800" b="1" dirty="0">
                <a:solidFill>
                  <a:srgbClr val="00B050"/>
                </a:solidFill>
              </a:rPr>
              <a:t> </a:t>
            </a:r>
            <a:r>
              <a:rPr lang="en-US" sz="2800" b="1" dirty="0" err="1">
                <a:solidFill>
                  <a:srgbClr val="00B050"/>
                </a:solidFill>
              </a:rPr>
              <a:t>nào</a:t>
            </a:r>
            <a:r>
              <a:rPr lang="en-US" sz="2800" b="1" dirty="0">
                <a:solidFill>
                  <a:srgbClr val="00B050"/>
                </a:solidFill>
              </a:rPr>
              <a:t>? </a:t>
            </a:r>
            <a:r>
              <a:rPr lang="en-US" sz="2800" b="1" dirty="0" err="1">
                <a:solidFill>
                  <a:srgbClr val="00B050"/>
                </a:solidFill>
              </a:rPr>
              <a:t>Vì</a:t>
            </a:r>
            <a:r>
              <a:rPr lang="en-US" sz="2800" b="1" dirty="0">
                <a:solidFill>
                  <a:srgbClr val="00B050"/>
                </a:solidFill>
              </a:rPr>
              <a:t> </a:t>
            </a:r>
            <a:r>
              <a:rPr lang="en-US" sz="2800" b="1" dirty="0" err="1">
                <a:solidFill>
                  <a:srgbClr val="00B050"/>
                </a:solidFill>
              </a:rPr>
              <a:t>sao</a:t>
            </a:r>
            <a:r>
              <a:rPr lang="en-US" sz="2800" b="1" dirty="0">
                <a:solidFill>
                  <a:srgbClr val="00B050"/>
                </a:solidFill>
              </a:rPr>
              <a:t>?</a:t>
            </a:r>
            <a:endParaRPr lang="vi-VN" sz="2800" b="1" dirty="0">
              <a:solidFill>
                <a:srgbClr val="00B050"/>
              </a:solidFill>
            </a:endParaRPr>
          </a:p>
        </p:txBody>
      </p:sp>
      <p:pic>
        <p:nvPicPr>
          <p:cNvPr id="10" name="Picture 2" descr="Tick and cross cartoon Royalty Free Vector Image">
            <a:extLst>
              <a:ext uri="{FF2B5EF4-FFF2-40B4-BE49-F238E27FC236}">
                <a16:creationId xmlns:a16="http://schemas.microsoft.com/office/drawing/2014/main" id="{6939C262-4963-4844-B03E-D6D9774E1668}"/>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46606"/>
          <a:stretch/>
        </p:blipFill>
        <p:spPr bwMode="auto">
          <a:xfrm>
            <a:off x="9241950" y="4342588"/>
            <a:ext cx="1485879" cy="2172153"/>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a:extLst>
              <a:ext uri="{FF2B5EF4-FFF2-40B4-BE49-F238E27FC236}">
                <a16:creationId xmlns:a16="http://schemas.microsoft.com/office/drawing/2014/main" id="{5F24020D-EE52-4450-86D3-734DC8B27BB1}"/>
              </a:ext>
            </a:extLst>
          </p:cNvPr>
          <p:cNvGrpSpPr/>
          <p:nvPr/>
        </p:nvGrpSpPr>
        <p:grpSpPr>
          <a:xfrm>
            <a:off x="896598" y="2984973"/>
            <a:ext cx="3896844" cy="3028788"/>
            <a:chOff x="809511" y="2921699"/>
            <a:chExt cx="3896844" cy="3028788"/>
          </a:xfrm>
        </p:grpSpPr>
        <p:grpSp>
          <p:nvGrpSpPr>
            <p:cNvPr id="27" name="Group 26">
              <a:extLst>
                <a:ext uri="{FF2B5EF4-FFF2-40B4-BE49-F238E27FC236}">
                  <a16:creationId xmlns:a16="http://schemas.microsoft.com/office/drawing/2014/main" id="{A7BEBB9A-A92D-40F6-A263-60EF1C4D1602}"/>
                </a:ext>
              </a:extLst>
            </p:cNvPr>
            <p:cNvGrpSpPr/>
            <p:nvPr/>
          </p:nvGrpSpPr>
          <p:grpSpPr>
            <a:xfrm>
              <a:off x="809511" y="2921699"/>
              <a:ext cx="3896844" cy="3028788"/>
              <a:chOff x="766762" y="2950261"/>
              <a:chExt cx="3896844" cy="3028788"/>
            </a:xfrm>
          </p:grpSpPr>
          <p:sp>
            <p:nvSpPr>
              <p:cNvPr id="28" name="Pentagon 27">
                <a:extLst>
                  <a:ext uri="{FF2B5EF4-FFF2-40B4-BE49-F238E27FC236}">
                    <a16:creationId xmlns:a16="http://schemas.microsoft.com/office/drawing/2014/main" id="{72E970BD-0348-4FCF-BC4A-390FD2BE5F9E}"/>
                  </a:ext>
                </a:extLst>
              </p:cNvPr>
              <p:cNvSpPr/>
              <p:nvPr/>
            </p:nvSpPr>
            <p:spPr>
              <a:xfrm>
                <a:off x="766762" y="2950261"/>
                <a:ext cx="3896844" cy="3028788"/>
              </a:xfrm>
              <a:prstGeom prst="pentagon">
                <a:avLst/>
              </a:prstGeom>
              <a:solidFill>
                <a:srgbClr val="F688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Pentagon 28">
                <a:extLst>
                  <a:ext uri="{FF2B5EF4-FFF2-40B4-BE49-F238E27FC236}">
                    <a16:creationId xmlns:a16="http://schemas.microsoft.com/office/drawing/2014/main" id="{934727A5-DB2A-44DE-95FA-A366D3FE79E8}"/>
                  </a:ext>
                </a:extLst>
              </p:cNvPr>
              <p:cNvSpPr/>
              <p:nvPr/>
            </p:nvSpPr>
            <p:spPr>
              <a:xfrm>
                <a:off x="919162" y="3102661"/>
                <a:ext cx="3551238" cy="2760169"/>
              </a:xfrm>
              <a:prstGeom prst="pentagon">
                <a:avLst/>
              </a:prstGeom>
              <a:solidFill>
                <a:srgbClr val="F6885C"/>
              </a:solidFill>
              <a:ln>
                <a:solidFill>
                  <a:schemeClr val="bg1">
                    <a:lumMod val="20000"/>
                    <a:lumOff val="8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Diamond 29">
              <a:extLst>
                <a:ext uri="{FF2B5EF4-FFF2-40B4-BE49-F238E27FC236}">
                  <a16:creationId xmlns:a16="http://schemas.microsoft.com/office/drawing/2014/main" id="{C7AF1C4A-4A1D-4B3B-B5EB-7E36A6C18A39}"/>
                </a:ext>
              </a:extLst>
            </p:cNvPr>
            <p:cNvSpPr/>
            <p:nvPr/>
          </p:nvSpPr>
          <p:spPr>
            <a:xfrm>
              <a:off x="1164140" y="4062102"/>
              <a:ext cx="389589" cy="434424"/>
            </a:xfrm>
            <a:prstGeom prst="diamond">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2"/>
                  </a:solidFill>
                </a:rPr>
                <a:t>3</a:t>
              </a:r>
              <a:endParaRPr lang="vi-VN" sz="2800" b="1" dirty="0">
                <a:solidFill>
                  <a:schemeClr val="bg2"/>
                </a:solidFill>
              </a:endParaRPr>
            </a:p>
          </p:txBody>
        </p:sp>
        <p:sp>
          <p:nvSpPr>
            <p:cNvPr id="31" name="TextBox 30">
              <a:extLst>
                <a:ext uri="{FF2B5EF4-FFF2-40B4-BE49-F238E27FC236}">
                  <a16:creationId xmlns:a16="http://schemas.microsoft.com/office/drawing/2014/main" id="{C45D770B-2541-410F-8B71-77A06B7C9E77}"/>
                </a:ext>
              </a:extLst>
            </p:cNvPr>
            <p:cNvSpPr txBox="1"/>
            <p:nvPr/>
          </p:nvSpPr>
          <p:spPr>
            <a:xfrm>
              <a:off x="1428370" y="3880360"/>
              <a:ext cx="2859314" cy="1619482"/>
            </a:xfrm>
            <a:prstGeom prst="rect">
              <a:avLst/>
            </a:prstGeom>
            <a:noFill/>
          </p:spPr>
          <p:txBody>
            <a:bodyPr wrap="square" rtlCol="0">
              <a:spAutoFit/>
            </a:bodyPr>
            <a:lstStyle/>
            <a:p>
              <a:pPr algn="ctr">
                <a:lnSpc>
                  <a:spcPct val="150000"/>
                </a:lnSpc>
              </a:pPr>
              <a:r>
                <a:rPr lang="en-US" sz="2300" dirty="0">
                  <a:solidFill>
                    <a:schemeClr val="bg2"/>
                  </a:solidFill>
                </a:rPr>
                <a:t>Minh </a:t>
              </a:r>
              <a:r>
                <a:rPr lang="en-US" sz="2300" dirty="0" err="1">
                  <a:solidFill>
                    <a:schemeClr val="bg2"/>
                  </a:solidFill>
                </a:rPr>
                <a:t>thường</a:t>
              </a:r>
              <a:r>
                <a:rPr lang="en-US" sz="2300" dirty="0">
                  <a:solidFill>
                    <a:schemeClr val="bg2"/>
                  </a:solidFill>
                </a:rPr>
                <a:t> </a:t>
              </a:r>
              <a:r>
                <a:rPr lang="en-US" sz="2300" dirty="0" err="1">
                  <a:solidFill>
                    <a:schemeClr val="bg2"/>
                  </a:solidFill>
                </a:rPr>
                <a:t>chọn</a:t>
              </a:r>
              <a:r>
                <a:rPr lang="en-US" sz="2300" dirty="0">
                  <a:solidFill>
                    <a:schemeClr val="bg2"/>
                  </a:solidFill>
                </a:rPr>
                <a:t> </a:t>
              </a:r>
              <a:r>
                <a:rPr lang="en-US" sz="2300" dirty="0" err="1">
                  <a:solidFill>
                    <a:schemeClr val="bg2"/>
                  </a:solidFill>
                </a:rPr>
                <a:t>cách</a:t>
              </a:r>
              <a:r>
                <a:rPr lang="en-US" sz="2300" dirty="0">
                  <a:solidFill>
                    <a:schemeClr val="bg2"/>
                  </a:solidFill>
                </a:rPr>
                <a:t> </a:t>
              </a:r>
              <a:r>
                <a:rPr lang="en-US" sz="2300" dirty="0" err="1">
                  <a:solidFill>
                    <a:schemeClr val="bg2"/>
                  </a:solidFill>
                </a:rPr>
                <a:t>im</a:t>
              </a:r>
              <a:r>
                <a:rPr lang="en-US" sz="2300" dirty="0">
                  <a:solidFill>
                    <a:schemeClr val="bg2"/>
                  </a:solidFill>
                </a:rPr>
                <a:t> </a:t>
              </a:r>
              <a:r>
                <a:rPr lang="en-US" sz="2300" dirty="0" err="1">
                  <a:solidFill>
                    <a:schemeClr val="bg2"/>
                  </a:solidFill>
                </a:rPr>
                <a:t>lặng</a:t>
              </a:r>
              <a:r>
                <a:rPr lang="en-US" sz="2300" dirty="0">
                  <a:solidFill>
                    <a:schemeClr val="bg2"/>
                  </a:solidFill>
                </a:rPr>
                <a:t> </a:t>
              </a:r>
              <a:r>
                <a:rPr lang="en-US" sz="2300" dirty="0" err="1">
                  <a:solidFill>
                    <a:schemeClr val="bg2"/>
                  </a:solidFill>
                </a:rPr>
                <a:t>khi</a:t>
              </a:r>
              <a:r>
                <a:rPr lang="en-US" sz="2300" dirty="0">
                  <a:solidFill>
                    <a:schemeClr val="bg2"/>
                  </a:solidFill>
                </a:rPr>
                <a:t> </a:t>
              </a:r>
              <a:r>
                <a:rPr lang="en-US" sz="2300" dirty="0" err="1">
                  <a:solidFill>
                    <a:schemeClr val="bg2"/>
                  </a:solidFill>
                </a:rPr>
                <a:t>bị</a:t>
              </a:r>
              <a:r>
                <a:rPr lang="en-US" sz="2300" dirty="0">
                  <a:solidFill>
                    <a:schemeClr val="bg2"/>
                  </a:solidFill>
                </a:rPr>
                <a:t> </a:t>
              </a:r>
              <a:r>
                <a:rPr lang="en-US" sz="2300" dirty="0" err="1">
                  <a:solidFill>
                    <a:schemeClr val="bg2"/>
                  </a:solidFill>
                </a:rPr>
                <a:t>các</a:t>
              </a:r>
              <a:r>
                <a:rPr lang="en-US" sz="2300" dirty="0">
                  <a:solidFill>
                    <a:schemeClr val="bg2"/>
                  </a:solidFill>
                </a:rPr>
                <a:t> </a:t>
              </a:r>
              <a:r>
                <a:rPr lang="en-US" sz="2300" dirty="0" err="1">
                  <a:solidFill>
                    <a:schemeClr val="bg2"/>
                  </a:solidFill>
                </a:rPr>
                <a:t>bạn</a:t>
              </a:r>
              <a:r>
                <a:rPr lang="en-US" sz="2300" dirty="0">
                  <a:solidFill>
                    <a:schemeClr val="bg2"/>
                  </a:solidFill>
                </a:rPr>
                <a:t> </a:t>
              </a:r>
              <a:r>
                <a:rPr lang="en-US" sz="2300" dirty="0" err="1">
                  <a:solidFill>
                    <a:schemeClr val="bg2"/>
                  </a:solidFill>
                </a:rPr>
                <a:t>giấu</a:t>
              </a:r>
              <a:r>
                <a:rPr lang="en-US" sz="2300" dirty="0">
                  <a:solidFill>
                    <a:schemeClr val="bg2"/>
                  </a:solidFill>
                </a:rPr>
                <a:t> </a:t>
              </a:r>
              <a:r>
                <a:rPr lang="en-US" sz="2300" dirty="0" err="1">
                  <a:solidFill>
                    <a:schemeClr val="bg2"/>
                  </a:solidFill>
                </a:rPr>
                <a:t>mũ</a:t>
              </a:r>
              <a:r>
                <a:rPr lang="en-US" sz="2300" dirty="0">
                  <a:solidFill>
                    <a:schemeClr val="bg2"/>
                  </a:solidFill>
                </a:rPr>
                <a:t>.</a:t>
              </a:r>
              <a:endParaRPr lang="vi-VN" sz="2300" dirty="0">
                <a:solidFill>
                  <a:schemeClr val="bg2"/>
                </a:solidFill>
              </a:endParaRPr>
            </a:p>
          </p:txBody>
        </p:sp>
      </p:grpSp>
      <p:pic>
        <p:nvPicPr>
          <p:cNvPr id="11" name="Picture 2" descr="Tick and cross cartoon Royalty Free Vector Image">
            <a:extLst>
              <a:ext uri="{FF2B5EF4-FFF2-40B4-BE49-F238E27FC236}">
                <a16:creationId xmlns:a16="http://schemas.microsoft.com/office/drawing/2014/main" id="{BA3B5CF3-4F58-47F3-8D0D-71DC4F6A9EE7}"/>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52125" r="-5519"/>
          <a:stretch/>
        </p:blipFill>
        <p:spPr bwMode="auto">
          <a:xfrm>
            <a:off x="3920666" y="4413765"/>
            <a:ext cx="1485879" cy="2172153"/>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0"/>
          <p:cNvSpPr/>
          <p:nvPr/>
        </p:nvSpPr>
        <p:spPr>
          <a:xfrm>
            <a:off x="9680028" y="6390291"/>
            <a:ext cx="1566041" cy="18918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779701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fade">
                                      <p:cBhvr>
                                        <p:cTn id="19" dur="500"/>
                                        <p:tgtEl>
                                          <p:spTgt spid="35"/>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500" fill="hold"/>
                                        <p:tgtEl>
                                          <p:spTgt spid="10"/>
                                        </p:tgtEl>
                                        <p:attrNameLst>
                                          <p:attrName>ppt_w</p:attrName>
                                        </p:attrNameLst>
                                      </p:cBhvr>
                                      <p:tavLst>
                                        <p:tav tm="0">
                                          <p:val>
                                            <p:fltVal val="0"/>
                                          </p:val>
                                        </p:tav>
                                        <p:tav tm="100000">
                                          <p:val>
                                            <p:strVal val="#ppt_w"/>
                                          </p:val>
                                        </p:tav>
                                      </p:tavLst>
                                    </p:anim>
                                    <p:anim calcmode="lin" valueType="num">
                                      <p:cBhvr>
                                        <p:cTn id="25" dur="500" fill="hold"/>
                                        <p:tgtEl>
                                          <p:spTgt spid="10"/>
                                        </p:tgtEl>
                                        <p:attrNameLst>
                                          <p:attrName>ppt_h</p:attrName>
                                        </p:attrNameLst>
                                      </p:cBhvr>
                                      <p:tavLst>
                                        <p:tav tm="0">
                                          <p:val>
                                            <p:fltVal val="0"/>
                                          </p:val>
                                        </p:tav>
                                        <p:tav tm="100000">
                                          <p:val>
                                            <p:strVal val="#ppt_h"/>
                                          </p:val>
                                        </p:tav>
                                      </p:tavLst>
                                    </p:anim>
                                    <p:animEffect transition="in" filter="fade">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12D3627A-411B-4140-901A-73F2E213C983}"/>
              </a:ext>
            </a:extLst>
          </p:cNvPr>
          <p:cNvGrpSpPr/>
          <p:nvPr/>
        </p:nvGrpSpPr>
        <p:grpSpPr>
          <a:xfrm>
            <a:off x="534534" y="435862"/>
            <a:ext cx="2816950" cy="1288726"/>
            <a:chOff x="500062" y="2851475"/>
            <a:chExt cx="2816950" cy="1288726"/>
          </a:xfrm>
        </p:grpSpPr>
        <p:pic>
          <p:nvPicPr>
            <p:cNvPr id="4" name="Picture 3">
              <a:extLst>
                <a:ext uri="{FF2B5EF4-FFF2-40B4-BE49-F238E27FC236}">
                  <a16:creationId xmlns:a16="http://schemas.microsoft.com/office/drawing/2014/main" id="{BF4FE52A-E406-40AA-AA2E-FD6561778181}"/>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Effect>
                        <a14:saturation sat="200000"/>
                      </a14:imgEffect>
                    </a14:imgLayer>
                  </a14:imgProps>
                </a:ext>
              </a:extLst>
            </a:blip>
            <a:stretch>
              <a:fillRect/>
            </a:stretch>
          </p:blipFill>
          <p:spPr>
            <a:xfrm>
              <a:off x="500062" y="2851475"/>
              <a:ext cx="2816950" cy="1288726"/>
            </a:xfrm>
            <a:prstGeom prst="rect">
              <a:avLst/>
            </a:prstGeom>
          </p:spPr>
        </p:pic>
        <p:sp>
          <p:nvSpPr>
            <p:cNvPr id="5" name="TextBox 4">
              <a:extLst>
                <a:ext uri="{FF2B5EF4-FFF2-40B4-BE49-F238E27FC236}">
                  <a16:creationId xmlns:a16="http://schemas.microsoft.com/office/drawing/2014/main" id="{2E54522F-4EFB-4663-A009-25897224B093}"/>
                </a:ext>
              </a:extLst>
            </p:cNvPr>
            <p:cNvSpPr txBox="1"/>
            <p:nvPr/>
          </p:nvSpPr>
          <p:spPr>
            <a:xfrm>
              <a:off x="1237849" y="3294564"/>
              <a:ext cx="1962525" cy="523220"/>
            </a:xfrm>
            <a:prstGeom prst="rect">
              <a:avLst/>
            </a:prstGeom>
            <a:noFill/>
          </p:spPr>
          <p:txBody>
            <a:bodyPr wrap="none" rtlCol="0">
              <a:spAutoFit/>
            </a:bodyPr>
            <a:lstStyle/>
            <a:p>
              <a:r>
                <a:rPr lang="vi-VN" sz="2800" b="1" dirty="0">
                  <a:solidFill>
                    <a:srgbClr val="7030A0"/>
                  </a:solidFill>
                  <a:latin typeface="+mj-lt"/>
                </a:rPr>
                <a:t>LUYỆN TẬP</a:t>
              </a:r>
            </a:p>
          </p:txBody>
        </p:sp>
      </p:grpSp>
      <p:sp>
        <p:nvSpPr>
          <p:cNvPr id="6" name="Oval 5">
            <a:extLst>
              <a:ext uri="{FF2B5EF4-FFF2-40B4-BE49-F238E27FC236}">
                <a16:creationId xmlns:a16="http://schemas.microsoft.com/office/drawing/2014/main" id="{7C82E778-BF88-4D94-A592-39FAF8E69CFC}"/>
              </a:ext>
            </a:extLst>
          </p:cNvPr>
          <p:cNvSpPr/>
          <p:nvPr/>
        </p:nvSpPr>
        <p:spPr>
          <a:xfrm>
            <a:off x="3625446" y="1063505"/>
            <a:ext cx="463826" cy="46382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solidFill>
                  <a:schemeClr val="accent2"/>
                </a:solidFill>
                <a:latin typeface="+mj-lt"/>
              </a:rPr>
              <a:t>2</a:t>
            </a:r>
          </a:p>
        </p:txBody>
      </p:sp>
      <p:sp>
        <p:nvSpPr>
          <p:cNvPr id="7" name="TextBox 6">
            <a:extLst>
              <a:ext uri="{FF2B5EF4-FFF2-40B4-BE49-F238E27FC236}">
                <a16:creationId xmlns:a16="http://schemas.microsoft.com/office/drawing/2014/main" id="{2E43185E-CD29-4EDD-80AE-36312A106E60}"/>
              </a:ext>
            </a:extLst>
          </p:cNvPr>
          <p:cNvSpPr txBox="1"/>
          <p:nvPr/>
        </p:nvSpPr>
        <p:spPr>
          <a:xfrm>
            <a:off x="4089271" y="1063505"/>
            <a:ext cx="4751247" cy="523220"/>
          </a:xfrm>
          <a:prstGeom prst="rect">
            <a:avLst/>
          </a:prstGeom>
          <a:noFill/>
        </p:spPr>
        <p:txBody>
          <a:bodyPr wrap="square" rtlCol="0">
            <a:spAutoFit/>
          </a:bodyPr>
          <a:lstStyle/>
          <a:p>
            <a:pPr algn="just"/>
            <a:r>
              <a:rPr lang="en-US" sz="2800" b="1" dirty="0" err="1">
                <a:solidFill>
                  <a:srgbClr val="00B050"/>
                </a:solidFill>
              </a:rPr>
              <a:t>Đưa</a:t>
            </a:r>
            <a:r>
              <a:rPr lang="en-US" sz="2800" b="1" dirty="0">
                <a:solidFill>
                  <a:srgbClr val="00B050"/>
                </a:solidFill>
              </a:rPr>
              <a:t> ra </a:t>
            </a:r>
            <a:r>
              <a:rPr lang="en-US" sz="2800" b="1" dirty="0" err="1">
                <a:solidFill>
                  <a:srgbClr val="00B050"/>
                </a:solidFill>
              </a:rPr>
              <a:t>lời</a:t>
            </a:r>
            <a:r>
              <a:rPr lang="en-US" sz="2800" b="1" dirty="0">
                <a:solidFill>
                  <a:srgbClr val="00B050"/>
                </a:solidFill>
              </a:rPr>
              <a:t> </a:t>
            </a:r>
            <a:r>
              <a:rPr lang="en-US" sz="2800" b="1" dirty="0" err="1">
                <a:solidFill>
                  <a:srgbClr val="00B050"/>
                </a:solidFill>
              </a:rPr>
              <a:t>khuyên</a:t>
            </a:r>
            <a:r>
              <a:rPr lang="en-US" sz="2800" b="1" dirty="0">
                <a:solidFill>
                  <a:srgbClr val="00B050"/>
                </a:solidFill>
              </a:rPr>
              <a:t> </a:t>
            </a:r>
            <a:r>
              <a:rPr lang="en-US" sz="2800" b="1" dirty="0" err="1">
                <a:solidFill>
                  <a:srgbClr val="00B050"/>
                </a:solidFill>
              </a:rPr>
              <a:t>cho</a:t>
            </a:r>
            <a:r>
              <a:rPr lang="en-US" sz="2800" b="1" dirty="0">
                <a:solidFill>
                  <a:srgbClr val="00B050"/>
                </a:solidFill>
              </a:rPr>
              <a:t> </a:t>
            </a:r>
            <a:r>
              <a:rPr lang="en-US" sz="2800" b="1" dirty="0" err="1">
                <a:solidFill>
                  <a:srgbClr val="00B050"/>
                </a:solidFill>
              </a:rPr>
              <a:t>bạn</a:t>
            </a:r>
            <a:endParaRPr lang="vi-VN" sz="2800" b="1" dirty="0">
              <a:solidFill>
                <a:srgbClr val="00B050"/>
              </a:solidFill>
            </a:endParaRPr>
          </a:p>
        </p:txBody>
      </p:sp>
      <p:grpSp>
        <p:nvGrpSpPr>
          <p:cNvPr id="25" name="Group 24">
            <a:extLst>
              <a:ext uri="{FF2B5EF4-FFF2-40B4-BE49-F238E27FC236}">
                <a16:creationId xmlns:a16="http://schemas.microsoft.com/office/drawing/2014/main" id="{23BDF097-AB72-448E-8FEB-AB039D2C4316}"/>
              </a:ext>
            </a:extLst>
          </p:cNvPr>
          <p:cNvGrpSpPr/>
          <p:nvPr/>
        </p:nvGrpSpPr>
        <p:grpSpPr>
          <a:xfrm>
            <a:off x="716283" y="1948616"/>
            <a:ext cx="4743264" cy="1305165"/>
            <a:chOff x="702356" y="792112"/>
            <a:chExt cx="4743264" cy="1305165"/>
          </a:xfrm>
        </p:grpSpPr>
        <p:sp>
          <p:nvSpPr>
            <p:cNvPr id="26" name="TextBox 25">
              <a:extLst>
                <a:ext uri="{FF2B5EF4-FFF2-40B4-BE49-F238E27FC236}">
                  <a16:creationId xmlns:a16="http://schemas.microsoft.com/office/drawing/2014/main" id="{A37F16E9-C226-47D5-853A-6623E46FC27C}"/>
                </a:ext>
              </a:extLst>
            </p:cNvPr>
            <p:cNvSpPr txBox="1"/>
            <p:nvPr/>
          </p:nvSpPr>
          <p:spPr>
            <a:xfrm flipH="1">
              <a:off x="996217" y="792112"/>
              <a:ext cx="4449403" cy="1305165"/>
            </a:xfrm>
            <a:prstGeom prst="rect">
              <a:avLst/>
            </a:prstGeom>
            <a:noFill/>
          </p:spPr>
          <p:txBody>
            <a:bodyPr wrap="square" rtlCol="0">
              <a:spAutoFit/>
            </a:bodyPr>
            <a:lstStyle/>
            <a:p>
              <a:pPr algn="ctr">
                <a:lnSpc>
                  <a:spcPct val="150000"/>
                </a:lnSpc>
              </a:pPr>
              <a:r>
                <a:rPr lang="en-US" sz="2800" i="1" dirty="0" err="1">
                  <a:solidFill>
                    <a:srgbClr val="000000"/>
                  </a:solidFill>
                </a:rPr>
                <a:t>Hùng</a:t>
              </a:r>
              <a:r>
                <a:rPr lang="en-US" sz="2800" i="1" dirty="0">
                  <a:solidFill>
                    <a:srgbClr val="000000"/>
                  </a:solidFill>
                </a:rPr>
                <a:t> </a:t>
              </a:r>
              <a:r>
                <a:rPr lang="en-US" sz="2800" i="1" dirty="0" err="1">
                  <a:solidFill>
                    <a:srgbClr val="000000"/>
                  </a:solidFill>
                </a:rPr>
                <a:t>bị</a:t>
              </a:r>
              <a:r>
                <a:rPr lang="en-US" sz="2800" i="1" dirty="0">
                  <a:solidFill>
                    <a:srgbClr val="000000"/>
                  </a:solidFill>
                </a:rPr>
                <a:t> </a:t>
              </a:r>
              <a:r>
                <a:rPr lang="en-US" sz="2800" i="1" dirty="0" err="1">
                  <a:solidFill>
                    <a:srgbClr val="000000"/>
                  </a:solidFill>
                </a:rPr>
                <a:t>bạn</a:t>
              </a:r>
              <a:r>
                <a:rPr lang="en-US" sz="2800" i="1" dirty="0">
                  <a:solidFill>
                    <a:srgbClr val="000000"/>
                  </a:solidFill>
                </a:rPr>
                <a:t> </a:t>
              </a:r>
              <a:r>
                <a:rPr lang="en-US" sz="2800" i="1" dirty="0" err="1">
                  <a:solidFill>
                    <a:srgbClr val="000000"/>
                  </a:solidFill>
                </a:rPr>
                <a:t>bàn</a:t>
              </a:r>
              <a:r>
                <a:rPr lang="en-US" sz="2800" i="1" dirty="0">
                  <a:solidFill>
                    <a:srgbClr val="000000"/>
                  </a:solidFill>
                </a:rPr>
                <a:t> </a:t>
              </a:r>
              <a:r>
                <a:rPr lang="en-US" sz="2800" i="1" dirty="0" err="1">
                  <a:solidFill>
                    <a:srgbClr val="000000"/>
                  </a:solidFill>
                </a:rPr>
                <a:t>dưới</a:t>
              </a:r>
              <a:r>
                <a:rPr lang="en-US" sz="2800" i="1" dirty="0">
                  <a:solidFill>
                    <a:srgbClr val="000000"/>
                  </a:solidFill>
                </a:rPr>
                <a:t> </a:t>
              </a:r>
              <a:r>
                <a:rPr lang="en-US" sz="2800" i="1" dirty="0" err="1">
                  <a:solidFill>
                    <a:srgbClr val="000000"/>
                  </a:solidFill>
                </a:rPr>
                <a:t>vẩy</a:t>
              </a:r>
              <a:r>
                <a:rPr lang="en-US" sz="2800" i="1" dirty="0">
                  <a:solidFill>
                    <a:srgbClr val="000000"/>
                  </a:solidFill>
                </a:rPr>
                <a:t> </a:t>
              </a:r>
              <a:r>
                <a:rPr lang="en-US" sz="2800" i="1" dirty="0" err="1">
                  <a:solidFill>
                    <a:srgbClr val="000000"/>
                  </a:solidFill>
                </a:rPr>
                <a:t>mực</a:t>
              </a:r>
              <a:r>
                <a:rPr lang="en-US" sz="2800" i="1" dirty="0">
                  <a:solidFill>
                    <a:srgbClr val="000000"/>
                  </a:solidFill>
                </a:rPr>
                <a:t> </a:t>
              </a:r>
              <a:r>
                <a:rPr lang="en-US" sz="2800" i="1" dirty="0" err="1">
                  <a:solidFill>
                    <a:srgbClr val="000000"/>
                  </a:solidFill>
                </a:rPr>
                <a:t>vào</a:t>
              </a:r>
              <a:r>
                <a:rPr lang="en-US" sz="2800" i="1" dirty="0">
                  <a:solidFill>
                    <a:srgbClr val="000000"/>
                  </a:solidFill>
                </a:rPr>
                <a:t> </a:t>
              </a:r>
              <a:r>
                <a:rPr lang="en-US" sz="2800" i="1" dirty="0" err="1">
                  <a:solidFill>
                    <a:srgbClr val="000000"/>
                  </a:solidFill>
                </a:rPr>
                <a:t>áo</a:t>
              </a:r>
              <a:r>
                <a:rPr lang="en-US" sz="2800" i="1" dirty="0">
                  <a:solidFill>
                    <a:srgbClr val="000000"/>
                  </a:solidFill>
                </a:rPr>
                <a:t>.</a:t>
              </a:r>
              <a:endParaRPr lang="vi-VN" sz="2800" i="1" dirty="0">
                <a:solidFill>
                  <a:srgbClr val="000000"/>
                </a:solidFill>
              </a:endParaRPr>
            </a:p>
          </p:txBody>
        </p:sp>
        <p:sp>
          <p:nvSpPr>
            <p:cNvPr id="27" name="Diamond 26">
              <a:extLst>
                <a:ext uri="{FF2B5EF4-FFF2-40B4-BE49-F238E27FC236}">
                  <a16:creationId xmlns:a16="http://schemas.microsoft.com/office/drawing/2014/main" id="{3E182312-79CB-4606-8F1D-2111CFEAF760}"/>
                </a:ext>
              </a:extLst>
            </p:cNvPr>
            <p:cNvSpPr/>
            <p:nvPr/>
          </p:nvSpPr>
          <p:spPr>
            <a:xfrm>
              <a:off x="702356" y="929975"/>
              <a:ext cx="390525" cy="434424"/>
            </a:xfrm>
            <a:prstGeom prst="diamond">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solidFill>
                    <a:schemeClr val="bg2"/>
                  </a:solidFill>
                </a:rPr>
                <a:t>1</a:t>
              </a:r>
            </a:p>
          </p:txBody>
        </p:sp>
      </p:grpSp>
      <p:pic>
        <p:nvPicPr>
          <p:cNvPr id="29" name="Picture 28">
            <a:extLst>
              <a:ext uri="{FF2B5EF4-FFF2-40B4-BE49-F238E27FC236}">
                <a16:creationId xmlns:a16="http://schemas.microsoft.com/office/drawing/2014/main" id="{27F20A30-1794-4893-96AD-0D05FA659ECB}"/>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25000"/>
                    </a14:imgEffect>
                    <a14:imgEffect>
                      <a14:saturation sat="200000"/>
                    </a14:imgEffect>
                  </a14:imgLayer>
                </a14:imgProps>
              </a:ext>
            </a:extLst>
          </a:blip>
          <a:stretch>
            <a:fillRect/>
          </a:stretch>
        </p:blipFill>
        <p:spPr>
          <a:xfrm>
            <a:off x="5824012" y="2013941"/>
            <a:ext cx="5937260" cy="3614979"/>
          </a:xfrm>
          <a:prstGeom prst="rect">
            <a:avLst/>
          </a:prstGeom>
        </p:spPr>
      </p:pic>
      <p:grpSp>
        <p:nvGrpSpPr>
          <p:cNvPr id="32" name="Group 31">
            <a:extLst>
              <a:ext uri="{FF2B5EF4-FFF2-40B4-BE49-F238E27FC236}">
                <a16:creationId xmlns:a16="http://schemas.microsoft.com/office/drawing/2014/main" id="{B2AA0C90-855A-4BFF-B6AD-C48BE14C387E}"/>
              </a:ext>
            </a:extLst>
          </p:cNvPr>
          <p:cNvGrpSpPr/>
          <p:nvPr/>
        </p:nvGrpSpPr>
        <p:grpSpPr>
          <a:xfrm>
            <a:off x="1432446" y="3429000"/>
            <a:ext cx="4209334" cy="1975518"/>
            <a:chOff x="7307943" y="1616768"/>
            <a:chExt cx="4209334" cy="1975518"/>
          </a:xfrm>
        </p:grpSpPr>
        <p:sp>
          <p:nvSpPr>
            <p:cNvPr id="33" name="Speech Bubble: Oval 32">
              <a:extLst>
                <a:ext uri="{FF2B5EF4-FFF2-40B4-BE49-F238E27FC236}">
                  <a16:creationId xmlns:a16="http://schemas.microsoft.com/office/drawing/2014/main" id="{0CD42767-4667-4CBE-BAA5-53787722EF30}"/>
                </a:ext>
              </a:extLst>
            </p:cNvPr>
            <p:cNvSpPr/>
            <p:nvPr/>
          </p:nvSpPr>
          <p:spPr>
            <a:xfrm>
              <a:off x="7307943" y="1616768"/>
              <a:ext cx="4209334" cy="1975518"/>
            </a:xfrm>
            <a:prstGeom prst="wedgeEllipseCallout">
              <a:avLst>
                <a:gd name="adj1" fmla="val -22590"/>
                <a:gd name="adj2" fmla="val 64091"/>
              </a:avLst>
            </a:prstGeom>
            <a:solidFill>
              <a:schemeClr val="accent2"/>
            </a:solidFill>
            <a:ln>
              <a:solidFill>
                <a:srgbClr val="0070C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00" dirty="0">
                <a:solidFill>
                  <a:srgbClr val="FF0000"/>
                </a:solidFill>
              </a:endParaRPr>
            </a:p>
          </p:txBody>
        </p:sp>
        <p:sp>
          <p:nvSpPr>
            <p:cNvPr id="34" name="Rectangle 33">
              <a:extLst>
                <a:ext uri="{FF2B5EF4-FFF2-40B4-BE49-F238E27FC236}">
                  <a16:creationId xmlns:a16="http://schemas.microsoft.com/office/drawing/2014/main" id="{F81E7C9F-770E-4300-91CB-794DD2C1898F}"/>
                </a:ext>
              </a:extLst>
            </p:cNvPr>
            <p:cNvSpPr/>
            <p:nvPr/>
          </p:nvSpPr>
          <p:spPr>
            <a:xfrm>
              <a:off x="7532368" y="1969533"/>
              <a:ext cx="3724198" cy="1131848"/>
            </a:xfrm>
            <a:prstGeom prst="rect">
              <a:avLst/>
            </a:prstGeom>
          </p:spPr>
          <p:txBody>
            <a:bodyPr wrap="square">
              <a:spAutoFit/>
            </a:bodyPr>
            <a:lstStyle/>
            <a:p>
              <a:pPr algn="ctr">
                <a:lnSpc>
                  <a:spcPct val="150000"/>
                </a:lnSpc>
              </a:pPr>
              <a:r>
                <a:rPr lang="en-US" sz="2400" dirty="0" err="1">
                  <a:solidFill>
                    <a:srgbClr val="FF0000"/>
                  </a:solidFill>
                </a:rPr>
                <a:t>Hùng</a:t>
              </a:r>
              <a:r>
                <a:rPr lang="en-US" sz="2400" dirty="0">
                  <a:solidFill>
                    <a:srgbClr val="FF0000"/>
                  </a:solidFill>
                </a:rPr>
                <a:t> </a:t>
              </a:r>
              <a:r>
                <a:rPr lang="en-US" sz="2400" dirty="0" err="1">
                  <a:solidFill>
                    <a:srgbClr val="FF0000"/>
                  </a:solidFill>
                </a:rPr>
                <a:t>nên</a:t>
              </a:r>
              <a:r>
                <a:rPr lang="en-US" sz="2400" dirty="0">
                  <a:solidFill>
                    <a:srgbClr val="FF0000"/>
                  </a:solidFill>
                </a:rPr>
                <a:t> </a:t>
              </a:r>
              <a:r>
                <a:rPr lang="en-US" sz="2400" dirty="0" err="1">
                  <a:solidFill>
                    <a:srgbClr val="FF0000"/>
                  </a:solidFill>
                </a:rPr>
                <a:t>tâm</a:t>
              </a:r>
              <a:r>
                <a:rPr lang="en-US" sz="2400" dirty="0">
                  <a:solidFill>
                    <a:srgbClr val="FF0000"/>
                  </a:solidFill>
                </a:rPr>
                <a:t> </a:t>
              </a:r>
              <a:r>
                <a:rPr lang="en-US" sz="2400" dirty="0" err="1">
                  <a:solidFill>
                    <a:srgbClr val="FF0000"/>
                  </a:solidFill>
                </a:rPr>
                <a:t>sự</a:t>
              </a:r>
              <a:r>
                <a:rPr lang="en-US" sz="2400" dirty="0">
                  <a:solidFill>
                    <a:srgbClr val="FF0000"/>
                  </a:solidFill>
                </a:rPr>
                <a:t> </a:t>
              </a:r>
              <a:r>
                <a:rPr lang="en-US" sz="2400" dirty="0" err="1">
                  <a:solidFill>
                    <a:srgbClr val="FF0000"/>
                  </a:solidFill>
                </a:rPr>
                <a:t>và</a:t>
              </a:r>
              <a:r>
                <a:rPr lang="en-US" sz="2400" dirty="0">
                  <a:solidFill>
                    <a:srgbClr val="FF0000"/>
                  </a:solidFill>
                </a:rPr>
                <a:t> </a:t>
              </a:r>
              <a:r>
                <a:rPr lang="en-US" sz="2400" dirty="0" err="1">
                  <a:solidFill>
                    <a:srgbClr val="FF0000"/>
                  </a:solidFill>
                </a:rPr>
                <a:t>tìm</a:t>
              </a:r>
              <a:r>
                <a:rPr lang="en-US" sz="2400" dirty="0">
                  <a:solidFill>
                    <a:srgbClr val="FF0000"/>
                  </a:solidFill>
                </a:rPr>
                <a:t> </a:t>
              </a:r>
              <a:r>
                <a:rPr lang="en-US" sz="2400" dirty="0" err="1">
                  <a:solidFill>
                    <a:srgbClr val="FF0000"/>
                  </a:solidFill>
                </a:rPr>
                <a:t>kiếm</a:t>
              </a:r>
              <a:r>
                <a:rPr lang="en-US" sz="2400" dirty="0">
                  <a:solidFill>
                    <a:srgbClr val="FF0000"/>
                  </a:solidFill>
                </a:rPr>
                <a:t> </a:t>
              </a:r>
              <a:r>
                <a:rPr lang="en-US" sz="2400" dirty="0" err="1">
                  <a:solidFill>
                    <a:srgbClr val="FF0000"/>
                  </a:solidFill>
                </a:rPr>
                <a:t>sự</a:t>
              </a:r>
              <a:r>
                <a:rPr lang="en-US" sz="2400" dirty="0">
                  <a:solidFill>
                    <a:srgbClr val="FF0000"/>
                  </a:solidFill>
                </a:rPr>
                <a:t> </a:t>
              </a:r>
              <a:r>
                <a:rPr lang="en-US" sz="2400" dirty="0" err="1">
                  <a:solidFill>
                    <a:srgbClr val="FF0000"/>
                  </a:solidFill>
                </a:rPr>
                <a:t>hỗ</a:t>
              </a:r>
              <a:r>
                <a:rPr lang="en-US" sz="2400" dirty="0">
                  <a:solidFill>
                    <a:srgbClr val="FF0000"/>
                  </a:solidFill>
                </a:rPr>
                <a:t> </a:t>
              </a:r>
              <a:r>
                <a:rPr lang="en-US" sz="2400" dirty="0" err="1">
                  <a:solidFill>
                    <a:srgbClr val="FF0000"/>
                  </a:solidFill>
                </a:rPr>
                <a:t>trợ</a:t>
              </a:r>
              <a:r>
                <a:rPr lang="en-US" sz="2400" dirty="0">
                  <a:solidFill>
                    <a:srgbClr val="FF0000"/>
                  </a:solidFill>
                </a:rPr>
                <a:t> </a:t>
              </a:r>
              <a:r>
                <a:rPr lang="en-US" sz="2400" dirty="0" err="1">
                  <a:solidFill>
                    <a:srgbClr val="FF0000"/>
                  </a:solidFill>
                </a:rPr>
                <a:t>từ</a:t>
              </a:r>
              <a:r>
                <a:rPr lang="en-US" sz="2400" dirty="0">
                  <a:solidFill>
                    <a:srgbClr val="FF0000"/>
                  </a:solidFill>
                </a:rPr>
                <a:t> </a:t>
              </a:r>
              <a:r>
                <a:rPr lang="en-US" sz="2400" dirty="0" err="1">
                  <a:solidFill>
                    <a:srgbClr val="FF0000"/>
                  </a:solidFill>
                </a:rPr>
                <a:t>cô</a:t>
              </a:r>
              <a:r>
                <a:rPr lang="en-US" sz="2400" dirty="0">
                  <a:solidFill>
                    <a:srgbClr val="FF0000"/>
                  </a:solidFill>
                </a:rPr>
                <a:t> </a:t>
              </a:r>
              <a:r>
                <a:rPr lang="en-US" sz="2400" dirty="0" err="1">
                  <a:solidFill>
                    <a:srgbClr val="FF0000"/>
                  </a:solidFill>
                </a:rPr>
                <a:t>giáo</a:t>
              </a:r>
              <a:r>
                <a:rPr lang="en-US" sz="2400" dirty="0">
                  <a:solidFill>
                    <a:srgbClr val="FF0000"/>
                  </a:solidFill>
                </a:rPr>
                <a:t>.</a:t>
              </a:r>
              <a:endParaRPr lang="vi-VN" sz="2400" dirty="0">
                <a:solidFill>
                  <a:srgbClr val="FF0000"/>
                </a:solidFill>
              </a:endParaRPr>
            </a:p>
          </p:txBody>
        </p:sp>
      </p:grpSp>
      <p:pic>
        <p:nvPicPr>
          <p:cNvPr id="35" name="Picture 2" descr="Happy cute boy study with smile Premium Vector">
            <a:extLst>
              <a:ext uri="{FF2B5EF4-FFF2-40B4-BE49-F238E27FC236}">
                <a16:creationId xmlns:a16="http://schemas.microsoft.com/office/drawing/2014/main" id="{91900156-B298-4A56-B1FB-3328558998FB}"/>
              </a:ext>
            </a:extLst>
          </p:cNvPr>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2688" y="4527787"/>
            <a:ext cx="2458992" cy="2458992"/>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9680028" y="6390291"/>
            <a:ext cx="1566041" cy="18918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076748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fade">
                                      <p:cBhvr>
                                        <p:cTn id="18" dur="500"/>
                                        <p:tgtEl>
                                          <p:spTgt spid="25"/>
                                        </p:tgtEl>
                                      </p:cBhvr>
                                    </p:animEffect>
                                  </p:childTnLst>
                                </p:cTn>
                              </p:par>
                              <p:par>
                                <p:cTn id="19" presetID="10" presetClass="entr" presetSubtype="0" fill="hold" nodeType="with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fade">
                                      <p:cBhvr>
                                        <p:cTn id="21" dur="500"/>
                                        <p:tgtEl>
                                          <p:spTgt spid="29"/>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500" fill="hold"/>
                                        <p:tgtEl>
                                          <p:spTgt spid="35"/>
                                        </p:tgtEl>
                                        <p:attrNameLst>
                                          <p:attrName>ppt_x</p:attrName>
                                        </p:attrNameLst>
                                      </p:cBhvr>
                                      <p:tavLst>
                                        <p:tav tm="0">
                                          <p:val>
                                            <p:strVal val="#ppt_x"/>
                                          </p:val>
                                        </p:tav>
                                        <p:tav tm="100000">
                                          <p:val>
                                            <p:strVal val="#ppt_x"/>
                                          </p:val>
                                        </p:tav>
                                      </p:tavLst>
                                    </p:anim>
                                    <p:anim calcmode="lin" valueType="num">
                                      <p:cBhvr additive="base">
                                        <p:cTn id="27" dur="500" fill="hold"/>
                                        <p:tgtEl>
                                          <p:spTgt spid="35"/>
                                        </p:tgtEl>
                                        <p:attrNameLst>
                                          <p:attrName>ppt_y</p:attrName>
                                        </p:attrNameLst>
                                      </p:cBhvr>
                                      <p:tavLst>
                                        <p:tav tm="0">
                                          <p:val>
                                            <p:strVal val="1+#ppt_h/2"/>
                                          </p:val>
                                        </p:tav>
                                        <p:tav tm="100000">
                                          <p:val>
                                            <p:strVal val="#ppt_y"/>
                                          </p:val>
                                        </p:tav>
                                      </p:tavLst>
                                    </p:anim>
                                  </p:childTnLst>
                                </p:cTn>
                              </p:par>
                            </p:childTnLst>
                          </p:cTn>
                        </p:par>
                        <p:par>
                          <p:cTn id="28" fill="hold">
                            <p:stCondLst>
                              <p:cond delay="500"/>
                            </p:stCondLst>
                            <p:childTnLst>
                              <p:par>
                                <p:cTn id="29" presetID="22" presetClass="entr" presetSubtype="4"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wipe(down)">
                                      <p:cBhvr>
                                        <p:cTn id="31"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12D3627A-411B-4140-901A-73F2E213C983}"/>
              </a:ext>
            </a:extLst>
          </p:cNvPr>
          <p:cNvGrpSpPr/>
          <p:nvPr/>
        </p:nvGrpSpPr>
        <p:grpSpPr>
          <a:xfrm>
            <a:off x="505506" y="373766"/>
            <a:ext cx="2816950" cy="1288726"/>
            <a:chOff x="500062" y="2851475"/>
            <a:chExt cx="2816950" cy="1288726"/>
          </a:xfrm>
        </p:grpSpPr>
        <p:pic>
          <p:nvPicPr>
            <p:cNvPr id="4" name="Picture 3">
              <a:extLst>
                <a:ext uri="{FF2B5EF4-FFF2-40B4-BE49-F238E27FC236}">
                  <a16:creationId xmlns:a16="http://schemas.microsoft.com/office/drawing/2014/main" id="{BF4FE52A-E406-40AA-AA2E-FD6561778181}"/>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Effect>
                        <a14:saturation sat="200000"/>
                      </a14:imgEffect>
                    </a14:imgLayer>
                  </a14:imgProps>
                </a:ext>
              </a:extLst>
            </a:blip>
            <a:stretch>
              <a:fillRect/>
            </a:stretch>
          </p:blipFill>
          <p:spPr>
            <a:xfrm>
              <a:off x="500062" y="2851475"/>
              <a:ext cx="2816950" cy="1288726"/>
            </a:xfrm>
            <a:prstGeom prst="rect">
              <a:avLst/>
            </a:prstGeom>
          </p:spPr>
        </p:pic>
        <p:sp>
          <p:nvSpPr>
            <p:cNvPr id="5" name="TextBox 4">
              <a:extLst>
                <a:ext uri="{FF2B5EF4-FFF2-40B4-BE49-F238E27FC236}">
                  <a16:creationId xmlns:a16="http://schemas.microsoft.com/office/drawing/2014/main" id="{2E54522F-4EFB-4663-A009-25897224B093}"/>
                </a:ext>
              </a:extLst>
            </p:cNvPr>
            <p:cNvSpPr txBox="1"/>
            <p:nvPr/>
          </p:nvSpPr>
          <p:spPr>
            <a:xfrm>
              <a:off x="1237849" y="3294564"/>
              <a:ext cx="1962525" cy="523220"/>
            </a:xfrm>
            <a:prstGeom prst="rect">
              <a:avLst/>
            </a:prstGeom>
            <a:noFill/>
          </p:spPr>
          <p:txBody>
            <a:bodyPr wrap="none" rtlCol="0">
              <a:spAutoFit/>
            </a:bodyPr>
            <a:lstStyle/>
            <a:p>
              <a:r>
                <a:rPr lang="vi-VN" sz="2800" b="1" dirty="0">
                  <a:solidFill>
                    <a:srgbClr val="7030A0"/>
                  </a:solidFill>
                  <a:latin typeface="+mj-lt"/>
                </a:rPr>
                <a:t>LUYỆN TẬP</a:t>
              </a:r>
            </a:p>
          </p:txBody>
        </p:sp>
      </p:grpSp>
      <p:sp>
        <p:nvSpPr>
          <p:cNvPr id="6" name="Oval 5">
            <a:extLst>
              <a:ext uri="{FF2B5EF4-FFF2-40B4-BE49-F238E27FC236}">
                <a16:creationId xmlns:a16="http://schemas.microsoft.com/office/drawing/2014/main" id="{7C82E778-BF88-4D94-A592-39FAF8E69CFC}"/>
              </a:ext>
            </a:extLst>
          </p:cNvPr>
          <p:cNvSpPr/>
          <p:nvPr/>
        </p:nvSpPr>
        <p:spPr>
          <a:xfrm>
            <a:off x="3625446" y="733316"/>
            <a:ext cx="463826" cy="46382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solidFill>
                  <a:schemeClr val="accent2"/>
                </a:solidFill>
                <a:latin typeface="+mj-lt"/>
              </a:rPr>
              <a:t>2</a:t>
            </a:r>
          </a:p>
        </p:txBody>
      </p:sp>
      <p:sp>
        <p:nvSpPr>
          <p:cNvPr id="7" name="TextBox 6">
            <a:extLst>
              <a:ext uri="{FF2B5EF4-FFF2-40B4-BE49-F238E27FC236}">
                <a16:creationId xmlns:a16="http://schemas.microsoft.com/office/drawing/2014/main" id="{2E43185E-CD29-4EDD-80AE-36312A106E60}"/>
              </a:ext>
            </a:extLst>
          </p:cNvPr>
          <p:cNvSpPr txBox="1"/>
          <p:nvPr/>
        </p:nvSpPr>
        <p:spPr>
          <a:xfrm>
            <a:off x="4089271" y="733316"/>
            <a:ext cx="4751247" cy="523220"/>
          </a:xfrm>
          <a:prstGeom prst="rect">
            <a:avLst/>
          </a:prstGeom>
          <a:noFill/>
        </p:spPr>
        <p:txBody>
          <a:bodyPr wrap="square" rtlCol="0">
            <a:spAutoFit/>
          </a:bodyPr>
          <a:lstStyle/>
          <a:p>
            <a:pPr algn="just"/>
            <a:r>
              <a:rPr lang="en-US" sz="2800" b="1" dirty="0" err="1">
                <a:solidFill>
                  <a:srgbClr val="00B050"/>
                </a:solidFill>
              </a:rPr>
              <a:t>Đưa</a:t>
            </a:r>
            <a:r>
              <a:rPr lang="en-US" sz="2800" b="1" dirty="0">
                <a:solidFill>
                  <a:srgbClr val="00B050"/>
                </a:solidFill>
              </a:rPr>
              <a:t> ra </a:t>
            </a:r>
            <a:r>
              <a:rPr lang="en-US" sz="2800" b="1" dirty="0" err="1">
                <a:solidFill>
                  <a:srgbClr val="00B050"/>
                </a:solidFill>
              </a:rPr>
              <a:t>lời</a:t>
            </a:r>
            <a:r>
              <a:rPr lang="en-US" sz="2800" b="1" dirty="0">
                <a:solidFill>
                  <a:srgbClr val="00B050"/>
                </a:solidFill>
              </a:rPr>
              <a:t> </a:t>
            </a:r>
            <a:r>
              <a:rPr lang="en-US" sz="2800" b="1" dirty="0" err="1">
                <a:solidFill>
                  <a:srgbClr val="00B050"/>
                </a:solidFill>
              </a:rPr>
              <a:t>khuyên</a:t>
            </a:r>
            <a:r>
              <a:rPr lang="en-US" sz="2800" b="1" dirty="0">
                <a:solidFill>
                  <a:srgbClr val="00B050"/>
                </a:solidFill>
              </a:rPr>
              <a:t> </a:t>
            </a:r>
            <a:r>
              <a:rPr lang="en-US" sz="2800" b="1" dirty="0" err="1">
                <a:solidFill>
                  <a:srgbClr val="00B050"/>
                </a:solidFill>
              </a:rPr>
              <a:t>cho</a:t>
            </a:r>
            <a:r>
              <a:rPr lang="en-US" sz="2800" b="1" dirty="0">
                <a:solidFill>
                  <a:srgbClr val="00B050"/>
                </a:solidFill>
              </a:rPr>
              <a:t> </a:t>
            </a:r>
            <a:r>
              <a:rPr lang="en-US" sz="2800" b="1" dirty="0" err="1">
                <a:solidFill>
                  <a:srgbClr val="00B050"/>
                </a:solidFill>
              </a:rPr>
              <a:t>bạn</a:t>
            </a:r>
            <a:endParaRPr lang="vi-VN" sz="2800" b="1" dirty="0">
              <a:solidFill>
                <a:srgbClr val="00B050"/>
              </a:solidFill>
            </a:endParaRPr>
          </a:p>
        </p:txBody>
      </p:sp>
      <p:grpSp>
        <p:nvGrpSpPr>
          <p:cNvPr id="25" name="Group 24">
            <a:extLst>
              <a:ext uri="{FF2B5EF4-FFF2-40B4-BE49-F238E27FC236}">
                <a16:creationId xmlns:a16="http://schemas.microsoft.com/office/drawing/2014/main" id="{23BDF097-AB72-448E-8FEB-AB039D2C4316}"/>
              </a:ext>
            </a:extLst>
          </p:cNvPr>
          <p:cNvGrpSpPr/>
          <p:nvPr/>
        </p:nvGrpSpPr>
        <p:grpSpPr>
          <a:xfrm>
            <a:off x="6284993" y="1567164"/>
            <a:ext cx="4743264" cy="1305165"/>
            <a:chOff x="702356" y="792112"/>
            <a:chExt cx="4743264" cy="1305165"/>
          </a:xfrm>
        </p:grpSpPr>
        <p:sp>
          <p:nvSpPr>
            <p:cNvPr id="26" name="TextBox 25">
              <a:extLst>
                <a:ext uri="{FF2B5EF4-FFF2-40B4-BE49-F238E27FC236}">
                  <a16:creationId xmlns:a16="http://schemas.microsoft.com/office/drawing/2014/main" id="{A37F16E9-C226-47D5-853A-6623E46FC27C}"/>
                </a:ext>
              </a:extLst>
            </p:cNvPr>
            <p:cNvSpPr txBox="1"/>
            <p:nvPr/>
          </p:nvSpPr>
          <p:spPr>
            <a:xfrm flipH="1">
              <a:off x="996217" y="792112"/>
              <a:ext cx="4449403" cy="1305165"/>
            </a:xfrm>
            <a:prstGeom prst="rect">
              <a:avLst/>
            </a:prstGeom>
            <a:noFill/>
          </p:spPr>
          <p:txBody>
            <a:bodyPr wrap="square" rtlCol="0">
              <a:spAutoFit/>
            </a:bodyPr>
            <a:lstStyle/>
            <a:p>
              <a:pPr algn="ctr">
                <a:lnSpc>
                  <a:spcPct val="150000"/>
                </a:lnSpc>
              </a:pPr>
              <a:r>
                <a:rPr lang="en-US" sz="2800" i="1" dirty="0" err="1">
                  <a:solidFill>
                    <a:srgbClr val="000000"/>
                  </a:solidFill>
                </a:rPr>
                <a:t>Hoa</a:t>
              </a:r>
              <a:r>
                <a:rPr lang="en-US" sz="2800" i="1" dirty="0">
                  <a:solidFill>
                    <a:srgbClr val="000000"/>
                  </a:solidFill>
                </a:rPr>
                <a:t> </a:t>
              </a:r>
              <a:r>
                <a:rPr lang="en-US" sz="2800" i="1" dirty="0" err="1">
                  <a:solidFill>
                    <a:srgbClr val="000000"/>
                  </a:solidFill>
                </a:rPr>
                <a:t>bị</a:t>
              </a:r>
              <a:r>
                <a:rPr lang="en-US" sz="2800" i="1" dirty="0">
                  <a:solidFill>
                    <a:srgbClr val="000000"/>
                  </a:solidFill>
                </a:rPr>
                <a:t> </a:t>
              </a:r>
              <a:r>
                <a:rPr lang="en-US" sz="2800" i="1" dirty="0" err="1">
                  <a:solidFill>
                    <a:srgbClr val="000000"/>
                  </a:solidFill>
                </a:rPr>
                <a:t>chị</a:t>
              </a:r>
              <a:r>
                <a:rPr lang="en-US" sz="2800" i="1" dirty="0">
                  <a:solidFill>
                    <a:srgbClr val="000000"/>
                  </a:solidFill>
                </a:rPr>
                <a:t> </a:t>
              </a:r>
              <a:r>
                <a:rPr lang="en-US" sz="2800" i="1" dirty="0" err="1">
                  <a:solidFill>
                    <a:srgbClr val="000000"/>
                  </a:solidFill>
                </a:rPr>
                <a:t>lớp</a:t>
              </a:r>
              <a:r>
                <a:rPr lang="en-US" sz="2800" i="1" dirty="0">
                  <a:solidFill>
                    <a:srgbClr val="000000"/>
                  </a:solidFill>
                </a:rPr>
                <a:t> </a:t>
              </a:r>
              <a:r>
                <a:rPr lang="en-US" sz="2800" i="1" dirty="0" err="1">
                  <a:solidFill>
                    <a:srgbClr val="000000"/>
                  </a:solidFill>
                </a:rPr>
                <a:t>trên</a:t>
              </a:r>
              <a:r>
                <a:rPr lang="en-US" sz="2800" i="1" dirty="0">
                  <a:solidFill>
                    <a:srgbClr val="000000"/>
                  </a:solidFill>
                </a:rPr>
                <a:t> </a:t>
              </a:r>
              <a:r>
                <a:rPr lang="en-US" sz="2800" i="1" dirty="0" err="1">
                  <a:solidFill>
                    <a:srgbClr val="000000"/>
                  </a:solidFill>
                </a:rPr>
                <a:t>giấu</a:t>
              </a:r>
              <a:r>
                <a:rPr lang="en-US" sz="2800" i="1" dirty="0">
                  <a:solidFill>
                    <a:srgbClr val="000000"/>
                  </a:solidFill>
                </a:rPr>
                <a:t> </a:t>
              </a:r>
              <a:r>
                <a:rPr lang="en-US" sz="2800" i="1" dirty="0" err="1">
                  <a:solidFill>
                    <a:srgbClr val="000000"/>
                  </a:solidFill>
                </a:rPr>
                <a:t>cặp</a:t>
              </a:r>
              <a:r>
                <a:rPr lang="en-US" sz="2800" i="1" dirty="0">
                  <a:solidFill>
                    <a:srgbClr val="000000"/>
                  </a:solidFill>
                </a:rPr>
                <a:t> </a:t>
              </a:r>
              <a:r>
                <a:rPr lang="en-US" sz="2800" i="1" dirty="0" err="1">
                  <a:solidFill>
                    <a:srgbClr val="000000"/>
                  </a:solidFill>
                </a:rPr>
                <a:t>sách</a:t>
              </a:r>
              <a:r>
                <a:rPr lang="en-US" sz="2800" i="1" dirty="0">
                  <a:solidFill>
                    <a:srgbClr val="000000"/>
                  </a:solidFill>
                </a:rPr>
                <a:t>.</a:t>
              </a:r>
              <a:endParaRPr lang="vi-VN" sz="2800" i="1" dirty="0">
                <a:solidFill>
                  <a:srgbClr val="000000"/>
                </a:solidFill>
              </a:endParaRPr>
            </a:p>
          </p:txBody>
        </p:sp>
        <p:sp>
          <p:nvSpPr>
            <p:cNvPr id="27" name="Diamond 26">
              <a:extLst>
                <a:ext uri="{FF2B5EF4-FFF2-40B4-BE49-F238E27FC236}">
                  <a16:creationId xmlns:a16="http://schemas.microsoft.com/office/drawing/2014/main" id="{3E182312-79CB-4606-8F1D-2111CFEAF760}"/>
                </a:ext>
              </a:extLst>
            </p:cNvPr>
            <p:cNvSpPr/>
            <p:nvPr/>
          </p:nvSpPr>
          <p:spPr>
            <a:xfrm>
              <a:off x="702356" y="929975"/>
              <a:ext cx="390525" cy="434424"/>
            </a:xfrm>
            <a:prstGeom prst="diamond">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2"/>
                  </a:solidFill>
                </a:rPr>
                <a:t>2</a:t>
              </a:r>
              <a:endParaRPr lang="vi-VN" sz="2800" b="1" dirty="0">
                <a:solidFill>
                  <a:schemeClr val="bg2"/>
                </a:solidFill>
              </a:endParaRPr>
            </a:p>
          </p:txBody>
        </p:sp>
      </p:grpSp>
      <p:grpSp>
        <p:nvGrpSpPr>
          <p:cNvPr id="32" name="Group 31">
            <a:extLst>
              <a:ext uri="{FF2B5EF4-FFF2-40B4-BE49-F238E27FC236}">
                <a16:creationId xmlns:a16="http://schemas.microsoft.com/office/drawing/2014/main" id="{B2AA0C90-855A-4BFF-B6AD-C48BE14C387E}"/>
              </a:ext>
            </a:extLst>
          </p:cNvPr>
          <p:cNvGrpSpPr/>
          <p:nvPr/>
        </p:nvGrpSpPr>
        <p:grpSpPr>
          <a:xfrm>
            <a:off x="6578854" y="3162453"/>
            <a:ext cx="4209334" cy="2415508"/>
            <a:chOff x="7307943" y="1616768"/>
            <a:chExt cx="4209334" cy="2038611"/>
          </a:xfrm>
        </p:grpSpPr>
        <p:sp>
          <p:nvSpPr>
            <p:cNvPr id="33" name="Speech Bubble: Oval 32">
              <a:extLst>
                <a:ext uri="{FF2B5EF4-FFF2-40B4-BE49-F238E27FC236}">
                  <a16:creationId xmlns:a16="http://schemas.microsoft.com/office/drawing/2014/main" id="{0CD42767-4667-4CBE-BAA5-53787722EF30}"/>
                </a:ext>
              </a:extLst>
            </p:cNvPr>
            <p:cNvSpPr/>
            <p:nvPr/>
          </p:nvSpPr>
          <p:spPr>
            <a:xfrm>
              <a:off x="7307943" y="1616768"/>
              <a:ext cx="4209334" cy="1975518"/>
            </a:xfrm>
            <a:prstGeom prst="wedgeEllipseCallout">
              <a:avLst>
                <a:gd name="adj1" fmla="val 26373"/>
                <a:gd name="adj2" fmla="val 58948"/>
              </a:avLst>
            </a:prstGeom>
            <a:solidFill>
              <a:schemeClr val="accent2"/>
            </a:solidFill>
            <a:ln>
              <a:solidFill>
                <a:srgbClr val="0070C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00" dirty="0">
                <a:solidFill>
                  <a:srgbClr val="FF0000"/>
                </a:solidFill>
              </a:endParaRPr>
            </a:p>
          </p:txBody>
        </p:sp>
        <p:sp>
          <p:nvSpPr>
            <p:cNvPr id="34" name="Rectangle 33">
              <a:extLst>
                <a:ext uri="{FF2B5EF4-FFF2-40B4-BE49-F238E27FC236}">
                  <a16:creationId xmlns:a16="http://schemas.microsoft.com/office/drawing/2014/main" id="{F81E7C9F-770E-4300-91CB-794DD2C1898F}"/>
                </a:ext>
              </a:extLst>
            </p:cNvPr>
            <p:cNvSpPr/>
            <p:nvPr/>
          </p:nvSpPr>
          <p:spPr>
            <a:xfrm>
              <a:off x="7532368" y="1969533"/>
              <a:ext cx="3724198" cy="1685846"/>
            </a:xfrm>
            <a:prstGeom prst="rect">
              <a:avLst/>
            </a:prstGeom>
          </p:spPr>
          <p:txBody>
            <a:bodyPr wrap="square">
              <a:spAutoFit/>
            </a:bodyPr>
            <a:lstStyle/>
            <a:p>
              <a:pPr algn="ctr">
                <a:lnSpc>
                  <a:spcPct val="150000"/>
                </a:lnSpc>
              </a:pPr>
              <a:r>
                <a:rPr lang="en-US" sz="2400" dirty="0" err="1">
                  <a:solidFill>
                    <a:srgbClr val="FF0000"/>
                  </a:solidFill>
                </a:rPr>
                <a:t>Hoa</a:t>
              </a:r>
              <a:r>
                <a:rPr lang="en-US" sz="2400" dirty="0">
                  <a:solidFill>
                    <a:srgbClr val="FF0000"/>
                  </a:solidFill>
                </a:rPr>
                <a:t> </a:t>
              </a:r>
              <a:r>
                <a:rPr lang="en-US" sz="2400" dirty="0" err="1">
                  <a:solidFill>
                    <a:srgbClr val="FF0000"/>
                  </a:solidFill>
                </a:rPr>
                <a:t>nên</a:t>
              </a:r>
              <a:r>
                <a:rPr lang="en-US" sz="2400" dirty="0">
                  <a:solidFill>
                    <a:srgbClr val="FF0000"/>
                  </a:solidFill>
                </a:rPr>
                <a:t> </a:t>
              </a:r>
              <a:r>
                <a:rPr lang="en-US" sz="2400" dirty="0" err="1">
                  <a:solidFill>
                    <a:srgbClr val="FF0000"/>
                  </a:solidFill>
                </a:rPr>
                <a:t>nói</a:t>
              </a:r>
              <a:r>
                <a:rPr lang="en-US" sz="2400" dirty="0">
                  <a:solidFill>
                    <a:srgbClr val="FF0000"/>
                  </a:solidFill>
                </a:rPr>
                <a:t> </a:t>
              </a:r>
              <a:r>
                <a:rPr lang="en-US" sz="2400" dirty="0" err="1">
                  <a:solidFill>
                    <a:srgbClr val="FF0000"/>
                  </a:solidFill>
                </a:rPr>
                <a:t>chuyện</a:t>
              </a:r>
              <a:r>
                <a:rPr lang="en-US" sz="2400" dirty="0">
                  <a:solidFill>
                    <a:srgbClr val="FF0000"/>
                  </a:solidFill>
                </a:rPr>
                <a:t> </a:t>
              </a:r>
              <a:r>
                <a:rPr lang="en-US" sz="2400" dirty="0" err="1">
                  <a:solidFill>
                    <a:srgbClr val="FF0000"/>
                  </a:solidFill>
                </a:rPr>
                <a:t>với</a:t>
              </a:r>
              <a:r>
                <a:rPr lang="en-US" sz="2400" dirty="0">
                  <a:solidFill>
                    <a:srgbClr val="FF0000"/>
                  </a:solidFill>
                </a:rPr>
                <a:t> </a:t>
              </a:r>
              <a:r>
                <a:rPr lang="en-US" sz="2400" dirty="0" err="1">
                  <a:solidFill>
                    <a:srgbClr val="FF0000"/>
                  </a:solidFill>
                </a:rPr>
                <a:t>thầy</a:t>
              </a:r>
              <a:r>
                <a:rPr lang="en-US" sz="2400" dirty="0">
                  <a:solidFill>
                    <a:srgbClr val="FF0000"/>
                  </a:solidFill>
                </a:rPr>
                <a:t> </a:t>
              </a:r>
              <a:r>
                <a:rPr lang="en-US" sz="2400" dirty="0" err="1">
                  <a:solidFill>
                    <a:srgbClr val="FF0000"/>
                  </a:solidFill>
                </a:rPr>
                <a:t>cô</a:t>
              </a:r>
              <a:r>
                <a:rPr lang="en-US" sz="2400" dirty="0">
                  <a:solidFill>
                    <a:srgbClr val="FF0000"/>
                  </a:solidFill>
                </a:rPr>
                <a:t>, </a:t>
              </a:r>
              <a:r>
                <a:rPr lang="en-US" sz="2400" dirty="0" err="1">
                  <a:solidFill>
                    <a:srgbClr val="FF0000"/>
                  </a:solidFill>
                </a:rPr>
                <a:t>bố</a:t>
              </a:r>
              <a:r>
                <a:rPr lang="en-US" sz="2400" dirty="0">
                  <a:solidFill>
                    <a:srgbClr val="FF0000"/>
                  </a:solidFill>
                </a:rPr>
                <a:t> </a:t>
              </a:r>
              <a:r>
                <a:rPr lang="en-US" sz="2400" dirty="0" err="1">
                  <a:solidFill>
                    <a:srgbClr val="FF0000"/>
                  </a:solidFill>
                </a:rPr>
                <a:t>mẹ</a:t>
              </a:r>
              <a:r>
                <a:rPr lang="en-US" sz="2400" dirty="0">
                  <a:solidFill>
                    <a:srgbClr val="FF0000"/>
                  </a:solidFill>
                </a:rPr>
                <a:t> </a:t>
              </a:r>
              <a:r>
                <a:rPr lang="en-US" sz="2400" dirty="0" err="1">
                  <a:solidFill>
                    <a:srgbClr val="FF0000"/>
                  </a:solidFill>
                </a:rPr>
                <a:t>để</a:t>
              </a:r>
              <a:r>
                <a:rPr lang="en-US" sz="2400" dirty="0">
                  <a:solidFill>
                    <a:srgbClr val="FF0000"/>
                  </a:solidFill>
                </a:rPr>
                <a:t> </a:t>
              </a:r>
              <a:r>
                <a:rPr lang="en-US" sz="2400" dirty="0" err="1">
                  <a:solidFill>
                    <a:srgbClr val="FF0000"/>
                  </a:solidFill>
                </a:rPr>
                <a:t>nhờ</a:t>
              </a:r>
              <a:r>
                <a:rPr lang="en-US" sz="2400" dirty="0">
                  <a:solidFill>
                    <a:srgbClr val="FF0000"/>
                  </a:solidFill>
                </a:rPr>
                <a:t> </a:t>
              </a:r>
              <a:r>
                <a:rPr lang="en-US" sz="2400" dirty="0" err="1">
                  <a:solidFill>
                    <a:srgbClr val="FF0000"/>
                  </a:solidFill>
                </a:rPr>
                <a:t>sự</a:t>
              </a:r>
              <a:r>
                <a:rPr lang="en-US" sz="2400" dirty="0">
                  <a:solidFill>
                    <a:srgbClr val="FF0000"/>
                  </a:solidFill>
                </a:rPr>
                <a:t> </a:t>
              </a:r>
              <a:r>
                <a:rPr lang="en-US" sz="2400" dirty="0" err="1">
                  <a:solidFill>
                    <a:srgbClr val="FF0000"/>
                  </a:solidFill>
                </a:rPr>
                <a:t>giúp</a:t>
              </a:r>
              <a:r>
                <a:rPr lang="en-US" sz="2400" dirty="0">
                  <a:solidFill>
                    <a:srgbClr val="FF0000"/>
                  </a:solidFill>
                </a:rPr>
                <a:t> </a:t>
              </a:r>
              <a:r>
                <a:rPr lang="en-US" sz="2400" dirty="0" err="1">
                  <a:solidFill>
                    <a:srgbClr val="FF0000"/>
                  </a:solidFill>
                </a:rPr>
                <a:t>đỡ</a:t>
              </a:r>
              <a:r>
                <a:rPr lang="en-US" sz="2400" dirty="0">
                  <a:solidFill>
                    <a:srgbClr val="FF0000"/>
                  </a:solidFill>
                </a:rPr>
                <a:t>.</a:t>
              </a:r>
              <a:endParaRPr lang="vi-VN" sz="2400" dirty="0">
                <a:solidFill>
                  <a:srgbClr val="FF0000"/>
                </a:solidFill>
              </a:endParaRPr>
            </a:p>
          </p:txBody>
        </p:sp>
      </p:grpSp>
      <p:pic>
        <p:nvPicPr>
          <p:cNvPr id="8" name="Picture 7">
            <a:extLst>
              <a:ext uri="{FF2B5EF4-FFF2-40B4-BE49-F238E27FC236}">
                <a16:creationId xmlns:a16="http://schemas.microsoft.com/office/drawing/2014/main" id="{4DD0A192-1867-407F-999D-7E6EFC6A56BB}"/>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Effect>
                      <a14:saturation sat="200000"/>
                    </a14:imgEffect>
                  </a14:imgLayer>
                </a14:imgProps>
              </a:ext>
            </a:extLst>
          </a:blip>
          <a:stretch>
            <a:fillRect/>
          </a:stretch>
        </p:blipFill>
        <p:spPr>
          <a:xfrm>
            <a:off x="547972" y="1955083"/>
            <a:ext cx="5548967" cy="3300501"/>
          </a:xfrm>
          <a:prstGeom prst="rect">
            <a:avLst/>
          </a:prstGeom>
        </p:spPr>
      </p:pic>
      <p:pic>
        <p:nvPicPr>
          <p:cNvPr id="17" name="Picture 2">
            <a:extLst>
              <a:ext uri="{FF2B5EF4-FFF2-40B4-BE49-F238E27FC236}">
                <a16:creationId xmlns:a16="http://schemas.microsoft.com/office/drawing/2014/main" id="{6C129E3C-45A7-4BAC-B5C3-2081850B6A7C}"/>
              </a:ext>
            </a:extLst>
          </p:cNvPr>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759378" y="4248894"/>
            <a:ext cx="2415508" cy="2415508"/>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9680028" y="6390291"/>
            <a:ext cx="1566041" cy="18918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722338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500" fill="hold"/>
                                        <p:tgtEl>
                                          <p:spTgt spid="17"/>
                                        </p:tgtEl>
                                        <p:attrNameLst>
                                          <p:attrName>ppt_x</p:attrName>
                                        </p:attrNameLst>
                                      </p:cBhvr>
                                      <p:tavLst>
                                        <p:tav tm="0">
                                          <p:val>
                                            <p:strVal val="#ppt_x"/>
                                          </p:val>
                                        </p:tav>
                                        <p:tav tm="100000">
                                          <p:val>
                                            <p:strVal val="#ppt_x"/>
                                          </p:val>
                                        </p:tav>
                                      </p:tavLst>
                                    </p:anim>
                                    <p:anim calcmode="lin" valueType="num">
                                      <p:cBhvr additive="base">
                                        <p:cTn id="16" dur="500" fill="hold"/>
                                        <p:tgtEl>
                                          <p:spTgt spid="17"/>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22" presetClass="entr" presetSubtype="4" fill="hold" nodeType="after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wipe(down)">
                                      <p:cBhvr>
                                        <p:cTn id="20"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679577" y="6413863"/>
            <a:ext cx="1515292" cy="15675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200397" y="645103"/>
            <a:ext cx="5967663" cy="830997"/>
          </a:xfrm>
          <a:prstGeom prst="rect">
            <a:avLst/>
          </a:prstGeom>
          <a:noFill/>
        </p:spPr>
        <p:txBody>
          <a:bodyPr wrap="square" rtlCol="0">
            <a:spAutoFit/>
          </a:bodyPr>
          <a:lstStyle/>
          <a:p>
            <a:pPr algn="ctr"/>
            <a:r>
              <a:rPr lang="en-US" sz="4800" b="1" dirty="0" err="1" smtClean="0">
                <a:solidFill>
                  <a:srgbClr val="FF0000"/>
                </a:solidFill>
                <a:latin typeface="Times New Roman" panose="02020603050405020304" pitchFamily="18" charset="0"/>
                <a:cs typeface="Times New Roman" panose="02020603050405020304" pitchFamily="18" charset="0"/>
              </a:rPr>
              <a:t>KẾT</a:t>
            </a:r>
            <a:r>
              <a:rPr lang="en-US" sz="4800" b="1" dirty="0" smtClean="0">
                <a:solidFill>
                  <a:srgbClr val="FF0000"/>
                </a:solidFill>
                <a:latin typeface="Times New Roman" panose="02020603050405020304" pitchFamily="18" charset="0"/>
                <a:cs typeface="Times New Roman" panose="02020603050405020304" pitchFamily="18" charset="0"/>
              </a:rPr>
              <a:t> </a:t>
            </a:r>
            <a:r>
              <a:rPr lang="en-US" sz="4800" b="1" dirty="0" err="1" smtClean="0">
                <a:solidFill>
                  <a:srgbClr val="FF0000"/>
                </a:solidFill>
                <a:latin typeface="Times New Roman" panose="02020603050405020304" pitchFamily="18" charset="0"/>
                <a:cs typeface="Times New Roman" panose="02020603050405020304" pitchFamily="18" charset="0"/>
              </a:rPr>
              <a:t>LUẬN</a:t>
            </a:r>
            <a:endParaRPr lang="en-US" sz="4800" b="1" dirty="0">
              <a:solidFill>
                <a:srgbClr val="FF0000"/>
              </a:solidFill>
              <a:latin typeface="Times New Roman" panose="02020603050405020304" pitchFamily="18" charset="0"/>
              <a:cs typeface="Times New Roman" panose="02020603050405020304" pitchFamily="18" charset="0"/>
            </a:endParaRPr>
          </a:p>
        </p:txBody>
      </p:sp>
      <p:grpSp>
        <p:nvGrpSpPr>
          <p:cNvPr id="6" name="Group 5"/>
          <p:cNvGrpSpPr/>
          <p:nvPr/>
        </p:nvGrpSpPr>
        <p:grpSpPr>
          <a:xfrm>
            <a:off x="1677544" y="1567540"/>
            <a:ext cx="9099313" cy="4415246"/>
            <a:chOff x="1677544" y="1776548"/>
            <a:chExt cx="9099313" cy="4415246"/>
          </a:xfrm>
        </p:grpSpPr>
        <p:sp>
          <p:nvSpPr>
            <p:cNvPr id="4" name="Frame 3"/>
            <p:cNvSpPr/>
            <p:nvPr/>
          </p:nvSpPr>
          <p:spPr>
            <a:xfrm>
              <a:off x="1677544" y="1776548"/>
              <a:ext cx="9099313" cy="4415246"/>
            </a:xfrm>
            <a:prstGeom prst="fram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schemeClr val="tx1"/>
                </a:solidFill>
              </a:endParaRPr>
            </a:p>
          </p:txBody>
        </p:sp>
        <p:sp>
          <p:nvSpPr>
            <p:cNvPr id="5" name="TextBox 4"/>
            <p:cNvSpPr txBox="1"/>
            <p:nvPr/>
          </p:nvSpPr>
          <p:spPr>
            <a:xfrm>
              <a:off x="2273964" y="2332230"/>
              <a:ext cx="7820527" cy="3323987"/>
            </a:xfrm>
            <a:prstGeom prst="rect">
              <a:avLst/>
            </a:prstGeom>
            <a:noFill/>
          </p:spPr>
          <p:txBody>
            <a:bodyPr wrap="square" rtlCol="0">
              <a:spAutoFit/>
            </a:bodyPr>
            <a:lstStyle/>
            <a:p>
              <a:r>
                <a:rPr lang="en-US" sz="2800" i="1" dirty="0" smtClean="0">
                  <a:latin typeface="Times New Roman" panose="02020603050405020304" pitchFamily="18" charset="0"/>
                  <a:cs typeface="Times New Roman" panose="02020603050405020304" pitchFamily="18" charset="0"/>
                </a:rPr>
                <a:t>       </a:t>
              </a:r>
              <a:r>
                <a:rPr lang="vi-VN" sz="3000" dirty="0" smtClean="0">
                  <a:solidFill>
                    <a:srgbClr val="002060"/>
                  </a:solidFill>
                  <a:latin typeface="Times New Roman" panose="02020603050405020304" pitchFamily="18" charset="0"/>
                  <a:cs typeface="Times New Roman" panose="02020603050405020304" pitchFamily="18" charset="0"/>
                </a:rPr>
                <a:t>Ở </a:t>
              </a:r>
              <a:r>
                <a:rPr lang="vi-VN" sz="3000" dirty="0">
                  <a:solidFill>
                    <a:srgbClr val="002060"/>
                  </a:solidFill>
                  <a:latin typeface="Times New Roman" panose="02020603050405020304" pitchFamily="18" charset="0"/>
                  <a:cs typeface="Times New Roman" panose="02020603050405020304" pitchFamily="18" charset="0"/>
                </a:rPr>
                <a:t>trường, khi bị các bạn bắt nạt, khi bị ngã hay quên đồ dùng học tập em cần tìm kiếm sự hỗ trợ kịp thời. Việc tìm kiếm sự hỗ trợ trong những tình huống này giúp em bảo vệ bản thân, không ảnh hưởng đến việc học tập... Và chính bạn bè, thầy cô giáo sẽ là những người sẽ giúp đỡ các em khi ở trường.</a:t>
              </a:r>
              <a:endParaRPr lang="en-US" sz="3000" dirty="0">
                <a:solidFill>
                  <a:srgbClr val="002060"/>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11428305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28A1BE0-E469-4869-8417-DE9B9EC6F2B4}"/>
              </a:ext>
            </a:extLst>
          </p:cNvPr>
          <p:cNvGrpSpPr/>
          <p:nvPr/>
        </p:nvGrpSpPr>
        <p:grpSpPr>
          <a:xfrm>
            <a:off x="537988" y="406680"/>
            <a:ext cx="2677424" cy="1274454"/>
            <a:chOff x="479771" y="4186500"/>
            <a:chExt cx="2677424" cy="1274454"/>
          </a:xfrm>
        </p:grpSpPr>
        <p:pic>
          <p:nvPicPr>
            <p:cNvPr id="3" name="Picture 2">
              <a:extLst>
                <a:ext uri="{FF2B5EF4-FFF2-40B4-BE49-F238E27FC236}">
                  <a16:creationId xmlns:a16="http://schemas.microsoft.com/office/drawing/2014/main" id="{8A137115-0E6C-4EB8-9AFF-E91DFB9C91F7}"/>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Effect>
                        <a14:saturation sat="200000"/>
                      </a14:imgEffect>
                    </a14:imgLayer>
                  </a14:imgProps>
                </a:ext>
              </a:extLst>
            </a:blip>
            <a:stretch>
              <a:fillRect/>
            </a:stretch>
          </p:blipFill>
          <p:spPr>
            <a:xfrm>
              <a:off x="479771" y="4186500"/>
              <a:ext cx="2677424" cy="1274454"/>
            </a:xfrm>
            <a:prstGeom prst="rect">
              <a:avLst/>
            </a:prstGeom>
          </p:spPr>
        </p:pic>
        <p:sp>
          <p:nvSpPr>
            <p:cNvPr id="4" name="TextBox 3">
              <a:extLst>
                <a:ext uri="{FF2B5EF4-FFF2-40B4-BE49-F238E27FC236}">
                  <a16:creationId xmlns:a16="http://schemas.microsoft.com/office/drawing/2014/main" id="{99733AAB-E5E3-46A1-9F4E-0452DF37F2DF}"/>
                </a:ext>
              </a:extLst>
            </p:cNvPr>
            <p:cNvSpPr txBox="1"/>
            <p:nvPr/>
          </p:nvSpPr>
          <p:spPr>
            <a:xfrm>
              <a:off x="1148949" y="4550361"/>
              <a:ext cx="1797287" cy="523220"/>
            </a:xfrm>
            <a:prstGeom prst="rect">
              <a:avLst/>
            </a:prstGeom>
            <a:noFill/>
          </p:spPr>
          <p:txBody>
            <a:bodyPr wrap="none" rtlCol="0">
              <a:spAutoFit/>
            </a:bodyPr>
            <a:lstStyle/>
            <a:p>
              <a:r>
                <a:rPr lang="vi-VN" sz="2800" b="1" dirty="0">
                  <a:solidFill>
                    <a:schemeClr val="accent2"/>
                  </a:solidFill>
                  <a:latin typeface="+mj-lt"/>
                </a:rPr>
                <a:t>VẬN DỤNG</a:t>
              </a:r>
            </a:p>
          </p:txBody>
        </p:sp>
      </p:grpSp>
      <p:sp>
        <p:nvSpPr>
          <p:cNvPr id="5" name="TextBox 4">
            <a:extLst>
              <a:ext uri="{FF2B5EF4-FFF2-40B4-BE49-F238E27FC236}">
                <a16:creationId xmlns:a16="http://schemas.microsoft.com/office/drawing/2014/main" id="{28201941-DBEA-4CE6-89D9-5B45349DBF3A}"/>
              </a:ext>
            </a:extLst>
          </p:cNvPr>
          <p:cNvSpPr txBox="1"/>
          <p:nvPr/>
        </p:nvSpPr>
        <p:spPr>
          <a:xfrm>
            <a:off x="537988" y="1470524"/>
            <a:ext cx="11116024" cy="1685846"/>
          </a:xfrm>
          <a:prstGeom prst="rect">
            <a:avLst/>
          </a:prstGeom>
          <a:noFill/>
        </p:spPr>
        <p:txBody>
          <a:bodyPr wrap="square" rtlCol="0">
            <a:spAutoFit/>
          </a:bodyPr>
          <a:lstStyle/>
          <a:p>
            <a:pPr marL="285750" indent="-285750">
              <a:lnSpc>
                <a:spcPct val="150000"/>
              </a:lnSpc>
              <a:buClr>
                <a:srgbClr val="F72F98"/>
              </a:buClr>
              <a:buFont typeface="Arial" panose="020B0604020202020204" pitchFamily="34" charset="0"/>
              <a:buChar char="•"/>
            </a:pPr>
            <a:r>
              <a:rPr lang="vi-VN" sz="2400" dirty="0">
                <a:solidFill>
                  <a:srgbClr val="000000"/>
                </a:solidFill>
              </a:rPr>
              <a:t>Chia sẻ </a:t>
            </a:r>
            <a:r>
              <a:rPr lang="en-US" sz="2400" dirty="0" err="1">
                <a:solidFill>
                  <a:srgbClr val="000000"/>
                </a:solidFill>
              </a:rPr>
              <a:t>với</a:t>
            </a:r>
            <a:r>
              <a:rPr lang="en-US" sz="2400" dirty="0">
                <a:solidFill>
                  <a:srgbClr val="000000"/>
                </a:solidFill>
              </a:rPr>
              <a:t> </a:t>
            </a:r>
            <a:r>
              <a:rPr lang="en-US" sz="2400" dirty="0" err="1">
                <a:solidFill>
                  <a:srgbClr val="000000"/>
                </a:solidFill>
              </a:rPr>
              <a:t>bạn</a:t>
            </a:r>
            <a:r>
              <a:rPr lang="en-US" sz="2400" dirty="0">
                <a:solidFill>
                  <a:srgbClr val="000000"/>
                </a:solidFill>
              </a:rPr>
              <a:t> </a:t>
            </a:r>
            <a:r>
              <a:rPr lang="en-US" sz="2400" dirty="0" err="1">
                <a:solidFill>
                  <a:srgbClr val="000000"/>
                </a:solidFill>
              </a:rPr>
              <a:t>cách</a:t>
            </a:r>
            <a:r>
              <a:rPr lang="en-US" sz="2400" dirty="0">
                <a:solidFill>
                  <a:srgbClr val="000000"/>
                </a:solidFill>
              </a:rPr>
              <a:t> </a:t>
            </a:r>
            <a:r>
              <a:rPr lang="en-US" sz="2400" dirty="0" err="1">
                <a:solidFill>
                  <a:srgbClr val="000000"/>
                </a:solidFill>
              </a:rPr>
              <a:t>em</a:t>
            </a:r>
            <a:r>
              <a:rPr lang="en-US" sz="2400" dirty="0">
                <a:solidFill>
                  <a:srgbClr val="000000"/>
                </a:solidFill>
              </a:rPr>
              <a:t> </a:t>
            </a:r>
            <a:r>
              <a:rPr lang="en-US" sz="2400" dirty="0" err="1">
                <a:solidFill>
                  <a:srgbClr val="000000"/>
                </a:solidFill>
              </a:rPr>
              <a:t>đã</a:t>
            </a:r>
            <a:r>
              <a:rPr lang="en-US" sz="2400" dirty="0">
                <a:solidFill>
                  <a:srgbClr val="000000"/>
                </a:solidFill>
              </a:rPr>
              <a:t> </a:t>
            </a:r>
            <a:r>
              <a:rPr lang="en-US" sz="2400" dirty="0" err="1">
                <a:solidFill>
                  <a:srgbClr val="000000"/>
                </a:solidFill>
              </a:rPr>
              <a:t>tìm</a:t>
            </a:r>
            <a:r>
              <a:rPr lang="en-US" sz="2400" dirty="0">
                <a:solidFill>
                  <a:srgbClr val="000000"/>
                </a:solidFill>
              </a:rPr>
              <a:t> </a:t>
            </a:r>
            <a:r>
              <a:rPr lang="en-US" sz="2400" dirty="0" err="1">
                <a:solidFill>
                  <a:srgbClr val="000000"/>
                </a:solidFill>
              </a:rPr>
              <a:t>kiếm</a:t>
            </a:r>
            <a:r>
              <a:rPr lang="en-US" sz="2400" dirty="0">
                <a:solidFill>
                  <a:srgbClr val="000000"/>
                </a:solidFill>
              </a:rPr>
              <a:t> </a:t>
            </a:r>
            <a:r>
              <a:rPr lang="en-US" sz="2400" dirty="0" err="1">
                <a:solidFill>
                  <a:srgbClr val="000000"/>
                </a:solidFill>
              </a:rPr>
              <a:t>sự</a:t>
            </a:r>
            <a:r>
              <a:rPr lang="en-US" sz="2400" dirty="0">
                <a:solidFill>
                  <a:srgbClr val="000000"/>
                </a:solidFill>
              </a:rPr>
              <a:t> </a:t>
            </a:r>
            <a:r>
              <a:rPr lang="en-US" sz="2400" dirty="0" err="1">
                <a:solidFill>
                  <a:srgbClr val="000000"/>
                </a:solidFill>
              </a:rPr>
              <a:t>hỗ</a:t>
            </a:r>
            <a:r>
              <a:rPr lang="en-US" sz="2400" dirty="0">
                <a:solidFill>
                  <a:srgbClr val="000000"/>
                </a:solidFill>
              </a:rPr>
              <a:t> </a:t>
            </a:r>
            <a:r>
              <a:rPr lang="en-US" sz="2400" dirty="0" err="1">
                <a:solidFill>
                  <a:srgbClr val="000000"/>
                </a:solidFill>
              </a:rPr>
              <a:t>trợ</a:t>
            </a:r>
            <a:r>
              <a:rPr lang="en-US" sz="2400" dirty="0">
                <a:solidFill>
                  <a:srgbClr val="000000"/>
                </a:solidFill>
              </a:rPr>
              <a:t> </a:t>
            </a:r>
            <a:r>
              <a:rPr lang="en-US" sz="2400" dirty="0" err="1">
                <a:solidFill>
                  <a:srgbClr val="000000"/>
                </a:solidFill>
              </a:rPr>
              <a:t>khi</a:t>
            </a:r>
            <a:r>
              <a:rPr lang="en-US" sz="2400" dirty="0">
                <a:solidFill>
                  <a:srgbClr val="000000"/>
                </a:solidFill>
              </a:rPr>
              <a:t> </a:t>
            </a:r>
            <a:r>
              <a:rPr lang="en-US" sz="2400" dirty="0" err="1">
                <a:solidFill>
                  <a:srgbClr val="000000"/>
                </a:solidFill>
              </a:rPr>
              <a:t>gặp</a:t>
            </a:r>
            <a:r>
              <a:rPr lang="en-US" sz="2400" dirty="0">
                <a:solidFill>
                  <a:srgbClr val="000000"/>
                </a:solidFill>
              </a:rPr>
              <a:t> </a:t>
            </a:r>
            <a:r>
              <a:rPr lang="en-US" sz="2400" dirty="0" err="1">
                <a:solidFill>
                  <a:srgbClr val="000000"/>
                </a:solidFill>
              </a:rPr>
              <a:t>khó</a:t>
            </a:r>
            <a:r>
              <a:rPr lang="en-US" sz="2400" dirty="0">
                <a:solidFill>
                  <a:srgbClr val="000000"/>
                </a:solidFill>
              </a:rPr>
              <a:t> </a:t>
            </a:r>
            <a:r>
              <a:rPr lang="en-US" sz="2400" dirty="0" err="1">
                <a:solidFill>
                  <a:srgbClr val="000000"/>
                </a:solidFill>
              </a:rPr>
              <a:t>khăn</a:t>
            </a:r>
            <a:r>
              <a:rPr lang="en-US" sz="2400" dirty="0">
                <a:solidFill>
                  <a:srgbClr val="000000"/>
                </a:solidFill>
              </a:rPr>
              <a:t> ở </a:t>
            </a:r>
            <a:r>
              <a:rPr lang="en-US" sz="2400" dirty="0" err="1">
                <a:solidFill>
                  <a:srgbClr val="000000"/>
                </a:solidFill>
              </a:rPr>
              <a:t>trường</a:t>
            </a:r>
            <a:r>
              <a:rPr lang="en-US" sz="2400" dirty="0">
                <a:solidFill>
                  <a:srgbClr val="000000"/>
                </a:solidFill>
              </a:rPr>
              <a:t>.</a:t>
            </a:r>
            <a:endParaRPr lang="vi-VN" sz="2400" dirty="0">
              <a:solidFill>
                <a:srgbClr val="000000"/>
              </a:solidFill>
            </a:endParaRPr>
          </a:p>
          <a:p>
            <a:pPr marL="285750" indent="-285750">
              <a:lnSpc>
                <a:spcPct val="150000"/>
              </a:lnSpc>
              <a:buClr>
                <a:srgbClr val="F72F98"/>
              </a:buClr>
              <a:buFont typeface="Arial" panose="020B0604020202020204" pitchFamily="34" charset="0"/>
              <a:buChar char="•"/>
            </a:pPr>
            <a:r>
              <a:rPr lang="en-US" sz="2400" dirty="0" err="1">
                <a:solidFill>
                  <a:srgbClr val="000000"/>
                </a:solidFill>
              </a:rPr>
              <a:t>Nhắc</a:t>
            </a:r>
            <a:r>
              <a:rPr lang="en-US" sz="2400" dirty="0">
                <a:solidFill>
                  <a:srgbClr val="000000"/>
                </a:solidFill>
              </a:rPr>
              <a:t> </a:t>
            </a:r>
            <a:r>
              <a:rPr lang="en-US" sz="2400" dirty="0" err="1">
                <a:solidFill>
                  <a:srgbClr val="000000"/>
                </a:solidFill>
              </a:rPr>
              <a:t>nhở</a:t>
            </a:r>
            <a:r>
              <a:rPr lang="en-US" sz="2400" dirty="0">
                <a:solidFill>
                  <a:srgbClr val="000000"/>
                </a:solidFill>
              </a:rPr>
              <a:t> </a:t>
            </a:r>
            <a:r>
              <a:rPr lang="en-US" sz="2400" dirty="0" err="1">
                <a:solidFill>
                  <a:srgbClr val="000000"/>
                </a:solidFill>
              </a:rPr>
              <a:t>bạn</a:t>
            </a:r>
            <a:r>
              <a:rPr lang="en-US" sz="2400" dirty="0">
                <a:solidFill>
                  <a:srgbClr val="000000"/>
                </a:solidFill>
              </a:rPr>
              <a:t> </a:t>
            </a:r>
            <a:r>
              <a:rPr lang="en-US" sz="2400" dirty="0" err="1">
                <a:solidFill>
                  <a:srgbClr val="000000"/>
                </a:solidFill>
              </a:rPr>
              <a:t>bè</a:t>
            </a:r>
            <a:r>
              <a:rPr lang="en-US" sz="2400" dirty="0">
                <a:solidFill>
                  <a:srgbClr val="000000"/>
                </a:solidFill>
              </a:rPr>
              <a:t> </a:t>
            </a:r>
            <a:r>
              <a:rPr lang="en-US" sz="2400" dirty="0" err="1">
                <a:solidFill>
                  <a:srgbClr val="000000"/>
                </a:solidFill>
              </a:rPr>
              <a:t>tìm</a:t>
            </a:r>
            <a:r>
              <a:rPr lang="en-US" sz="2400" dirty="0">
                <a:solidFill>
                  <a:srgbClr val="000000"/>
                </a:solidFill>
              </a:rPr>
              <a:t> </a:t>
            </a:r>
            <a:r>
              <a:rPr lang="en-US" sz="2400" dirty="0" err="1">
                <a:solidFill>
                  <a:srgbClr val="000000"/>
                </a:solidFill>
              </a:rPr>
              <a:t>kiếm</a:t>
            </a:r>
            <a:r>
              <a:rPr lang="en-US" sz="2400" dirty="0">
                <a:solidFill>
                  <a:srgbClr val="000000"/>
                </a:solidFill>
              </a:rPr>
              <a:t> </a:t>
            </a:r>
            <a:r>
              <a:rPr lang="en-US" sz="2400" dirty="0" err="1">
                <a:solidFill>
                  <a:srgbClr val="000000"/>
                </a:solidFill>
              </a:rPr>
              <a:t>sự</a:t>
            </a:r>
            <a:r>
              <a:rPr lang="en-US" sz="2400" dirty="0">
                <a:solidFill>
                  <a:srgbClr val="000000"/>
                </a:solidFill>
              </a:rPr>
              <a:t> </a:t>
            </a:r>
            <a:r>
              <a:rPr lang="en-US" sz="2400" dirty="0" err="1">
                <a:solidFill>
                  <a:srgbClr val="000000"/>
                </a:solidFill>
              </a:rPr>
              <a:t>hỗ</a:t>
            </a:r>
            <a:r>
              <a:rPr lang="en-US" sz="2400" dirty="0">
                <a:solidFill>
                  <a:srgbClr val="000000"/>
                </a:solidFill>
              </a:rPr>
              <a:t> </a:t>
            </a:r>
            <a:r>
              <a:rPr lang="en-US" sz="2400" dirty="0" err="1">
                <a:solidFill>
                  <a:srgbClr val="000000"/>
                </a:solidFill>
              </a:rPr>
              <a:t>trợ</a:t>
            </a:r>
            <a:r>
              <a:rPr lang="en-US" sz="2400" dirty="0">
                <a:solidFill>
                  <a:srgbClr val="000000"/>
                </a:solidFill>
              </a:rPr>
              <a:t> </a:t>
            </a:r>
            <a:r>
              <a:rPr lang="en-US" sz="2400" dirty="0" err="1">
                <a:solidFill>
                  <a:srgbClr val="000000"/>
                </a:solidFill>
              </a:rPr>
              <a:t>khi</a:t>
            </a:r>
            <a:r>
              <a:rPr lang="en-US" sz="2400" dirty="0">
                <a:solidFill>
                  <a:srgbClr val="000000"/>
                </a:solidFill>
              </a:rPr>
              <a:t> </a:t>
            </a:r>
            <a:r>
              <a:rPr lang="en-US" sz="2400" dirty="0" err="1">
                <a:solidFill>
                  <a:srgbClr val="000000"/>
                </a:solidFill>
              </a:rPr>
              <a:t>gặp</a:t>
            </a:r>
            <a:r>
              <a:rPr lang="en-US" sz="2400" dirty="0">
                <a:solidFill>
                  <a:srgbClr val="000000"/>
                </a:solidFill>
              </a:rPr>
              <a:t> </a:t>
            </a:r>
            <a:r>
              <a:rPr lang="en-US" sz="2400" dirty="0" err="1">
                <a:solidFill>
                  <a:srgbClr val="000000"/>
                </a:solidFill>
              </a:rPr>
              <a:t>khó</a:t>
            </a:r>
            <a:r>
              <a:rPr lang="en-US" sz="2400" dirty="0">
                <a:solidFill>
                  <a:srgbClr val="000000"/>
                </a:solidFill>
              </a:rPr>
              <a:t> </a:t>
            </a:r>
            <a:r>
              <a:rPr lang="en-US" sz="2400" dirty="0" err="1">
                <a:solidFill>
                  <a:srgbClr val="000000"/>
                </a:solidFill>
              </a:rPr>
              <a:t>khăn</a:t>
            </a:r>
            <a:r>
              <a:rPr lang="en-US" sz="2400" dirty="0">
                <a:solidFill>
                  <a:srgbClr val="000000"/>
                </a:solidFill>
              </a:rPr>
              <a:t> ở </a:t>
            </a:r>
            <a:r>
              <a:rPr lang="en-US" sz="2400" dirty="0" err="1">
                <a:solidFill>
                  <a:srgbClr val="000000"/>
                </a:solidFill>
              </a:rPr>
              <a:t>trường</a:t>
            </a:r>
            <a:r>
              <a:rPr lang="en-US" sz="2400" dirty="0">
                <a:solidFill>
                  <a:srgbClr val="000000"/>
                </a:solidFill>
              </a:rPr>
              <a:t>.</a:t>
            </a:r>
          </a:p>
          <a:p>
            <a:pPr marL="285750" indent="-285750">
              <a:lnSpc>
                <a:spcPct val="150000"/>
              </a:lnSpc>
              <a:buClr>
                <a:srgbClr val="F72F98"/>
              </a:buClr>
              <a:buFont typeface="Arial" panose="020B0604020202020204" pitchFamily="34" charset="0"/>
              <a:buChar char="•"/>
            </a:pPr>
            <a:r>
              <a:rPr lang="en-US" sz="2400" dirty="0" err="1">
                <a:solidFill>
                  <a:srgbClr val="000000"/>
                </a:solidFill>
              </a:rPr>
              <a:t>Làm</a:t>
            </a:r>
            <a:r>
              <a:rPr lang="en-US" sz="2400" dirty="0">
                <a:solidFill>
                  <a:srgbClr val="000000"/>
                </a:solidFill>
              </a:rPr>
              <a:t> </a:t>
            </a:r>
            <a:r>
              <a:rPr lang="en-US" sz="2400" dirty="0" err="1">
                <a:solidFill>
                  <a:srgbClr val="000000"/>
                </a:solidFill>
              </a:rPr>
              <a:t>thẻ</a:t>
            </a:r>
            <a:r>
              <a:rPr lang="en-US" sz="2400" dirty="0">
                <a:solidFill>
                  <a:srgbClr val="000000"/>
                </a:solidFill>
              </a:rPr>
              <a:t> </a:t>
            </a:r>
            <a:r>
              <a:rPr lang="en-US" sz="2400" dirty="0" err="1">
                <a:solidFill>
                  <a:srgbClr val="000000"/>
                </a:solidFill>
              </a:rPr>
              <a:t>thông</a:t>
            </a:r>
            <a:r>
              <a:rPr lang="en-US" sz="2400" dirty="0">
                <a:solidFill>
                  <a:srgbClr val="000000"/>
                </a:solidFill>
              </a:rPr>
              <a:t> tin </a:t>
            </a:r>
            <a:r>
              <a:rPr lang="en-US" sz="2400" dirty="0" err="1">
                <a:solidFill>
                  <a:srgbClr val="000000"/>
                </a:solidFill>
              </a:rPr>
              <a:t>cá</a:t>
            </a:r>
            <a:r>
              <a:rPr lang="en-US" sz="2400" dirty="0">
                <a:solidFill>
                  <a:srgbClr val="000000"/>
                </a:solidFill>
              </a:rPr>
              <a:t> </a:t>
            </a:r>
            <a:r>
              <a:rPr lang="en-US" sz="2400" dirty="0" err="1">
                <a:solidFill>
                  <a:srgbClr val="000000"/>
                </a:solidFill>
              </a:rPr>
              <a:t>nhân</a:t>
            </a:r>
            <a:r>
              <a:rPr lang="en-US" sz="2400" dirty="0">
                <a:solidFill>
                  <a:srgbClr val="000000"/>
                </a:solidFill>
              </a:rPr>
              <a:t> </a:t>
            </a:r>
            <a:r>
              <a:rPr lang="en-US" sz="2400" dirty="0" err="1">
                <a:solidFill>
                  <a:srgbClr val="000000"/>
                </a:solidFill>
              </a:rPr>
              <a:t>để</a:t>
            </a:r>
            <a:r>
              <a:rPr lang="en-US" sz="2400" dirty="0">
                <a:solidFill>
                  <a:srgbClr val="000000"/>
                </a:solidFill>
              </a:rPr>
              <a:t> </a:t>
            </a:r>
            <a:r>
              <a:rPr lang="en-US" sz="2400" dirty="0" err="1">
                <a:solidFill>
                  <a:srgbClr val="000000"/>
                </a:solidFill>
              </a:rPr>
              <a:t>ghi</a:t>
            </a:r>
            <a:r>
              <a:rPr lang="en-US" sz="2400" dirty="0">
                <a:solidFill>
                  <a:srgbClr val="000000"/>
                </a:solidFill>
              </a:rPr>
              <a:t> </a:t>
            </a:r>
            <a:r>
              <a:rPr lang="en-US" sz="2400" dirty="0" err="1">
                <a:solidFill>
                  <a:srgbClr val="000000"/>
                </a:solidFill>
              </a:rPr>
              <a:t>nhớ</a:t>
            </a:r>
            <a:r>
              <a:rPr lang="en-US" sz="2400" dirty="0">
                <a:solidFill>
                  <a:srgbClr val="000000"/>
                </a:solidFill>
              </a:rPr>
              <a:t> </a:t>
            </a:r>
            <a:r>
              <a:rPr lang="en-US" sz="2400" dirty="0" err="1">
                <a:solidFill>
                  <a:srgbClr val="000000"/>
                </a:solidFill>
              </a:rPr>
              <a:t>tên</a:t>
            </a:r>
            <a:r>
              <a:rPr lang="en-US" sz="2400" dirty="0">
                <a:solidFill>
                  <a:srgbClr val="000000"/>
                </a:solidFill>
              </a:rPr>
              <a:t> </a:t>
            </a:r>
            <a:r>
              <a:rPr lang="en-US" sz="2400" dirty="0" err="1">
                <a:solidFill>
                  <a:srgbClr val="000000"/>
                </a:solidFill>
              </a:rPr>
              <a:t>người</a:t>
            </a:r>
            <a:r>
              <a:rPr lang="en-US" sz="2400" dirty="0">
                <a:solidFill>
                  <a:srgbClr val="000000"/>
                </a:solidFill>
              </a:rPr>
              <a:t> </a:t>
            </a:r>
            <a:r>
              <a:rPr lang="en-US" sz="2400" dirty="0" err="1">
                <a:solidFill>
                  <a:srgbClr val="000000"/>
                </a:solidFill>
              </a:rPr>
              <a:t>thân</a:t>
            </a:r>
            <a:r>
              <a:rPr lang="en-US" sz="2400" dirty="0">
                <a:solidFill>
                  <a:srgbClr val="000000"/>
                </a:solidFill>
              </a:rPr>
              <a:t>, </a:t>
            </a:r>
            <a:r>
              <a:rPr lang="en-US" sz="2400" dirty="0" err="1">
                <a:solidFill>
                  <a:srgbClr val="000000"/>
                </a:solidFill>
              </a:rPr>
              <a:t>số</a:t>
            </a:r>
            <a:r>
              <a:rPr lang="en-US" sz="2400" dirty="0">
                <a:solidFill>
                  <a:srgbClr val="000000"/>
                </a:solidFill>
              </a:rPr>
              <a:t> </a:t>
            </a:r>
            <a:r>
              <a:rPr lang="en-US" sz="2400" dirty="0" err="1">
                <a:solidFill>
                  <a:srgbClr val="000000"/>
                </a:solidFill>
              </a:rPr>
              <a:t>điện</a:t>
            </a:r>
            <a:r>
              <a:rPr lang="en-US" sz="2400" dirty="0">
                <a:solidFill>
                  <a:srgbClr val="000000"/>
                </a:solidFill>
              </a:rPr>
              <a:t> </a:t>
            </a:r>
            <a:r>
              <a:rPr lang="en-US" sz="2400" dirty="0" err="1">
                <a:solidFill>
                  <a:srgbClr val="000000"/>
                </a:solidFill>
              </a:rPr>
              <a:t>thoại</a:t>
            </a:r>
            <a:r>
              <a:rPr lang="en-US" sz="2400" dirty="0">
                <a:solidFill>
                  <a:srgbClr val="000000"/>
                </a:solidFill>
              </a:rPr>
              <a:t>, </a:t>
            </a:r>
            <a:r>
              <a:rPr lang="en-US" sz="2400" dirty="0" err="1">
                <a:solidFill>
                  <a:srgbClr val="000000"/>
                </a:solidFill>
              </a:rPr>
              <a:t>địa</a:t>
            </a:r>
            <a:r>
              <a:rPr lang="en-US" sz="2400" dirty="0">
                <a:solidFill>
                  <a:srgbClr val="000000"/>
                </a:solidFill>
              </a:rPr>
              <a:t> </a:t>
            </a:r>
            <a:r>
              <a:rPr lang="en-US" sz="2400" dirty="0" err="1">
                <a:solidFill>
                  <a:srgbClr val="000000"/>
                </a:solidFill>
              </a:rPr>
              <a:t>chỉ</a:t>
            </a:r>
            <a:r>
              <a:rPr lang="en-US" sz="2400" dirty="0">
                <a:solidFill>
                  <a:srgbClr val="000000"/>
                </a:solidFill>
              </a:rPr>
              <a:t>,…</a:t>
            </a:r>
            <a:endParaRPr lang="vi-VN" sz="2400" dirty="0">
              <a:solidFill>
                <a:srgbClr val="000000"/>
              </a:solidFill>
            </a:endParaRPr>
          </a:p>
        </p:txBody>
      </p:sp>
      <p:pic>
        <p:nvPicPr>
          <p:cNvPr id="15" name="Picture 14">
            <a:extLst>
              <a:ext uri="{FF2B5EF4-FFF2-40B4-BE49-F238E27FC236}">
                <a16:creationId xmlns:a16="http://schemas.microsoft.com/office/drawing/2014/main" id="{D7647E1D-9CCE-400D-8F18-E3CA035A06F0}"/>
              </a:ext>
            </a:extLst>
          </p:cNvPr>
          <p:cNvPicPr>
            <a:picLocks noChangeAspect="1"/>
          </p:cNvPicPr>
          <p:nvPr/>
        </p:nvPicPr>
        <p:blipFill rotWithShape="1">
          <a:blip r:embed="rId5">
            <a:clrChange>
              <a:clrFrom>
                <a:srgbClr val="FFFDFF"/>
              </a:clrFrom>
              <a:clrTo>
                <a:srgbClr val="FFFDFF">
                  <a:alpha val="0"/>
                </a:srgbClr>
              </a:clrTo>
            </a:clrChange>
          </a:blip>
          <a:srcRect l="4593"/>
          <a:stretch/>
        </p:blipFill>
        <p:spPr>
          <a:xfrm>
            <a:off x="304799" y="3106824"/>
            <a:ext cx="7953830" cy="3509241"/>
          </a:xfrm>
          <a:prstGeom prst="rect">
            <a:avLst/>
          </a:prstGeom>
        </p:spPr>
      </p:pic>
      <p:sp>
        <p:nvSpPr>
          <p:cNvPr id="7" name="Rectangle 6"/>
          <p:cNvSpPr/>
          <p:nvPr/>
        </p:nvSpPr>
        <p:spPr>
          <a:xfrm>
            <a:off x="9680028" y="6390291"/>
            <a:ext cx="1566041" cy="18918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421007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ARS_RESPONSE_PERSONNUM" val="100"/>
  <p:tag name="ARS_PPT_DBNAME" val="Bai12.Timkiemsuhotrokhiotruong[20210613130551558].mdb"/>
</p:tagLst>
</file>

<file path=ppt/tags/tag2.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3.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4.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5.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6.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7.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heme/theme1.xml><?xml version="1.0" encoding="utf-8"?>
<a:theme xmlns:a="http://schemas.openxmlformats.org/drawingml/2006/main" name="Cute Sticker by Slidesgo">
  <a:themeElements>
    <a:clrScheme name="Simple Light">
      <a:dk1>
        <a:srgbClr val="EA4F46"/>
      </a:dk1>
      <a:lt1>
        <a:srgbClr val="F7D538"/>
      </a:lt1>
      <a:dk2>
        <a:srgbClr val="472C18"/>
      </a:dk2>
      <a:lt2>
        <a:srgbClr val="B2DEEE"/>
      </a:lt2>
      <a:accent1>
        <a:srgbClr val="A2CF9D"/>
      </a:accent1>
      <a:accent2>
        <a:srgbClr val="FFFFFF"/>
      </a:accent2>
      <a:accent3>
        <a:srgbClr val="EF786D"/>
      </a:accent3>
      <a:accent4>
        <a:srgbClr val="7A4934"/>
      </a:accent4>
      <a:accent5>
        <a:srgbClr val="D43733"/>
      </a:accent5>
      <a:accent6>
        <a:srgbClr val="D3AC09"/>
      </a:accent6>
      <a:hlink>
        <a:srgbClr val="F7D538"/>
      </a:hlink>
      <a:folHlink>
        <a:srgbClr val="0097A7"/>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705</TotalTime>
  <Words>411</Words>
  <Application>Microsoft Office PowerPoint</Application>
  <PresentationFormat>Widescreen</PresentationFormat>
  <Paragraphs>44</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Times New Roman</vt:lpstr>
      <vt:lpstr>UTM Cookies</vt:lpstr>
      <vt:lpstr>Cute Sticker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Phạm Thanh Hằng (ADAS – GV)</dc:creator>
  <cp:lastModifiedBy>Admin</cp:lastModifiedBy>
  <cp:revision>85</cp:revision>
  <dcterms:created xsi:type="dcterms:W3CDTF">2021-06-11T02:39:36Z</dcterms:created>
  <dcterms:modified xsi:type="dcterms:W3CDTF">2022-02-23T16:21:20Z</dcterms:modified>
</cp:coreProperties>
</file>