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sldIdLst>
    <p:sldId id="278" r:id="rId3"/>
    <p:sldId id="272" r:id="rId4"/>
    <p:sldId id="273" r:id="rId5"/>
    <p:sldId id="274" r:id="rId6"/>
    <p:sldId id="275" r:id="rId7"/>
    <p:sldId id="276" r:id="rId8"/>
    <p:sldId id="277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71418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915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9911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8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7679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47646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9015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7839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86177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2154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346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074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55791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3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73407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rgbClr val="A2CF9D">
                      <a:lumMod val="50000"/>
                    </a:srgb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A2CF9D">
                      <a:alpha val="40000"/>
                    </a:srgbClr>
                  </a:glow>
                </a:effectLst>
                <a:uLnTx/>
                <a:uFillTx/>
                <a:latin typeface="UTM Cookies"/>
                <a:ea typeface="+mn-ea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56854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236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6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05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024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kiếm sự hỗ trợ khi ở nhà (Tiết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533550" y="1421871"/>
            <a:ext cx="1112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Chia </a:t>
            </a:r>
            <a:r>
              <a:rPr lang="en-US" sz="2800" dirty="0" err="1">
                <a:solidFill>
                  <a:srgbClr val="000000"/>
                </a:solidFill>
              </a:rPr>
              <a:t>sẻ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khi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nhà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90990" y="2661967"/>
            <a:ext cx="4084208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45943" y="2452385"/>
            <a:ext cx="3425371" cy="40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2712" y="2188601"/>
            <a:ext cx="3389928" cy="3954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62083" y="1995393"/>
            <a:ext cx="3389928" cy="41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11" y="2921555"/>
            <a:ext cx="4143375" cy="229552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64801" y="590902"/>
            <a:ext cx="728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quyết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4" y="44558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2" y="4712153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045800"/>
            <a:ext cx="4893312" cy="27662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Nam ở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một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mình</a:t>
              </a:r>
              <a:r>
                <a:rPr lang="en-US" sz="2400" i="1" dirty="0">
                  <a:solidFill>
                    <a:srgbClr val="000000"/>
                  </a:solidFill>
                </a:rPr>
                <a:t>. Nam </a:t>
              </a:r>
              <a:r>
                <a:rPr lang="en-US" sz="2400" i="1" dirty="0" err="1">
                  <a:solidFill>
                    <a:srgbClr val="000000"/>
                  </a:solidFill>
                </a:rPr>
                <a:t>ngửi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thấy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mùi</a:t>
              </a:r>
              <a:r>
                <a:rPr lang="en-US" sz="2400" i="1" dirty="0">
                  <a:solidFill>
                    <a:srgbClr val="000000"/>
                  </a:solidFill>
                </a:rPr>
                <a:t> ga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tỏa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phòng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bếp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8" y="3429000"/>
            <a:ext cx="4559483" cy="30767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92814" y="4275890"/>
            <a:ext cx="5057236" cy="1685846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Gần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đây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anh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hàng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xóm</a:t>
              </a:r>
              <a:r>
                <a:rPr lang="en-US" sz="2400" i="1" dirty="0">
                  <a:solidFill>
                    <a:srgbClr val="000000"/>
                  </a:solidFill>
                </a:rPr>
                <a:t> hay sang </a:t>
              </a:r>
              <a:r>
                <a:rPr lang="en-US" sz="2400" i="1" dirty="0" err="1">
                  <a:solidFill>
                    <a:srgbClr val="000000"/>
                  </a:solidFill>
                </a:rPr>
                <a:t>nhà</a:t>
              </a:r>
              <a:r>
                <a:rPr lang="en-US" sz="2400" i="1" dirty="0">
                  <a:solidFill>
                    <a:srgbClr val="000000"/>
                  </a:solidFill>
                </a:rPr>
                <a:t>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và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đòi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cầm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tay</a:t>
              </a:r>
              <a:r>
                <a:rPr lang="en-US" sz="2400" i="1" dirty="0">
                  <a:solidFill>
                    <a:srgbClr val="000000"/>
                  </a:solidFill>
                </a:rPr>
                <a:t> Lan. Lan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mẹ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nghe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44402" y="523629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895982" y="5389696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3890" y="1599671"/>
            <a:ext cx="4893312" cy="2788303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34231" y="1321337"/>
            <a:ext cx="4559483" cy="3076724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473214" y="4372209"/>
            <a:ext cx="3775481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nhờ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giúp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chú</a:t>
            </a:r>
            <a:r>
              <a:rPr lang="en-US" sz="2300" i="1" dirty="0">
                <a:solidFill>
                  <a:schemeClr val="bg2"/>
                </a:solidFill>
              </a:rPr>
              <a:t> An </a:t>
            </a:r>
            <a:r>
              <a:rPr lang="en-US" sz="2300" i="1" dirty="0" err="1">
                <a:solidFill>
                  <a:schemeClr val="bg2"/>
                </a:solidFill>
              </a:rPr>
              <a:t>hàng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xóm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7226231" y="4463844"/>
            <a:ext cx="416748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Lan </a:t>
            </a:r>
            <a:r>
              <a:rPr lang="en-US" sz="2300" i="1" dirty="0" err="1">
                <a:solidFill>
                  <a:schemeClr val="bg2"/>
                </a:solidFill>
              </a:rPr>
              <a:t>tìm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kiếm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sự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từ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mẹ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nhà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537" y="1729570"/>
            <a:ext cx="72635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i="1" dirty="0" err="1" smtClean="0">
                <a:solidFill>
                  <a:schemeClr val="bg2"/>
                </a:solidFill>
              </a:rPr>
              <a:t>Chào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tạm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biệt</a:t>
            </a:r>
            <a:r>
              <a:rPr lang="en-US" sz="5400" i="1" dirty="0" smtClean="0">
                <a:solidFill>
                  <a:schemeClr val="bg2"/>
                </a:solidFill>
              </a:rPr>
              <a:t> </a:t>
            </a:r>
            <a:r>
              <a:rPr lang="en-US" sz="5400" i="1" dirty="0" err="1" smtClean="0">
                <a:solidFill>
                  <a:schemeClr val="bg2"/>
                </a:solidFill>
              </a:rPr>
              <a:t>các</a:t>
            </a:r>
            <a:r>
              <a:rPr lang="en-US" sz="5400" i="1" dirty="0" smtClean="0">
                <a:solidFill>
                  <a:schemeClr val="bg2"/>
                </a:solidFill>
              </a:rPr>
              <a:t> con!</a:t>
            </a:r>
            <a:endParaRPr lang="vi-VN" sz="5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974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Timkiemsuhotrokhionha[2021061313042569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273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UTM Cookies</vt:lpstr>
      <vt:lpstr>Wingdings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61</cp:revision>
  <dcterms:created xsi:type="dcterms:W3CDTF">2021-06-11T02:39:36Z</dcterms:created>
  <dcterms:modified xsi:type="dcterms:W3CDTF">2022-02-08T06:38:24Z</dcterms:modified>
</cp:coreProperties>
</file>