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83" r:id="rId2"/>
    <p:sldId id="259" r:id="rId3"/>
    <p:sldId id="272" r:id="rId4"/>
    <p:sldId id="273" r:id="rId5"/>
    <p:sldId id="280" r:id="rId6"/>
    <p:sldId id="274" r:id="rId7"/>
    <p:sldId id="275" r:id="rId8"/>
    <p:sldId id="276" r:id="rId9"/>
    <p:sldId id="264" r:id="rId10"/>
    <p:sldId id="281" r:id="rId11"/>
    <p:sldId id="266" r:id="rId12"/>
    <p:sldId id="282" r:id="rId13"/>
    <p:sldId id="270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4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microsoft.com/office/2007/relationships/hdphoto" Target="../media/hdphoto12.wdp"/><Relationship Id="rId5" Type="http://schemas.openxmlformats.org/officeDocument/2006/relationships/image" Target="../media/image25.png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microsoft.com/office/2007/relationships/hdphoto" Target="../media/hdphoto13.wdp"/><Relationship Id="rId5" Type="http://schemas.openxmlformats.org/officeDocument/2006/relationships/image" Target="../media/image27.png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30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10.wdp"/><Relationship Id="rId5" Type="http://schemas.openxmlformats.org/officeDocument/2006/relationships/image" Target="../media/image20.png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3600" b="1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ĐẠO ĐỨC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12: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 kiếm sự hỗ trợ khi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trường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(Tiết 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1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9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B96699A-72D6-4B08-A3C1-9C5426E0CC6B}"/>
              </a:ext>
            </a:extLst>
          </p:cNvPr>
          <p:cNvGrpSpPr/>
          <p:nvPr/>
        </p:nvGrpSpPr>
        <p:grpSpPr>
          <a:xfrm>
            <a:off x="6837337" y="3001112"/>
            <a:ext cx="3120572" cy="3120572"/>
            <a:chOff x="5513006" y="1969728"/>
            <a:chExt cx="3120572" cy="31205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F652D0-FCEB-4A14-A88A-D95F2546CC97}"/>
                </a:ext>
              </a:extLst>
            </p:cNvPr>
            <p:cNvGrpSpPr/>
            <p:nvPr/>
          </p:nvGrpSpPr>
          <p:grpSpPr>
            <a:xfrm>
              <a:off x="5513006" y="1969728"/>
              <a:ext cx="3120572" cy="3120572"/>
              <a:chOff x="6104824" y="2821619"/>
              <a:chExt cx="3120572" cy="312057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0513D53-B0C2-4E53-BEAF-80B98A36CA9A}"/>
                  </a:ext>
                </a:extLst>
              </p:cNvPr>
              <p:cNvSpPr/>
              <p:nvPr/>
            </p:nvSpPr>
            <p:spPr>
              <a:xfrm>
                <a:off x="6104824" y="2821619"/>
                <a:ext cx="3120572" cy="312057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982DA03-FB24-49CD-A763-FEBBBF59A6E8}"/>
                  </a:ext>
                </a:extLst>
              </p:cNvPr>
              <p:cNvSpPr/>
              <p:nvPr/>
            </p:nvSpPr>
            <p:spPr>
              <a:xfrm>
                <a:off x="6257224" y="2974019"/>
                <a:ext cx="2860249" cy="28602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3C5242D3-A2ED-4B93-BB5B-D311DF61BF8B}"/>
                </a:ext>
              </a:extLst>
            </p:cNvPr>
            <p:cNvSpPr/>
            <p:nvPr/>
          </p:nvSpPr>
          <p:spPr>
            <a:xfrm>
              <a:off x="6878497" y="2602746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4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4C555A-40CE-49C0-91FF-80D34C2EB95F}"/>
                </a:ext>
              </a:extLst>
            </p:cNvPr>
            <p:cNvSpPr txBox="1"/>
            <p:nvPr/>
          </p:nvSpPr>
          <p:spPr>
            <a:xfrm>
              <a:off x="5720303" y="3020795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Lan </a:t>
              </a:r>
              <a:r>
                <a:rPr lang="en-US" sz="2300" dirty="0" err="1">
                  <a:solidFill>
                    <a:schemeClr val="bg2"/>
                  </a:solidFill>
                </a:rPr>
                <a:t>báo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với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cô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giáo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mất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đồ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dùng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học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tập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241950" y="43425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F24020D-EE52-4450-86D3-734DC8B27BB1}"/>
              </a:ext>
            </a:extLst>
          </p:cNvPr>
          <p:cNvGrpSpPr/>
          <p:nvPr/>
        </p:nvGrpSpPr>
        <p:grpSpPr>
          <a:xfrm>
            <a:off x="896598" y="2984973"/>
            <a:ext cx="3896844" cy="3028788"/>
            <a:chOff x="809511" y="2921699"/>
            <a:chExt cx="3896844" cy="302878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BEBB9A-A92D-40F6-A263-60EF1C4D1602}"/>
                </a:ext>
              </a:extLst>
            </p:cNvPr>
            <p:cNvGrpSpPr/>
            <p:nvPr/>
          </p:nvGrpSpPr>
          <p:grpSpPr>
            <a:xfrm>
              <a:off x="809511" y="2921699"/>
              <a:ext cx="3896844" cy="3028788"/>
              <a:chOff x="766762" y="2950261"/>
              <a:chExt cx="3896844" cy="3028788"/>
            </a:xfrm>
          </p:grpSpPr>
          <p:sp>
            <p:nvSpPr>
              <p:cNvPr id="28" name="Pentagon 27">
                <a:extLst>
                  <a:ext uri="{FF2B5EF4-FFF2-40B4-BE49-F238E27FC236}">
                    <a16:creationId xmlns:a16="http://schemas.microsoft.com/office/drawing/2014/main" id="{72E970BD-0348-4FCF-BC4A-390FD2BE5F9E}"/>
                  </a:ext>
                </a:extLst>
              </p:cNvPr>
              <p:cNvSpPr/>
              <p:nvPr/>
            </p:nvSpPr>
            <p:spPr>
              <a:xfrm>
                <a:off x="766762" y="2950261"/>
                <a:ext cx="3896844" cy="3028788"/>
              </a:xfrm>
              <a:prstGeom prst="pentagon">
                <a:avLst/>
              </a:prstGeom>
              <a:solidFill>
                <a:srgbClr val="F688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entagon 28">
                <a:extLst>
                  <a:ext uri="{FF2B5EF4-FFF2-40B4-BE49-F238E27FC236}">
                    <a16:creationId xmlns:a16="http://schemas.microsoft.com/office/drawing/2014/main" id="{934727A5-DB2A-44DE-95FA-A366D3FE79E8}"/>
                  </a:ext>
                </a:extLst>
              </p:cNvPr>
              <p:cNvSpPr/>
              <p:nvPr/>
            </p:nvSpPr>
            <p:spPr>
              <a:xfrm>
                <a:off x="919162" y="3102661"/>
                <a:ext cx="3551238" cy="2760169"/>
              </a:xfrm>
              <a:prstGeom prst="pentagon">
                <a:avLst/>
              </a:prstGeom>
              <a:solidFill>
                <a:srgbClr val="F6885C"/>
              </a:solidFill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Diamond 29">
              <a:extLst>
                <a:ext uri="{FF2B5EF4-FFF2-40B4-BE49-F238E27FC236}">
                  <a16:creationId xmlns:a16="http://schemas.microsoft.com/office/drawing/2014/main" id="{C7AF1C4A-4A1D-4B3B-B5EB-7E36A6C18A39}"/>
                </a:ext>
              </a:extLst>
            </p:cNvPr>
            <p:cNvSpPr/>
            <p:nvPr/>
          </p:nvSpPr>
          <p:spPr>
            <a:xfrm>
              <a:off x="1164140" y="4062102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3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45D770B-2541-410F-8B71-77A06B7C9E77}"/>
                </a:ext>
              </a:extLst>
            </p:cNvPr>
            <p:cNvSpPr txBox="1"/>
            <p:nvPr/>
          </p:nvSpPr>
          <p:spPr>
            <a:xfrm>
              <a:off x="1428370" y="3880360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>
                  <a:solidFill>
                    <a:schemeClr val="bg2"/>
                  </a:solidFill>
                </a:rPr>
                <a:t>Minh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cách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im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lặng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giấu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mũ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20666" y="4413765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65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106350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1063505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716283" y="1948616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Hùng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bạn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bàn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dưới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vẩy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mực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vào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áo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7F20A30-1794-4893-96AD-0D05FA659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4012" y="2013941"/>
            <a:ext cx="5937260" cy="361497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1432446" y="3429000"/>
            <a:ext cx="4209334" cy="1975518"/>
            <a:chOff x="7307943" y="1616768"/>
            <a:chExt cx="4209334" cy="1975518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131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Hùng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tâm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và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tìm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kiếm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hỗ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trợ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từ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giáo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2" descr="Happy cute boy study with smile Premium Vector">
            <a:extLst>
              <a:ext uri="{FF2B5EF4-FFF2-40B4-BE49-F238E27FC236}">
                <a16:creationId xmlns:a16="http://schemas.microsoft.com/office/drawing/2014/main" id="{91900156-B298-4A56-B1FB-332855899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688" y="4527787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504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05506" y="373766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625446" y="73331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4089271" y="733316"/>
            <a:ext cx="475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</a:rPr>
              <a:t>Đưa</a:t>
            </a:r>
            <a:r>
              <a:rPr lang="en-US" sz="2800" b="1" dirty="0">
                <a:solidFill>
                  <a:srgbClr val="00B050"/>
                </a:solidFill>
              </a:rPr>
              <a:t> ra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khuyên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cho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3BDF097-AB72-448E-8FEB-AB039D2C4316}"/>
              </a:ext>
            </a:extLst>
          </p:cNvPr>
          <p:cNvGrpSpPr/>
          <p:nvPr/>
        </p:nvGrpSpPr>
        <p:grpSpPr>
          <a:xfrm>
            <a:off x="6284993" y="1567164"/>
            <a:ext cx="4743264" cy="1305165"/>
            <a:chOff x="702356" y="792112"/>
            <a:chExt cx="4743264" cy="130516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7F16E9-C226-47D5-853A-6623E46FC27C}"/>
                </a:ext>
              </a:extLst>
            </p:cNvPr>
            <p:cNvSpPr txBox="1"/>
            <p:nvPr/>
          </p:nvSpPr>
          <p:spPr>
            <a:xfrm flipH="1">
              <a:off x="996217" y="792112"/>
              <a:ext cx="4449403" cy="1305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i="1" dirty="0" err="1">
                  <a:solidFill>
                    <a:srgbClr val="000000"/>
                  </a:solidFill>
                </a:rPr>
                <a:t>Hoa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bị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chị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lớp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trên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giấu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cặp</a:t>
              </a:r>
              <a:r>
                <a:rPr lang="en-US" sz="2800" i="1" dirty="0">
                  <a:solidFill>
                    <a:srgbClr val="000000"/>
                  </a:solidFill>
                </a:rPr>
                <a:t> </a:t>
              </a:r>
              <a:r>
                <a:rPr lang="en-US" sz="2800" i="1" dirty="0" err="1">
                  <a:solidFill>
                    <a:srgbClr val="000000"/>
                  </a:solidFill>
                </a:rPr>
                <a:t>sách</a:t>
              </a:r>
              <a:r>
                <a:rPr lang="en-US" sz="2800" i="1" dirty="0">
                  <a:solidFill>
                    <a:srgbClr val="000000"/>
                  </a:solidFill>
                </a:rPr>
                <a:t>.</a:t>
              </a:r>
              <a:endParaRPr lang="vi-VN" sz="2800" i="1" dirty="0">
                <a:solidFill>
                  <a:srgbClr val="000000"/>
                </a:solidFill>
              </a:endParaRPr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3E182312-79CB-4606-8F1D-2111CFEAF760}"/>
                </a:ext>
              </a:extLst>
            </p:cNvPr>
            <p:cNvSpPr/>
            <p:nvPr/>
          </p:nvSpPr>
          <p:spPr>
            <a:xfrm>
              <a:off x="702356" y="92997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AA0C90-855A-4BFF-B6AD-C48BE14C387E}"/>
              </a:ext>
            </a:extLst>
          </p:cNvPr>
          <p:cNvGrpSpPr/>
          <p:nvPr/>
        </p:nvGrpSpPr>
        <p:grpSpPr>
          <a:xfrm>
            <a:off x="6578854" y="3162453"/>
            <a:ext cx="4209334" cy="2415508"/>
            <a:chOff x="7307943" y="1616768"/>
            <a:chExt cx="4209334" cy="2038611"/>
          </a:xfrm>
        </p:grpSpPr>
        <p:sp>
          <p:nvSpPr>
            <p:cNvPr id="33" name="Speech Bubble: Oval 32">
              <a:extLst>
                <a:ext uri="{FF2B5EF4-FFF2-40B4-BE49-F238E27FC236}">
                  <a16:creationId xmlns:a16="http://schemas.microsoft.com/office/drawing/2014/main" id="{0CD42767-4667-4CBE-BAA5-53787722EF30}"/>
                </a:ext>
              </a:extLst>
            </p:cNvPr>
            <p:cNvSpPr/>
            <p:nvPr/>
          </p:nvSpPr>
          <p:spPr>
            <a:xfrm>
              <a:off x="7307943" y="1616768"/>
              <a:ext cx="4209334" cy="1975518"/>
            </a:xfrm>
            <a:prstGeom prst="wedgeEllipseCallout">
              <a:avLst>
                <a:gd name="adj1" fmla="val 26373"/>
                <a:gd name="adj2" fmla="val 58948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81E7C9F-770E-4300-91CB-794DD2C1898F}"/>
                </a:ext>
              </a:extLst>
            </p:cNvPr>
            <p:cNvSpPr/>
            <p:nvPr/>
          </p:nvSpPr>
          <p:spPr>
            <a:xfrm>
              <a:off x="7532368" y="1969533"/>
              <a:ext cx="372419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solidFill>
                    <a:srgbClr val="FF0000"/>
                  </a:solidFill>
                </a:rPr>
                <a:t>Hoa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nên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nói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chuyện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với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thầy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cô</a:t>
              </a:r>
              <a:r>
                <a:rPr lang="en-US" sz="2400" dirty="0">
                  <a:solidFill>
                    <a:srgbClr val="FF0000"/>
                  </a:solidFill>
                </a:rPr>
                <a:t>, </a:t>
              </a:r>
              <a:r>
                <a:rPr lang="en-US" sz="2400" dirty="0" err="1">
                  <a:solidFill>
                    <a:srgbClr val="FF0000"/>
                  </a:solidFill>
                </a:rPr>
                <a:t>bố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mẹ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để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nhờ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sự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giúp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</a:rPr>
                <a:t>đỡ</a:t>
              </a:r>
              <a:r>
                <a:rPr lang="en-US" sz="2400" dirty="0">
                  <a:solidFill>
                    <a:srgbClr val="FF0000"/>
                  </a:solidFill>
                </a:rPr>
                <a:t>.</a:t>
              </a:r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DD0A192-1867-407F-999D-7E6EFC6A5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972" y="1955083"/>
            <a:ext cx="5548967" cy="330050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C129E3C-45A7-4BAC-B5C3-2081850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378" y="4248894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98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1848832" y="1362635"/>
            <a:ext cx="849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cùng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các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bạn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trò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chơi</a:t>
            </a:r>
            <a:r>
              <a:rPr lang="en-US" sz="2800" dirty="0">
                <a:solidFill>
                  <a:srgbClr val="000000"/>
                </a:solidFill>
              </a:rPr>
              <a:t> “</a:t>
            </a:r>
            <a:r>
              <a:rPr lang="en-US" sz="2800" dirty="0" err="1">
                <a:solidFill>
                  <a:srgbClr val="000000"/>
                </a:solidFill>
              </a:rPr>
              <a:t>Tìm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người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giúp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đỡ</a:t>
            </a:r>
            <a:r>
              <a:rPr lang="en-US" sz="2800" dirty="0">
                <a:solidFill>
                  <a:srgbClr val="000000"/>
                </a:solidFill>
              </a:rPr>
              <a:t>”.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62546-2EAA-4F51-8F13-61D35177ED2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8832" y="2195286"/>
            <a:ext cx="8984543" cy="39832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9443" y="1814109"/>
            <a:ext cx="7514044" cy="418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8093487" y="3690258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trêu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712" y="1864027"/>
            <a:ext cx="55626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6690" y="1857376"/>
            <a:ext cx="5667711" cy="34255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921936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chảy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máu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chân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6981650" y="5510436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>
                <a:solidFill>
                  <a:schemeClr val="bg2"/>
                </a:solidFill>
              </a:rPr>
              <a:t>nhà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19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</a:rPr>
              <a:t>Khi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từ</a:t>
            </a:r>
            <a:r>
              <a:rPr lang="en-US" sz="2400" dirty="0">
                <a:solidFill>
                  <a:srgbClr val="000000"/>
                </a:solidFill>
              </a:rPr>
              <a:t> ai?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55778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bè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441972"/>
            <a:ext cx="5057236" cy="1685846"/>
            <a:chOff x="811171" y="2290016"/>
            <a:chExt cx="5057236" cy="168584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201696" y="2290016"/>
              <a:ext cx="4666711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400" i="1" dirty="0">
                  <a:solidFill>
                    <a:srgbClr val="000000"/>
                  </a:solidFill>
                </a:rPr>
                <a:t> nay,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đau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400" i="1" dirty="0">
                  <a:solidFill>
                    <a:srgbClr val="000000"/>
                  </a:solidFill>
                </a:rPr>
                <a:t>,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nên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Huy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nói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cho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820242" y="4725833"/>
            <a:ext cx="5326728" cy="1131848"/>
            <a:chOff x="811171" y="2290016"/>
            <a:chExt cx="5326728" cy="1131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1201695" y="2290016"/>
              <a:ext cx="4936204" cy="1131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i="1" dirty="0">
                  <a:solidFill>
                    <a:srgbClr val="000000"/>
                  </a:solidFill>
                </a:rPr>
                <a:t>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làm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bài</a:t>
              </a:r>
              <a:r>
                <a:rPr lang="en-US" sz="2400" i="1" dirty="0">
                  <a:solidFill>
                    <a:srgbClr val="000000"/>
                  </a:solidFill>
                </a:rPr>
                <a:t>. </a:t>
              </a:r>
              <a:r>
                <a:rPr lang="en-US" sz="24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400" i="1" dirty="0">
                  <a:solidFill>
                    <a:srgbClr val="000000"/>
                  </a:solidFill>
                </a:rPr>
                <a:t> ra </a:t>
              </a:r>
              <a:r>
                <a:rPr lang="en-US" sz="24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400" i="1" dirty="0">
                  <a:solidFill>
                    <a:srgbClr val="000000"/>
                  </a:solidFill>
                </a:rPr>
                <a:t>, Nga </a:t>
              </a:r>
              <a:r>
                <a:rPr lang="en-US" sz="2400" i="1" dirty="0" err="1">
                  <a:solidFill>
                    <a:srgbClr val="000000"/>
                  </a:solidFill>
                </a:rPr>
                <a:t>đã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cô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400" i="1" dirty="0">
                  <a:solidFill>
                    <a:srgbClr val="000000"/>
                  </a:solidFill>
                </a:rPr>
                <a:t> </a:t>
              </a:r>
              <a:r>
                <a:rPr lang="en-US" sz="24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400" i="1" dirty="0">
                  <a:solidFill>
                    <a:srgbClr val="000000"/>
                  </a:solidFill>
                </a:rPr>
                <a:t>.</a:t>
              </a:r>
              <a:endParaRPr lang="vi-VN" sz="24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975" y="1339126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25" y="3524749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4827" y="376947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534849" y="173781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953007" y="1724588"/>
            <a:ext cx="10977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Em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hoặc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không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đồng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việc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làm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của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bạn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nào</a:t>
            </a:r>
            <a:r>
              <a:rPr lang="en-US" sz="2800" b="1" dirty="0">
                <a:solidFill>
                  <a:srgbClr val="00B050"/>
                </a:solidFill>
              </a:rPr>
              <a:t>? </a:t>
            </a:r>
            <a:r>
              <a:rPr lang="en-US" sz="2800" b="1" dirty="0" err="1">
                <a:solidFill>
                  <a:srgbClr val="00B050"/>
                </a:solidFill>
              </a:rPr>
              <a:t>Vì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sao</a:t>
            </a:r>
            <a:r>
              <a:rPr lang="en-US" sz="2800" b="1" dirty="0">
                <a:solidFill>
                  <a:srgbClr val="00B050"/>
                </a:solidFill>
              </a:rPr>
              <a:t>?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3C26CF6-7B86-472F-9BB1-505A566C86EC}"/>
              </a:ext>
            </a:extLst>
          </p:cNvPr>
          <p:cNvGrpSpPr/>
          <p:nvPr/>
        </p:nvGrpSpPr>
        <p:grpSpPr>
          <a:xfrm>
            <a:off x="1295330" y="2518670"/>
            <a:ext cx="4373563" cy="3321271"/>
            <a:chOff x="6653736" y="978559"/>
            <a:chExt cx="4373563" cy="332127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14D27EF-07EA-4D38-B877-40F1FD7324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3136" t="-2554" r="-4267"/>
            <a:stretch/>
          </p:blipFill>
          <p:spPr>
            <a:xfrm>
              <a:off x="6653736" y="978559"/>
              <a:ext cx="4373563" cy="3321271"/>
            </a:xfrm>
            <a:prstGeom prst="rect">
              <a:avLst/>
            </a:prstGeom>
          </p:spPr>
        </p:pic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207A8F4-4306-4B5A-AFB1-66E62300D4CE}"/>
                </a:ext>
              </a:extLst>
            </p:cNvPr>
            <p:cNvSpPr/>
            <p:nvPr/>
          </p:nvSpPr>
          <p:spPr>
            <a:xfrm>
              <a:off x="7153525" y="206757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1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85A63CD-1FAE-41FD-BAAA-F0A6B4DA328F}"/>
                </a:ext>
              </a:extLst>
            </p:cNvPr>
            <p:cNvSpPr txBox="1"/>
            <p:nvPr/>
          </p:nvSpPr>
          <p:spPr>
            <a:xfrm>
              <a:off x="7348320" y="1876284"/>
              <a:ext cx="2859314" cy="161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300" dirty="0" err="1">
                  <a:solidFill>
                    <a:schemeClr val="bg2"/>
                  </a:solidFill>
                </a:rPr>
                <a:t>Huy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thường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khóc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khi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bị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các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bạn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trêu</a:t>
              </a:r>
              <a:r>
                <a:rPr lang="en-US" sz="2300" dirty="0">
                  <a:solidFill>
                    <a:schemeClr val="bg2"/>
                  </a:solidFill>
                </a:rPr>
                <a:t> </a:t>
              </a:r>
              <a:r>
                <a:rPr lang="en-US" sz="2300" dirty="0" err="1">
                  <a:solidFill>
                    <a:schemeClr val="bg2"/>
                  </a:solidFill>
                </a:rPr>
                <a:t>chọc</a:t>
              </a:r>
              <a:r>
                <a:rPr lang="en-US" sz="2300" dirty="0">
                  <a:solidFill>
                    <a:schemeClr val="bg2"/>
                  </a:solidFill>
                </a:rPr>
                <a:t>.</a:t>
              </a:r>
              <a:endParaRPr lang="vi-VN" sz="23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4DDF-44EF-49B4-AC60-9757B84EEA67}"/>
              </a:ext>
            </a:extLst>
          </p:cNvPr>
          <p:cNvGrpSpPr/>
          <p:nvPr/>
        </p:nvGrpSpPr>
        <p:grpSpPr>
          <a:xfrm>
            <a:off x="6467142" y="2461942"/>
            <a:ext cx="4373562" cy="3636766"/>
            <a:chOff x="6467142" y="2461942"/>
            <a:chExt cx="4373562" cy="363676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579589-181E-4F74-B78E-A7754BCB2325}"/>
                </a:ext>
              </a:extLst>
            </p:cNvPr>
            <p:cNvGrpSpPr/>
            <p:nvPr/>
          </p:nvGrpSpPr>
          <p:grpSpPr>
            <a:xfrm>
              <a:off x="6467142" y="2461942"/>
              <a:ext cx="4373562" cy="3636766"/>
              <a:chOff x="5816557" y="2904157"/>
              <a:chExt cx="3370985" cy="2935784"/>
            </a:xfrm>
          </p:grpSpPr>
          <p:sp>
            <p:nvSpPr>
              <p:cNvPr id="18" name="Star: 5 Points 17">
                <a:extLst>
                  <a:ext uri="{FF2B5EF4-FFF2-40B4-BE49-F238E27FC236}">
                    <a16:creationId xmlns:a16="http://schemas.microsoft.com/office/drawing/2014/main" id="{E347FAD7-3FE4-4BA9-9EFC-ACAAD7D16FA3}"/>
                  </a:ext>
                </a:extLst>
              </p:cNvPr>
              <p:cNvSpPr/>
              <p:nvPr/>
            </p:nvSpPr>
            <p:spPr>
              <a:xfrm>
                <a:off x="5816557" y="2904157"/>
                <a:ext cx="3370985" cy="2935784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Star: 5 Points 18">
                <a:extLst>
                  <a:ext uri="{FF2B5EF4-FFF2-40B4-BE49-F238E27FC236}">
                    <a16:creationId xmlns:a16="http://schemas.microsoft.com/office/drawing/2014/main" id="{CE49717A-137C-4429-AB38-7784FF3A20EE}"/>
                  </a:ext>
                </a:extLst>
              </p:cNvPr>
              <p:cNvSpPr/>
              <p:nvPr/>
            </p:nvSpPr>
            <p:spPr>
              <a:xfrm>
                <a:off x="6063297" y="3097650"/>
                <a:ext cx="2931555" cy="2548798"/>
              </a:xfrm>
              <a:prstGeom prst="star5">
                <a:avLst>
                  <a:gd name="adj" fmla="val 32427"/>
                  <a:gd name="hf" fmla="val 105146"/>
                  <a:gd name="vf" fmla="val 110557"/>
                </a:avLst>
              </a:prstGeom>
              <a:ln>
                <a:solidFill>
                  <a:schemeClr val="bg1">
                    <a:lumMod val="20000"/>
                    <a:lumOff val="8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id="{044B1B3F-D9E9-4D73-9E38-0B6DE8BC3B2D}"/>
                </a:ext>
              </a:extLst>
            </p:cNvPr>
            <p:cNvSpPr/>
            <p:nvPr/>
          </p:nvSpPr>
          <p:spPr>
            <a:xfrm>
              <a:off x="7170476" y="3845901"/>
              <a:ext cx="389589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139531-F3D7-4B55-B920-1DDB1DFCCF20}"/>
                </a:ext>
              </a:extLst>
            </p:cNvPr>
            <p:cNvSpPr txBox="1"/>
            <p:nvPr/>
          </p:nvSpPr>
          <p:spPr>
            <a:xfrm>
              <a:off x="7525332" y="3632392"/>
              <a:ext cx="2358264" cy="1881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 err="1">
                  <a:solidFill>
                    <a:schemeClr val="bg2"/>
                  </a:solidFill>
                </a:rPr>
                <a:t>Ngọc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đã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kể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chuyện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mình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bị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các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anh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lớp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lớn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bắt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nạt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cho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cô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giáo</a:t>
              </a:r>
              <a:r>
                <a:rPr lang="en-US" sz="2000" dirty="0">
                  <a:solidFill>
                    <a:schemeClr val="bg2"/>
                  </a:solidFill>
                </a:rPr>
                <a:t> </a:t>
              </a:r>
              <a:r>
                <a:rPr lang="en-US" sz="2000" dirty="0" err="1">
                  <a:solidFill>
                    <a:schemeClr val="bg2"/>
                  </a:solidFill>
                </a:rPr>
                <a:t>nghe</a:t>
              </a:r>
              <a:r>
                <a:rPr lang="en-US" sz="2000" dirty="0">
                  <a:solidFill>
                    <a:schemeClr val="bg2"/>
                  </a:solidFill>
                </a:rPr>
                <a:t>.</a:t>
              </a:r>
              <a:endParaRPr lang="vi-VN" sz="20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3977397" y="4525088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>
            <a:off x="9674949" y="4568631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547</Words>
  <Application>Microsoft Office PowerPoint</Application>
  <PresentationFormat>Widescreen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UTM Cookies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79</cp:revision>
  <dcterms:created xsi:type="dcterms:W3CDTF">2021-06-11T02:39:36Z</dcterms:created>
  <dcterms:modified xsi:type="dcterms:W3CDTF">2022-02-19T09:23:23Z</dcterms:modified>
</cp:coreProperties>
</file>