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35" r:id="rId2"/>
    <p:sldId id="280" r:id="rId3"/>
    <p:sldId id="291" r:id="rId4"/>
    <p:sldId id="284" r:id="rId5"/>
    <p:sldId id="278" r:id="rId6"/>
    <p:sldId id="299" r:id="rId7"/>
    <p:sldId id="267" r:id="rId8"/>
    <p:sldId id="300" r:id="rId9"/>
    <p:sldId id="269" r:id="rId10"/>
    <p:sldId id="270" r:id="rId11"/>
    <p:sldId id="301" r:id="rId12"/>
    <p:sldId id="282" r:id="rId13"/>
    <p:sldId id="274" r:id="rId14"/>
    <p:sldId id="275" r:id="rId15"/>
    <p:sldId id="298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589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021E4-0AEB-4315-A496-E2DD4C55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48" y="3429000"/>
            <a:ext cx="4774906" cy="3140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D485C-F52F-4163-BEA6-9AAD6E8F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915" y="3260320"/>
            <a:ext cx="4535061" cy="33397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336601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6849362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14195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709B36-F1EE-488E-8A3A-C6E8F46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6"/>
          <a:stretch/>
        </p:blipFill>
        <p:spPr>
          <a:xfrm>
            <a:off x="7429304" y="2751060"/>
            <a:ext cx="4000201" cy="3838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63856-4D90-43B0-B69B-C4122C09C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97"/>
          <a:stretch/>
        </p:blipFill>
        <p:spPr>
          <a:xfrm>
            <a:off x="946562" y="2819193"/>
            <a:ext cx="3779674" cy="3838407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155601" y="2835657"/>
            <a:ext cx="1872026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7127914" y="2835657"/>
            <a:ext cx="1872868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3396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688625" y="985272"/>
            <a:ext cx="6614000" cy="511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Aft>
                <a:spcPts val="1067"/>
              </a:spcAft>
            </a:pPr>
            <a:r>
              <a:rPr lang="en" sz="16600" b="1" dirty="0">
                <a:ln w="22225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16600" b="1" dirty="0">
              <a:ln w="22225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5" name="Google Shape;385;p3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9047544" y="768016"/>
            <a:ext cx="465525" cy="946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grpSp>
        <p:nvGrpSpPr>
          <p:cNvPr id="10" name="Google Shape;753;p48">
            <a:extLst>
              <a:ext uri="{FF2B5EF4-FFF2-40B4-BE49-F238E27FC236}">
                <a16:creationId xmlns:a16="http://schemas.microsoft.com/office/drawing/2014/main" id="{3777005C-6422-46F5-847D-2ACAD68DA9DF}"/>
              </a:ext>
            </a:extLst>
          </p:cNvPr>
          <p:cNvGrpSpPr/>
          <p:nvPr/>
        </p:nvGrpSpPr>
        <p:grpSpPr>
          <a:xfrm>
            <a:off x="8874884" y="614644"/>
            <a:ext cx="844151" cy="1099486"/>
            <a:chOff x="584925" y="922575"/>
            <a:chExt cx="415200" cy="502525"/>
          </a:xfrm>
        </p:grpSpPr>
        <p:sp>
          <p:nvSpPr>
            <p:cNvPr id="11" name="Google Shape;754;p48">
              <a:extLst>
                <a:ext uri="{FF2B5EF4-FFF2-40B4-BE49-F238E27FC236}">
                  <a16:creationId xmlns:a16="http://schemas.microsoft.com/office/drawing/2014/main" id="{6F41CF01-34E7-4EAC-91B2-AA44DAAAC1AB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755;p48">
              <a:extLst>
                <a:ext uri="{FF2B5EF4-FFF2-40B4-BE49-F238E27FC236}">
                  <a16:creationId xmlns:a16="http://schemas.microsoft.com/office/drawing/2014/main" id="{9215DE94-E17A-4130-8318-00FB642E86A1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756;p48">
              <a:extLst>
                <a:ext uri="{FF2B5EF4-FFF2-40B4-BE49-F238E27FC236}">
                  <a16:creationId xmlns:a16="http://schemas.microsoft.com/office/drawing/2014/main" id="{2726BD85-FBEF-4EEC-8A56-D5F67EE99772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C12AD-4543-45EE-B7B4-9EBF7A90E98A}"/>
              </a:ext>
            </a:extLst>
          </p:cNvPr>
          <p:cNvGrpSpPr/>
          <p:nvPr/>
        </p:nvGrpSpPr>
        <p:grpSpPr>
          <a:xfrm>
            <a:off x="1456037" y="428054"/>
            <a:ext cx="8553201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2693C4E-5F95-43ED-BA73-C4A0746155D9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0B681E-4177-48BE-81BE-2CF6A9887398}"/>
                </a:ext>
              </a:extLst>
            </p:cNvPr>
            <p:cNvSpPr txBox="1"/>
            <p:nvPr/>
          </p:nvSpPr>
          <p:spPr>
            <a:xfrm>
              <a:off x="2703617" y="2214375"/>
              <a:ext cx="5942920" cy="218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ngày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EA3757-AAB2-4D6C-8AE5-3615428E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34" y="0"/>
            <a:ext cx="2229781" cy="2229781"/>
          </a:xfrm>
          <a:prstGeom prst="rect">
            <a:avLst/>
          </a:prstGeom>
        </p:spPr>
      </p:pic>
      <p:pic>
        <p:nvPicPr>
          <p:cNvPr id="9226" name="Picture 10" descr="7 sự thật bất ngờ về cảm xúc con người | Prudential Việt Nam">
            <a:extLst>
              <a:ext uri="{FF2B5EF4-FFF2-40B4-BE49-F238E27FC236}">
                <a16:creationId xmlns:a16="http://schemas.microsoft.com/office/drawing/2014/main" id="{415CAE31-D401-409B-8695-419A2F25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96" y="3021248"/>
            <a:ext cx="9360310" cy="383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8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8150E-B6BB-4F5D-9510-57400C87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" y="1172548"/>
            <a:ext cx="12175188" cy="5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54;p33">
            <a:extLst>
              <a:ext uri="{FF2B5EF4-FFF2-40B4-BE49-F238E27FC236}">
                <a16:creationId xmlns:a16="http://schemas.microsoft.com/office/drawing/2014/main" id="{B0AADFC2-680B-4052-AD03-FEB0C05FBE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320" y="217171"/>
            <a:ext cx="2678239" cy="19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55;p33">
            <a:extLst>
              <a:ext uri="{FF2B5EF4-FFF2-40B4-BE49-F238E27FC236}">
                <a16:creationId xmlns:a16="http://schemas.microsoft.com/office/drawing/2014/main" id="{34F844F7-53A3-48B6-9EEF-B14E6A338610}"/>
              </a:ext>
            </a:extLst>
          </p:cNvPr>
          <p:cNvSpPr/>
          <p:nvPr/>
        </p:nvSpPr>
        <p:spPr>
          <a:xfrm>
            <a:off x="8941974" y="757566"/>
            <a:ext cx="2360930" cy="588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gradFill>
                  <a:gsLst>
                    <a:gs pos="0">
                      <a:srgbClr val="9FFAFF"/>
                    </a:gs>
                    <a:gs pos="58000">
                      <a:schemeClr val="accent1"/>
                    </a:gs>
                    <a:gs pos="100000">
                      <a:schemeClr val="accent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Thanks!</a:t>
            </a:r>
          </a:p>
        </p:txBody>
      </p:sp>
      <p:pic>
        <p:nvPicPr>
          <p:cNvPr id="13" name="Google Shape;356;p33">
            <a:extLst>
              <a:ext uri="{FF2B5EF4-FFF2-40B4-BE49-F238E27FC236}">
                <a16:creationId xmlns:a16="http://schemas.microsoft.com/office/drawing/2014/main" id="{E1E13079-E7D3-4DE0-9BB3-A9A73DDE7F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960" y="1345652"/>
            <a:ext cx="4523408" cy="529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CF9E4A-EB4E-4543-B627-7A6D9A7AFD53}"/>
              </a:ext>
            </a:extLst>
          </p:cNvPr>
          <p:cNvSpPr txBox="1"/>
          <p:nvPr/>
        </p:nvSpPr>
        <p:spPr>
          <a:xfrm>
            <a:off x="-229870" y="2459504"/>
            <a:ext cx="983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494" y="344559"/>
            <a:ext cx="1995249" cy="17918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31DD8-A103-41E6-A9E6-ADFFDC343B91}"/>
              </a:ext>
            </a:extLst>
          </p:cNvPr>
          <p:cNvSpPr txBox="1"/>
          <p:nvPr/>
        </p:nvSpPr>
        <p:spPr>
          <a:xfrm>
            <a:off x="-630406" y="938512"/>
            <a:ext cx="9002153" cy="52014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17" name="Google Shape;761;p48">
            <a:extLst>
              <a:ext uri="{FF2B5EF4-FFF2-40B4-BE49-F238E27FC236}">
                <a16:creationId xmlns:a16="http://schemas.microsoft.com/office/drawing/2014/main" id="{99A01C97-0475-411D-B6B8-B7FFDC7D20BD}"/>
              </a:ext>
            </a:extLst>
          </p:cNvPr>
          <p:cNvGrpSpPr/>
          <p:nvPr/>
        </p:nvGrpSpPr>
        <p:grpSpPr>
          <a:xfrm>
            <a:off x="8644958" y="516179"/>
            <a:ext cx="1486320" cy="1026246"/>
            <a:chOff x="1926350" y="995225"/>
            <a:chExt cx="428650" cy="356600"/>
          </a:xfrm>
        </p:grpSpPr>
        <p:sp>
          <p:nvSpPr>
            <p:cNvPr id="18" name="Google Shape;762;p48">
              <a:extLst>
                <a:ext uri="{FF2B5EF4-FFF2-40B4-BE49-F238E27FC236}">
                  <a16:creationId xmlns:a16="http://schemas.microsoft.com/office/drawing/2014/main" id="{23A504A7-FD08-4152-A9CB-BF10037970E1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763;p48">
              <a:extLst>
                <a:ext uri="{FF2B5EF4-FFF2-40B4-BE49-F238E27FC236}">
                  <a16:creationId xmlns:a16="http://schemas.microsoft.com/office/drawing/2014/main" id="{530FA1E7-3AE4-494B-B2A7-D039C7938F4C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764;p48">
              <a:extLst>
                <a:ext uri="{FF2B5EF4-FFF2-40B4-BE49-F238E27FC236}">
                  <a16:creationId xmlns:a16="http://schemas.microsoft.com/office/drawing/2014/main" id="{9C8DEBD0-DC94-47FE-BF20-A49BCC424C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765;p48">
              <a:extLst>
                <a:ext uri="{FF2B5EF4-FFF2-40B4-BE49-F238E27FC236}">
                  <a16:creationId xmlns:a16="http://schemas.microsoft.com/office/drawing/2014/main" id="{D3B818CC-7675-4DF1-9500-8D03F90C8B16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" name="Google Shape;688;p47">
            <a:extLst>
              <a:ext uri="{FF2B5EF4-FFF2-40B4-BE49-F238E27FC236}">
                <a16:creationId xmlns:a16="http://schemas.microsoft.com/office/drawing/2014/main" id="{55A217A6-FE2C-44CB-8FB9-FE01D9A32F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310" y="1542425"/>
            <a:ext cx="4014952" cy="520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F1640A-4BA0-455F-A9A3-069D0066F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/>
          <a:stretch/>
        </p:blipFill>
        <p:spPr>
          <a:xfrm>
            <a:off x="3152466" y="2525433"/>
            <a:ext cx="6590980" cy="4178071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0E9E2478-6F41-4AB5-8A11-C6DA8A9D24FE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F463-0F6E-407E-A132-CA13710034F8}"/>
              </a:ext>
            </a:extLst>
          </p:cNvPr>
          <p:cNvSpPr/>
          <p:nvPr/>
        </p:nvSpPr>
        <p:spPr>
          <a:xfrm>
            <a:off x="1455174" y="1157596"/>
            <a:ext cx="9026013" cy="1683927"/>
          </a:xfrm>
          <a:prstGeom prst="roundRect">
            <a:avLst>
              <a:gd name="adj" fmla="val 4783"/>
            </a:avLst>
          </a:prstGeom>
          <a:solidFill>
            <a:schemeClr val="bg1"/>
          </a:solidFill>
          <a:ln w="28575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5DBC9-372E-47E1-8735-1029D4044140}"/>
              </a:ext>
            </a:extLst>
          </p:cNvPr>
          <p:cNvSpPr txBox="1"/>
          <p:nvPr/>
        </p:nvSpPr>
        <p:spPr>
          <a:xfrm>
            <a:off x="1627185" y="1201552"/>
            <a:ext cx="7748873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5876F7-46C2-48E1-B765-E022B5AA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12" y="698090"/>
            <a:ext cx="2221411" cy="2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34C7AE-F0B6-4684-B1DC-A61DD7DE2548}"/>
              </a:ext>
            </a:extLst>
          </p:cNvPr>
          <p:cNvSpPr/>
          <p:nvPr/>
        </p:nvSpPr>
        <p:spPr>
          <a:xfrm>
            <a:off x="1107235" y="2144968"/>
            <a:ext cx="10213504" cy="42165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6824-C4E9-45FE-8B90-A9259E8B3BB2}"/>
              </a:ext>
            </a:extLst>
          </p:cNvPr>
          <p:cNvSpPr txBox="1"/>
          <p:nvPr/>
        </p:nvSpPr>
        <p:spPr>
          <a:xfrm>
            <a:off x="1607292" y="2436948"/>
            <a:ext cx="8966195" cy="376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9703CC-DD58-425C-AE9E-B3DEDB33FF0D}"/>
              </a:ext>
            </a:extLst>
          </p:cNvPr>
          <p:cNvGrpSpPr/>
          <p:nvPr/>
        </p:nvGrpSpPr>
        <p:grpSpPr>
          <a:xfrm>
            <a:off x="3258011" y="790089"/>
            <a:ext cx="6238874" cy="1517898"/>
            <a:chOff x="3450848" y="991294"/>
            <a:chExt cx="6238874" cy="15178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8A487E-E68C-402C-8503-963BA5867D80}"/>
                </a:ext>
              </a:extLst>
            </p:cNvPr>
            <p:cNvSpPr/>
            <p:nvPr/>
          </p:nvSpPr>
          <p:spPr>
            <a:xfrm>
              <a:off x="3795252" y="991294"/>
              <a:ext cx="5673213" cy="1517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39481-59A1-4C09-A418-3BAFB9F8ED0C}"/>
                </a:ext>
              </a:extLst>
            </p:cNvPr>
            <p:cNvSpPr txBox="1"/>
            <p:nvPr/>
          </p:nvSpPr>
          <p:spPr>
            <a:xfrm>
              <a:off x="3450848" y="1120255"/>
              <a:ext cx="62388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THEO NHÓM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CF4AF-8529-4330-B4DA-4419D0958647}"/>
                </a:ext>
              </a:extLst>
            </p:cNvPr>
            <p:cNvSpPr/>
            <p:nvPr/>
          </p:nvSpPr>
          <p:spPr>
            <a:xfrm>
              <a:off x="5562794" y="1907089"/>
              <a:ext cx="2243579" cy="4377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4A6B5A9-473A-4947-8A17-936B7855F5C9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925DFD-49FE-4458-85C1-6F7B3784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26" y="919050"/>
            <a:ext cx="1490795" cy="14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83EE745-72FE-4AC6-8FE5-06966286CA8F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DC2FB-7331-4545-B507-E1B5ED2EC29C}"/>
              </a:ext>
            </a:extLst>
          </p:cNvPr>
          <p:cNvGrpSpPr/>
          <p:nvPr/>
        </p:nvGrpSpPr>
        <p:grpSpPr>
          <a:xfrm>
            <a:off x="477179" y="1322705"/>
            <a:ext cx="6080932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7C11EDF-930E-411B-A661-E1F796A65D78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408051-2435-48BF-A03E-E89F3050380E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55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vỡ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E00519-C949-4A0C-94E9-8683C7CD5B87}"/>
              </a:ext>
            </a:extLst>
          </p:cNvPr>
          <p:cNvSpPr/>
          <p:nvPr/>
        </p:nvSpPr>
        <p:spPr>
          <a:xfrm>
            <a:off x="6857687" y="147483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2C3617-8E52-41A9-87D6-F85A9679C2DF}"/>
              </a:ext>
            </a:extLst>
          </p:cNvPr>
          <p:cNvGrpSpPr/>
          <p:nvPr/>
        </p:nvGrpSpPr>
        <p:grpSpPr>
          <a:xfrm>
            <a:off x="8017892" y="1314287"/>
            <a:ext cx="3775589" cy="865239"/>
            <a:chOff x="7718321" y="1297672"/>
            <a:chExt cx="3775589" cy="8652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EBFB16B-F2C4-455F-BC2C-21AC473266AB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4F6DBC-EB9A-4B62-860C-21D873500E22}"/>
                </a:ext>
              </a:extLst>
            </p:cNvPr>
            <p:cNvSpPr txBox="1"/>
            <p:nvPr/>
          </p:nvSpPr>
          <p:spPr>
            <a:xfrm>
              <a:off x="7718321" y="1471484"/>
              <a:ext cx="37755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sợ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hãi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4BC9F-4183-4C14-AA63-BF43C66B07AB}"/>
              </a:ext>
            </a:extLst>
          </p:cNvPr>
          <p:cNvGrpSpPr/>
          <p:nvPr/>
        </p:nvGrpSpPr>
        <p:grpSpPr>
          <a:xfrm>
            <a:off x="477177" y="2520411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12636B9C-C28C-4C60-946A-9D523D9D63DD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16B280-5E26-42D2-B58A-CA0F7387C2B5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89DDFB6-58B3-4593-B5B0-F3F0126585C1}"/>
              </a:ext>
            </a:extLst>
          </p:cNvPr>
          <p:cNvSpPr/>
          <p:nvPr/>
        </p:nvSpPr>
        <p:spPr>
          <a:xfrm>
            <a:off x="6857686" y="2672545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E9BBB3-05EE-4A9E-9C59-55ADF201BE57}"/>
              </a:ext>
            </a:extLst>
          </p:cNvPr>
          <p:cNvGrpSpPr/>
          <p:nvPr/>
        </p:nvGrpSpPr>
        <p:grpSpPr>
          <a:xfrm>
            <a:off x="8017892" y="2511993"/>
            <a:ext cx="3775588" cy="865239"/>
            <a:chOff x="7718322" y="1297672"/>
            <a:chExt cx="3775588" cy="8652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F17D8F9-1D6D-4460-A392-A5A4E5D0378A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BA82-8663-44E9-A33E-CDD13449E506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chịu</a:t>
              </a:r>
              <a:endParaRPr lang="en-US" sz="28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E065-5B7B-4082-BB8A-63268CD010C3}"/>
              </a:ext>
            </a:extLst>
          </p:cNvPr>
          <p:cNvGrpSpPr/>
          <p:nvPr/>
        </p:nvGrpSpPr>
        <p:grpSpPr>
          <a:xfrm>
            <a:off x="398519" y="3707239"/>
            <a:ext cx="6159595" cy="1208584"/>
            <a:chOff x="801644" y="4178709"/>
            <a:chExt cx="9669328" cy="3220798"/>
          </a:xfrm>
          <a:solidFill>
            <a:schemeClr val="bg1"/>
          </a:solidFill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3824F2E8-9151-4682-83A8-8DE93D4496D3}"/>
                </a:ext>
              </a:extLst>
            </p:cNvPr>
            <p:cNvSpPr/>
            <p:nvPr/>
          </p:nvSpPr>
          <p:spPr>
            <a:xfrm>
              <a:off x="801644" y="4178709"/>
              <a:ext cx="9669328" cy="3220798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0A3767-966A-4EBC-AC49-46EBF53CD214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2875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xuyên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bắt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cặp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1DD51BC-300E-4D44-943C-CBE5FB01215C}"/>
              </a:ext>
            </a:extLst>
          </p:cNvPr>
          <p:cNvSpPr/>
          <p:nvPr/>
        </p:nvSpPr>
        <p:spPr>
          <a:xfrm>
            <a:off x="6936344" y="4041681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B2EA13-0545-4C7A-8D9A-0D08020D178E}"/>
              </a:ext>
            </a:extLst>
          </p:cNvPr>
          <p:cNvGrpSpPr/>
          <p:nvPr/>
        </p:nvGrpSpPr>
        <p:grpSpPr>
          <a:xfrm>
            <a:off x="8017892" y="3870251"/>
            <a:ext cx="3775588" cy="865239"/>
            <a:chOff x="7718322" y="1297672"/>
            <a:chExt cx="3775588" cy="8652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1B240B6-B276-43B5-9574-3D7CB8632D40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F45CD0-9FEC-4822-9AA7-3754D6426062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cáu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gắt</a:t>
              </a:r>
              <a:endParaRPr lang="en-US" sz="28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AEB4D-213E-42E0-B627-5BC1C95102E5}"/>
              </a:ext>
            </a:extLst>
          </p:cNvPr>
          <p:cNvGrpSpPr/>
          <p:nvPr/>
        </p:nvGrpSpPr>
        <p:grpSpPr>
          <a:xfrm>
            <a:off x="477177" y="5296895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B6CDE6ED-AB9E-400D-89B7-FAA721AE8F6A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6A53E-78E6-4069-A82E-8E719D623408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khen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ngợi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38F41D5-FD8A-4606-B317-224650AF8949}"/>
              </a:ext>
            </a:extLst>
          </p:cNvPr>
          <p:cNvSpPr/>
          <p:nvPr/>
        </p:nvSpPr>
        <p:spPr>
          <a:xfrm>
            <a:off x="6857686" y="544902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76B43-36C2-469D-8210-324F2137C964}"/>
              </a:ext>
            </a:extLst>
          </p:cNvPr>
          <p:cNvGrpSpPr/>
          <p:nvPr/>
        </p:nvGrpSpPr>
        <p:grpSpPr>
          <a:xfrm>
            <a:off x="8017892" y="5288477"/>
            <a:ext cx="3775588" cy="865239"/>
            <a:chOff x="7718322" y="1297672"/>
            <a:chExt cx="3775588" cy="86523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3AA566-81D7-4D0D-9F80-BA589F4D6236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9EEAD-8D62-441B-A35B-04F00EFF294F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mừng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hào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hứng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43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360</Words>
  <Application>Microsoft Office PowerPoint</Application>
  <PresentationFormat>Widescreen</PresentationFormat>
  <Paragraphs>49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Open Sans</vt:lpstr>
      <vt:lpstr>Roboto Condensed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Nguyễn Ngọc Diệp</cp:lastModifiedBy>
  <cp:revision>3</cp:revision>
  <dcterms:created xsi:type="dcterms:W3CDTF">2022-01-13T01:25:40Z</dcterms:created>
  <dcterms:modified xsi:type="dcterms:W3CDTF">2022-01-23T15:17:39Z</dcterms:modified>
</cp:coreProperties>
</file>