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sldIdLst>
    <p:sldId id="281" r:id="rId2"/>
    <p:sldId id="259" r:id="rId3"/>
    <p:sldId id="272" r:id="rId4"/>
    <p:sldId id="273" r:id="rId5"/>
    <p:sldId id="274" r:id="rId6"/>
    <p:sldId id="263" r:id="rId7"/>
    <p:sldId id="27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F46"/>
    <a:srgbClr val="A2CF9D"/>
    <a:srgbClr val="FDE084"/>
    <a:srgbClr val="BEEEAF"/>
    <a:srgbClr val="66E5B9"/>
    <a:srgbClr val="6BE8C8"/>
    <a:srgbClr val="B652E9"/>
    <a:srgbClr val="88C4EA"/>
    <a:srgbClr val="EB93CF"/>
    <a:srgbClr val="E6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CDCC-48B1-4A91-B21C-AE950FB69B72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D742-0B3F-4CD2-A31A-D7269AE9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5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6D742-0B3F-4CD2-A31A-D7269AE9B3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47A-F946-490D-9971-0EA4F56E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77D-FD52-4EEF-9277-93B972C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BCA-6713-460B-BB69-D795B15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D33F-5D5A-4CCC-99A7-DAD5E88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7EA7-75D2-4326-8E0B-92F3E9C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2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5806" y="3468128"/>
            <a:ext cx="8546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695" y="5045758"/>
            <a:ext cx="9095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9: CẢM XÚC CỦA EM (</a:t>
            </a:r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3B400-90A0-402E-BC71-FD6DBFC8E254}"/>
              </a:ext>
            </a:extLst>
          </p:cNvPr>
          <p:cNvSpPr/>
          <p:nvPr/>
        </p:nvSpPr>
        <p:spPr>
          <a:xfrm>
            <a:off x="9661236" y="6400800"/>
            <a:ext cx="1560946" cy="212436"/>
          </a:xfrm>
          <a:prstGeom prst="rect">
            <a:avLst/>
          </a:prstGeom>
          <a:solidFill>
            <a:srgbClr val="EA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717227" y="609427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Sợ hãi, tức giận, buồn, cô đơn,…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3FC00-4D6D-4DB1-B0F5-7E967779C0B9}"/>
              </a:ext>
            </a:extLst>
          </p:cNvPr>
          <p:cNvSpPr/>
          <p:nvPr/>
        </p:nvSpPr>
        <p:spPr>
          <a:xfrm>
            <a:off x="9648497" y="6312666"/>
            <a:ext cx="1555531" cy="266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463767" cy="1200330"/>
            <a:chOff x="569798" y="1124402"/>
            <a:chExt cx="3056877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218420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28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 </a:t>
            </a:r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E6F953-474E-46E5-B4CA-1AE650093D0C}"/>
              </a:ext>
            </a:extLst>
          </p:cNvPr>
          <p:cNvSpPr/>
          <p:nvPr/>
        </p:nvSpPr>
        <p:spPr>
          <a:xfrm>
            <a:off x="9648497" y="6312666"/>
            <a:ext cx="1555531" cy="266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B99665-459E-45EA-B035-BB3D8AC29FFC}"/>
              </a:ext>
            </a:extLst>
          </p:cNvPr>
          <p:cNvSpPr/>
          <p:nvPr/>
        </p:nvSpPr>
        <p:spPr>
          <a:xfrm>
            <a:off x="9648497" y="6354300"/>
            <a:ext cx="1555531" cy="225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226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67</cp:revision>
  <dcterms:created xsi:type="dcterms:W3CDTF">2021-06-11T02:39:36Z</dcterms:created>
  <dcterms:modified xsi:type="dcterms:W3CDTF">2021-12-31T07:59:05Z</dcterms:modified>
</cp:coreProperties>
</file>