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818" r:id="rId2"/>
    <p:sldMasterId id="2147483930" r:id="rId3"/>
    <p:sldMasterId id="2147483963" r:id="rId4"/>
    <p:sldMasterId id="2147484095" r:id="rId5"/>
    <p:sldMasterId id="2147484124" r:id="rId6"/>
  </p:sldMasterIdLst>
  <p:notesMasterIdLst>
    <p:notesMasterId r:id="rId22"/>
  </p:notesMasterIdLst>
  <p:sldIdLst>
    <p:sldId id="692" r:id="rId7"/>
    <p:sldId id="258" r:id="rId8"/>
    <p:sldId id="324" r:id="rId9"/>
    <p:sldId id="391" r:id="rId10"/>
    <p:sldId id="392" r:id="rId11"/>
    <p:sldId id="338" r:id="rId12"/>
    <p:sldId id="353" r:id="rId13"/>
    <p:sldId id="393" r:id="rId14"/>
    <p:sldId id="394" r:id="rId15"/>
    <p:sldId id="395" r:id="rId16"/>
    <p:sldId id="340" r:id="rId17"/>
    <p:sldId id="325" r:id="rId18"/>
    <p:sldId id="380" r:id="rId19"/>
    <p:sldId id="689" r:id="rId20"/>
    <p:sldId id="69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3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204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97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3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10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35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98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defTabSz="685800"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685800">
                <a:defRPr/>
              </a:pPr>
              <a:t>13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231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7194244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4171556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006697"/>
      </p:ext>
    </p:extLst>
  </p:cSld>
  <p:clrMapOvr>
    <a:masterClrMapping/>
  </p:clrMapOvr>
  <p:transition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2142464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0619622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24676481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250672"/>
      </p:ext>
    </p:extLst>
  </p:cSld>
  <p:clrMapOvr>
    <a:masterClrMapping/>
  </p:clrMapOvr>
  <p:transition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51496897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19507157"/>
      </p:ext>
    </p:extLst>
  </p:cSld>
  <p:clrMapOvr>
    <a:masterClrMapping/>
  </p:clrMapOvr>
  <p:transition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337412"/>
      </p:ext>
    </p:extLst>
  </p:cSld>
  <p:clrMapOvr>
    <a:masterClrMapping/>
  </p:clrMapOvr>
  <p:transition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3778128"/>
      </p:ext>
    </p:extLst>
  </p:cSld>
  <p:clrMapOvr>
    <a:masterClrMapping/>
  </p:clrMapOvr>
  <p:transition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6310903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04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5"/>
            <a:ext cx="12192000" cy="588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1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636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129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38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9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0486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64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373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1734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7493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468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1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8C297-FC90-4D0B-96AA-D703DF4716F0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6051A-4AC5-4B02-A14B-B74945EF5D8F}"/>
              </a:ext>
            </a:extLst>
          </p:cNvPr>
          <p:cNvSpPr/>
          <p:nvPr userDrawn="1"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9475" y="92869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809069-684F-41F3-833D-2D661EE64BB7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5CF2DD-FF0E-46BB-A07B-32FF4E940FA0}"/>
              </a:ext>
            </a:extLst>
          </p:cNvPr>
          <p:cNvSpPr/>
          <p:nvPr userDrawn="1"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0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3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4" r:id="rId13"/>
    <p:sldLayoutId id="2147483951" r:id="rId14"/>
    <p:sldLayoutId id="214748396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7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5" y="0"/>
            <a:ext cx="11941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2135188" y="3284538"/>
            <a:ext cx="8064500" cy="1789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WordArt 12">
            <a:extLst>
              <a:ext uri="{FF2B5EF4-FFF2-40B4-BE49-F238E27FC236}">
                <a16:creationId xmlns:a16="http://schemas.microsoft.com/office/drawing/2014/main" id="{78CB1F2C-08EF-4F51-88B6-11D2F1029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ĐẠO ĐỨC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B98CF5B-F824-4E2F-AE7B-B5495D2E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3A81B5A-1530-4751-B3E7-900F5EB22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BÀI: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vi-VN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TRỌNG THỜI GIAN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AA7CEC8-F868-423E-8BC0-4B7643D2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41457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91E2AF-63C4-4087-AB63-AB2BA65567A7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8683" y="-864495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AE33E-F58B-4180-95BF-ED5183032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50932" r="9328" b="15411"/>
          <a:stretch/>
        </p:blipFill>
        <p:spPr>
          <a:xfrm>
            <a:off x="4643437" y="890480"/>
            <a:ext cx="7351471" cy="5615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B26D98-3280-4C21-BA96-3850D5401BD0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7089" y="890480"/>
            <a:ext cx="3517663" cy="3452920"/>
          </a:xfrm>
          <a:prstGeom prst="cloudCallout">
            <a:avLst>
              <a:gd name="adj1" fmla="val 76949"/>
              <a:gd name="adj2" fmla="val 471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i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Do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thăm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áo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396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CA8E6B-B683-4E44-9E39-D7123C680D8C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CC4CB7-6F32-4008-9671-F8C29E41BE01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3EFBBA-B4A0-4930-A6B7-E83D5B3266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1A61AE-19DB-4FB8-BBC0-45236DCC4043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747F2-3C47-4FD2-B9D8-64D426D4F543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02C7A9-4875-4354-9D7C-8419E06588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12207109" cy="7018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6471" y="1017093"/>
            <a:ext cx="8559058" cy="26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Em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vi-VN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nên kết hợp công việc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này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vi-VN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với công việc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kia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một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cách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hợp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lý</a:t>
            </a:r>
            <a:r>
              <a:rPr lang="vi-VN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; kết hợp để vừa tiết kiệm thời gian,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lại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vừa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vi-VN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đảm bảo hiệu quả của công việc chính.</a:t>
            </a:r>
            <a:endParaRPr lang="vi-VN" sz="32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340952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D49368-C57A-4BFC-B907-83931F46B300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980C1B-0811-4B64-ADE2-256A4C53FB1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4B2FA67-4AE7-4548-AF9B-D83B8B1588E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EA002-8A0D-4F9F-9FB2-0CE8BD81431C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E96382-3E5D-4493-AD66-13D4BB16CA11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298415-9BD7-46BA-8799-F14BBD7B1A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14044" y="1075341"/>
            <a:ext cx="795178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938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7.40741E-7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69253" y="-364067"/>
            <a:ext cx="11498139" cy="2441052"/>
            <a:chOff x="-720127" y="-1403849"/>
            <a:chExt cx="8996214" cy="18437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491" y="-988819"/>
              <a:ext cx="2207596" cy="142870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5211">
              <a:off x="-720127" y="-1403849"/>
              <a:ext cx="1933895" cy="1639852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48" y="4979453"/>
            <a:ext cx="5355909" cy="1788012"/>
          </a:xfrm>
          <a:prstGeom prst="rect">
            <a:avLst/>
          </a:prstGeom>
        </p:spPr>
      </p:pic>
      <p:pic>
        <p:nvPicPr>
          <p:cNvPr id="8" name="儿童歌曲-采蘑菇的小姑娘(伴奏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54591" y="-1176867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733" y="1878547"/>
            <a:ext cx="10463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3.Vì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ta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quý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gian</a:t>
            </a:r>
            <a:endParaRPr lang="en-US" sz="7200" b="1" i="1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213F4B-A38F-42F5-80A6-72D0D7812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21904" r="5282" b="5714"/>
          <a:stretch/>
        </p:blipFill>
        <p:spPr>
          <a:xfrm>
            <a:off x="3448594" y="-1"/>
            <a:ext cx="5695406" cy="681297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9A2498-1CCF-4918-8D96-8A689FA29F65}"/>
              </a:ext>
            </a:extLst>
          </p:cNvPr>
          <p:cNvCxnSpPr/>
          <p:nvPr/>
        </p:nvCxnSpPr>
        <p:spPr>
          <a:xfrm>
            <a:off x="4545874" y="3066850"/>
            <a:ext cx="953589" cy="6792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C615B8-F4E7-42D1-BB6C-C5AEDFF7E445}"/>
              </a:ext>
            </a:extLst>
          </p:cNvPr>
          <p:cNvCxnSpPr>
            <a:cxnSpLocks/>
          </p:cNvCxnSpPr>
          <p:nvPr/>
        </p:nvCxnSpPr>
        <p:spPr>
          <a:xfrm flipH="1">
            <a:off x="5773783" y="3066849"/>
            <a:ext cx="1802674" cy="3621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347C91-1E7D-4713-BDA2-81886E0159F2}"/>
              </a:ext>
            </a:extLst>
          </p:cNvPr>
          <p:cNvCxnSpPr>
            <a:cxnSpLocks/>
          </p:cNvCxnSpPr>
          <p:nvPr/>
        </p:nvCxnSpPr>
        <p:spPr>
          <a:xfrm flipV="1">
            <a:off x="5159829" y="3984172"/>
            <a:ext cx="1632857" cy="3171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1A02F0-3C40-4881-AAD0-57107DB4913E}"/>
              </a:ext>
            </a:extLst>
          </p:cNvPr>
          <p:cNvCxnSpPr>
            <a:cxnSpLocks/>
          </p:cNvCxnSpPr>
          <p:nvPr/>
        </p:nvCxnSpPr>
        <p:spPr>
          <a:xfrm flipH="1" flipV="1">
            <a:off x="5773783" y="3984172"/>
            <a:ext cx="1332411" cy="4180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74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E07321-2771-4505-884F-F867E71A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10666" r="3426" b="13142"/>
          <a:stretch/>
        </p:blipFill>
        <p:spPr>
          <a:xfrm>
            <a:off x="3317965" y="0"/>
            <a:ext cx="5538652" cy="6733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E87DB-501F-4E7D-A303-5E189C859F13}"/>
              </a:ext>
            </a:extLst>
          </p:cNvPr>
          <p:cNvSpPr txBox="1"/>
          <p:nvPr/>
        </p:nvSpPr>
        <p:spPr>
          <a:xfrm>
            <a:off x="7834927" y="2812964"/>
            <a:ext cx="757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A7579-462A-4D0D-9F3A-A80E6B8E0F78}"/>
              </a:ext>
            </a:extLst>
          </p:cNvPr>
          <p:cNvSpPr txBox="1"/>
          <p:nvPr/>
        </p:nvSpPr>
        <p:spPr>
          <a:xfrm>
            <a:off x="7834927" y="5750004"/>
            <a:ext cx="757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28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84954E-0AC9-4442-8206-193758F340F0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BC5A4B-55C5-4A4B-8F45-3638E88F45E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D9BEAE-0602-4984-9474-2F07D23442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A33E9B-EC7F-423C-8BFF-6E2CB4A1814F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9320F-623F-4447-A7B1-26F9DFB07A85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CF8FC0-84C9-4FCF-A7D9-8784BD99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9995" y="1589909"/>
            <a:ext cx="11153775" cy="27392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Baøi</a:t>
            </a:r>
            <a:r>
              <a:rPr kumimoji="0" lang="en-US" sz="45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TRỌNG THỜI GIAN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3446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F5CE53-353F-4ADE-934A-ED9ABE355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0" t="28762" r="-81" b="13143"/>
          <a:stretch/>
        </p:blipFill>
        <p:spPr>
          <a:xfrm>
            <a:off x="-117566" y="0"/>
            <a:ext cx="12309566" cy="68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63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D53865-207B-4DD7-A9B4-168CE3589334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ADCE0-6681-497D-B44F-E8923D07011C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5CE53-353F-4ADE-934A-ED9ABE355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0" t="28762" r="-81" b="13143"/>
          <a:stretch/>
        </p:blipFill>
        <p:spPr>
          <a:xfrm>
            <a:off x="-117566" y="0"/>
            <a:ext cx="7053943" cy="686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B189B-2E0C-4DB9-90C2-1A57F6F88FC9}"/>
              </a:ext>
            </a:extLst>
          </p:cNvPr>
          <p:cNvSpPr txBox="1"/>
          <p:nvPr/>
        </p:nvSpPr>
        <p:spPr>
          <a:xfrm>
            <a:off x="7289073" y="3407360"/>
            <a:ext cx="4781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6F1E6-3174-4BE0-8F3B-3D43AFCA92EB}"/>
              </a:ext>
            </a:extLst>
          </p:cNvPr>
          <p:cNvSpPr txBox="1"/>
          <p:nvPr/>
        </p:nvSpPr>
        <p:spPr>
          <a:xfrm>
            <a:off x="7389084" y="1481753"/>
            <a:ext cx="4302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73494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65D154-5B89-4408-86F9-83F5E8FF9741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5F9F9-F6AB-4A79-B196-E92DA5C9E502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5CE53-353F-4ADE-934A-ED9ABE355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0" t="28762" r="-81" b="13143"/>
          <a:stretch/>
        </p:blipFill>
        <p:spPr>
          <a:xfrm>
            <a:off x="-117566" y="0"/>
            <a:ext cx="7053943" cy="6864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3BDFD0-541A-4F68-80C6-9EB29468F59C}"/>
              </a:ext>
            </a:extLst>
          </p:cNvPr>
          <p:cNvSpPr txBox="1"/>
          <p:nvPr/>
        </p:nvSpPr>
        <p:spPr>
          <a:xfrm>
            <a:off x="7406640" y="2134912"/>
            <a:ext cx="4389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</p:txBody>
      </p:sp>
    </p:spTree>
    <p:extLst>
      <p:ext uri="{BB962C8B-B14F-4D97-AF65-F5344CB8AC3E}">
        <p14:creationId xmlns:p14="http://schemas.microsoft.com/office/powerpoint/2010/main" val="2776196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F736E5-0296-4BD0-AB5D-E3437719B49D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E45E3A-BD8D-478E-8891-DD0F1B7B0582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9268D44-BF72-4346-87E4-58C45F47C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20FFA6-3CF1-4220-8F8F-77C48BDAED2A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F55DBE-8662-4240-8178-0D1038C3DD20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14602E-4E28-4E0A-A40C-038515595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29692" y="2252170"/>
            <a:ext cx="5421086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0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0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28683" y="-367893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AE33E-F58B-4180-95BF-ED5183032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1429" r="7137" b="48190"/>
          <a:stretch/>
        </p:blipFill>
        <p:spPr>
          <a:xfrm>
            <a:off x="300038" y="1443038"/>
            <a:ext cx="5795962" cy="4468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5883AB-E80B-4A3E-B41C-0ED73C7C3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51545" r="7860" b="16000"/>
          <a:stretch/>
        </p:blipFill>
        <p:spPr>
          <a:xfrm>
            <a:off x="6096000" y="1600200"/>
            <a:ext cx="5969726" cy="43112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5896A9-8E35-4C83-98EC-BEC645BBA483}"/>
              </a:ext>
            </a:extLst>
          </p:cNvPr>
          <p:cNvSpPr/>
          <p:nvPr/>
        </p:nvSpPr>
        <p:spPr>
          <a:xfrm>
            <a:off x="126273" y="1504011"/>
            <a:ext cx="3988526" cy="862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40B02-2FC9-4F29-BCE8-488786096BC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BECF5-2D1E-4B1D-8CE7-82B07AF2880F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6443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36B8BC-087F-45BC-8AE7-02ABF52C3009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8683" y="-864495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AE33E-F58B-4180-95BF-ED5183032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20117" r="48832" b="48130"/>
          <a:stretch/>
        </p:blipFill>
        <p:spPr>
          <a:xfrm>
            <a:off x="658857" y="491975"/>
            <a:ext cx="5673636" cy="61802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DC7A63-B716-43C7-B919-56B29E5111D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491415" y="2457451"/>
            <a:ext cx="4538659" cy="3479950"/>
          </a:xfrm>
          <a:prstGeom prst="cloudCallout">
            <a:avLst>
              <a:gd name="adj1" fmla="val -76620"/>
              <a:gd name="adj2" fmla="val -396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256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E83489-5E1C-401A-8118-8B08B30C4F4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8683" y="-864495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199001-1059-4160-943D-23B6BE422FF4}"/>
              </a:ext>
            </a:extLst>
          </p:cNvPr>
          <p:cNvGrpSpPr/>
          <p:nvPr/>
        </p:nvGrpSpPr>
        <p:grpSpPr>
          <a:xfrm>
            <a:off x="14422" y="573065"/>
            <a:ext cx="4831081" cy="5999184"/>
            <a:chOff x="3461657" y="636747"/>
            <a:chExt cx="4831081" cy="59991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FAE33E-F58B-4180-95BF-ED5183032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34" t="14039" r="8654" b="48444"/>
            <a:stretch/>
          </p:blipFill>
          <p:spPr>
            <a:xfrm>
              <a:off x="3631474" y="636747"/>
              <a:ext cx="4661264" cy="599918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625E86-1E23-4034-AE1D-B98A4A18BB50}"/>
                </a:ext>
              </a:extLst>
            </p:cNvPr>
            <p:cNvSpPr/>
            <p:nvPr/>
          </p:nvSpPr>
          <p:spPr>
            <a:xfrm>
              <a:off x="3461657" y="1058091"/>
              <a:ext cx="1881052" cy="54864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2BAF6A9-682A-4DA8-BA2C-FC1B50013161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6452845" y="1050233"/>
            <a:ext cx="4062755" cy="3854260"/>
          </a:xfrm>
          <a:prstGeom prst="cloudCallout">
            <a:avLst>
              <a:gd name="adj1" fmla="val -91152"/>
              <a:gd name="adj2" fmla="val 591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62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1442</TotalTime>
  <Words>293</Words>
  <Application>Microsoft Office PowerPoint</Application>
  <PresentationFormat>Widescreen</PresentationFormat>
  <Paragraphs>42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SimSun</vt:lpstr>
      <vt:lpstr>SimSun</vt:lpstr>
      <vt:lpstr>Arial</vt:lpstr>
      <vt:lpstr>Calibri</vt:lpstr>
      <vt:lpstr>Calibri Light</vt:lpstr>
      <vt:lpstr>等线</vt:lpstr>
      <vt:lpstr>等线 Light</vt:lpstr>
      <vt:lpstr>HP001</vt:lpstr>
      <vt:lpstr>Times New Roman</vt:lpstr>
      <vt:lpstr>VNI-Times</vt:lpstr>
      <vt:lpstr>Wingdings</vt:lpstr>
      <vt:lpstr>印品黑体</vt:lpstr>
      <vt:lpstr>1_Office Theme</vt:lpstr>
      <vt:lpstr>默认设计模板</vt:lpstr>
      <vt:lpstr>4_Office 主题​​</vt:lpstr>
      <vt:lpstr>5_Office Theme</vt:lpstr>
      <vt:lpstr>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https://zalo.me/g/bfdqtd011</dc:creator>
  <cp:lastModifiedBy>A</cp:lastModifiedBy>
  <cp:revision>250</cp:revision>
  <dcterms:created xsi:type="dcterms:W3CDTF">2020-10-17T01:03:04Z</dcterms:created>
  <dcterms:modified xsi:type="dcterms:W3CDTF">2022-11-02T02:34:13Z</dcterms:modified>
</cp:coreProperties>
</file>