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82" r:id="rId4"/>
    <p:sldId id="270" r:id="rId5"/>
    <p:sldId id="274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E7F75D-1842-4FE2-8C62-C3FD127D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401EDB10-8487-4DF3-BFDD-79BB80504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4FB9CF2-EE05-450A-84DB-08DE3E1B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2C622D1-C9D0-4A50-A2DD-F67F1B9C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6: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CHÀO ĐÓN NGÀY KHAI TRƯỜNG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2)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BE04C50-9763-4DD1-ABBC-0C770697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07278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1" y="0"/>
            <a:ext cx="12191999" cy="6857999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9928"/>
                <a:chOff x="5682343" y="4245429"/>
                <a:chExt cx="1527777" cy="126992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294088" y="1464855"/>
                <a:ext cx="1717134" cy="417938"/>
                <a:chOff x="6628335" y="4936895"/>
                <a:chExt cx="171713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28335" y="4991975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14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của em ở kia.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38325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2888306" y="821641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269948" y="1190713"/>
            <a:ext cx="3209507" cy="2318968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604520" y="4365733"/>
            <a:ext cx="3641608" cy="2564278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188642" y="3991167"/>
            <a:ext cx="3359689" cy="2917141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317674" y="554450"/>
            <a:ext cx="3897573" cy="2835379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88936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2192000" cy="671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146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Baloo 2</vt:lpstr>
      <vt:lpstr>Pangolin</vt:lpstr>
      <vt:lpstr>Times New Roman</vt:lpstr>
      <vt:lpstr>UTM Cookies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80</cp:revision>
  <dcterms:created xsi:type="dcterms:W3CDTF">2021-06-02T02:35:09Z</dcterms:created>
  <dcterms:modified xsi:type="dcterms:W3CDTF">2022-10-15T00:45:53Z</dcterms:modified>
</cp:coreProperties>
</file>