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030A0"/>
    <a:srgbClr val="2E75B6"/>
    <a:srgbClr val="C6EAFA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32" d="100"/>
          <a:sy n="32" d="100"/>
        </p:scale>
        <p:origin x="149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29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11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2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33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3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821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11/2/2021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48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06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2021/11/2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1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8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4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3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9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78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4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50" r:id="rId4"/>
    <p:sldLayoutId id="2147483654" r:id="rId5"/>
    <p:sldLayoutId id="2147483674" r:id="rId6"/>
    <p:sldLayoutId id="2147483657" r:id="rId7"/>
    <p:sldLayoutId id="2147483677" r:id="rId8"/>
    <p:sldLayoutId id="2147483676" r:id="rId9"/>
    <p:sldLayoutId id="2147483675" r:id="rId10"/>
    <p:sldLayoutId id="2147483655" r:id="rId11"/>
    <p:sldLayoutId id="2147483658" r:id="rId12"/>
    <p:sldLayoutId id="2147483680" r:id="rId13"/>
    <p:sldLayoutId id="2147483679" r:id="rId14"/>
    <p:sldLayoutId id="2147483678" r:id="rId15"/>
    <p:sldLayoutId id="2147483656" r:id="rId16"/>
    <p:sldLayoutId id="2147483681" r:id="rId17"/>
    <p:sldLayoutId id="214748365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3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microsoft.com/office/2007/relationships/hdphoto" Target="../media/hdphoto7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3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3.gi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9: </a:t>
            </a: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GIỮ VỆ SINH TRƯỜNG HỌC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8756" y="6423378"/>
            <a:ext cx="1772355" cy="4346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1378" y="6378222"/>
            <a:ext cx="1806222" cy="3273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89067" y="6491111"/>
            <a:ext cx="1753290" cy="2709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55200" y="6493933"/>
            <a:ext cx="1727200" cy="242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43911" y="6457244"/>
            <a:ext cx="1644088" cy="270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8756" y="6491111"/>
            <a:ext cx="1896533" cy="23706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76318" y="6434667"/>
            <a:ext cx="1851237" cy="33302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98756" y="6468533"/>
            <a:ext cx="1873687" cy="2370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x-none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0044" y="6502678"/>
            <a:ext cx="1557867" cy="225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  <p:tag name="ISPRING_RESOURCE_PATHS_HASH_PRESENTER" val="139b5baf7d6e7a4caacdbff425b1f323a1366"/>
  <p:tag name="INKNOELEADERBOARD" val="3825108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311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等线</vt:lpstr>
      <vt:lpstr>Times New Roman</vt:lpstr>
      <vt:lpstr>UTM Avo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52</cp:revision>
  <dcterms:created xsi:type="dcterms:W3CDTF">2021-06-02T02:35:09Z</dcterms:created>
  <dcterms:modified xsi:type="dcterms:W3CDTF">2021-11-02T02:33:11Z</dcterms:modified>
</cp:coreProperties>
</file>