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301" r:id="rId2"/>
    <p:sldId id="313" r:id="rId3"/>
    <p:sldId id="302" r:id="rId4"/>
    <p:sldId id="303" r:id="rId5"/>
    <p:sldId id="304" r:id="rId6"/>
    <p:sldId id="275" r:id="rId7"/>
    <p:sldId id="305" r:id="rId8"/>
    <p:sldId id="306" r:id="rId9"/>
    <p:sldId id="307" r:id="rId10"/>
    <p:sldId id="308" r:id="rId11"/>
    <p:sldId id="309" r:id="rId12"/>
    <p:sldId id="310" r:id="rId13"/>
    <p:sldId id="312" r:id="rId14"/>
  </p:sldIdLst>
  <p:sldSz cx="9144000" cy="5143500" type="screen16x9"/>
  <p:notesSz cx="6858000" cy="9144000"/>
  <p:embeddedFontLst>
    <p:embeddedFont>
      <p:font typeface="Baloo 2" panose="020B0604020202020204" charset="0"/>
      <p:regular r:id="rId16"/>
      <p:bold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Pangolin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15"/>
  </p:normalViewPr>
  <p:slideViewPr>
    <p:cSldViewPr snapToGrid="0">
      <p:cViewPr varScale="1">
        <p:scale>
          <a:sx n="114" d="100"/>
          <a:sy n="114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965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26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5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  <p:sldLayoutId id="214748368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r>
              <a:rPr lang="en-US" dirty="0" smtClean="0"/>
              <a:t>Lớp:2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19084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05A8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7" y="1269591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7" y="1990659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7" y="274778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79" y="3504903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751648" y="291632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92">
              <a:buClrTx/>
            </a:pPr>
            <a:r>
              <a:rPr lang="en-US" sz="3158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3158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" y="79875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1" y="642904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6" y="902929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7" y="616376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041623" y="4150574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608408" y="4631085"/>
            <a:ext cx="1470467" cy="619601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338895" y="735806"/>
            <a:ext cx="6061270" cy="4116062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206073" y="4036064"/>
            <a:ext cx="821533" cy="1108848"/>
          </a:xfrm>
          <a:prstGeom prst="rect">
            <a:avLst/>
          </a:prstGeom>
        </p:spPr>
      </p:pic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092291" y="1643698"/>
            <a:ext cx="4450480" cy="326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r>
              <a:rPr lang="vi-VN" sz="1600" dirty="0"/>
              <a:t>- HS biết cần phải giữ gọn gàng, ngăn nắp chỗ học, chỗ chơi như thế nào.</a:t>
            </a:r>
            <a:endParaRPr lang="en-US" sz="1600" dirty="0"/>
          </a:p>
          <a:p>
            <a:r>
              <a:rPr lang="vi-VN" sz="1600" dirty="0"/>
              <a:t>- HS nêu được ích lợi của việc giữ gọn gàng, ngăn nắp chỗ học, chơi.</a:t>
            </a:r>
            <a:endParaRPr lang="en-US" sz="1600" dirty="0"/>
          </a:p>
          <a:p>
            <a:r>
              <a:rPr lang="vi-VN" sz="1600" dirty="0"/>
              <a:t>- </a:t>
            </a:r>
            <a:r>
              <a:rPr lang="nl-NL" sz="1600" dirty="0"/>
              <a:t>HS thực</a:t>
            </a:r>
            <a:r>
              <a:rPr lang="vi-VN" sz="1600" dirty="0"/>
              <a:t> hiện giữ gìn ngăn nắp chỗ học tập, vui chơi. </a:t>
            </a:r>
            <a:endParaRPr lang="en-US" sz="1600" dirty="0"/>
          </a:p>
          <a:p>
            <a:r>
              <a:rPr lang="vi-VN" sz="1600" dirty="0"/>
              <a:t>- HS phát triển năng lực bản thân, điều chỉnh hành vi. </a:t>
            </a:r>
            <a:endParaRPr lang="en-US" sz="1600" dirty="0"/>
          </a:p>
          <a:p>
            <a:r>
              <a:rPr lang="vi-VN" sz="1600" dirty="0"/>
              <a:t>- HS luôn quan tâm và thể hiện tình cảm với đồ dùng học tập của mình.</a:t>
            </a:r>
            <a:endParaRPr lang="en-US" sz="1600" dirty="0"/>
          </a:p>
          <a:p>
            <a:r>
              <a:rPr lang="vi-VN" sz="1600" dirty="0"/>
              <a:t>- HS có thái độ thân thiện, vui tươi, hợp tác với mọi người xung quanh</a:t>
            </a:r>
            <a:r>
              <a:rPr lang="vi-VN" sz="1600" b="1" dirty="0"/>
              <a:t>.</a:t>
            </a:r>
            <a:endParaRPr lang="en-US" sz="1600" dirty="0"/>
          </a:p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160428" y="2909230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28" y="3952301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81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Hát, đọc thơ về đồ dùng học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663354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46468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142503"/>
            <a:ext cx="303320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433</Words>
  <Application>Microsoft Office PowerPoint</Application>
  <PresentationFormat>On-screen Show (16:9)</PresentationFormat>
  <Paragraphs>46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Baloo 2</vt:lpstr>
      <vt:lpstr>Times New Roman</vt:lpstr>
      <vt:lpstr>Calibri Light</vt:lpstr>
      <vt:lpstr>字魂59号-创粗黑</vt:lpstr>
      <vt:lpstr>UTM Cookies</vt:lpstr>
      <vt:lpstr>Pangolin</vt:lpstr>
      <vt:lpstr>Arial</vt:lpstr>
      <vt:lpstr>UTM Androgyne</vt:lpstr>
      <vt:lpstr>Wingdings</vt:lpstr>
      <vt:lpstr>方正宋刻本秀楷简体</vt:lpstr>
      <vt:lpstr>English Vocabulary Workshop by Slidesgo</vt:lpstr>
      <vt:lpstr>Bài 6:  Góc học tập của em</vt:lpstr>
      <vt:lpstr>PowerPoint Presentation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40</cp:revision>
  <dcterms:modified xsi:type="dcterms:W3CDTF">2022-10-08T14:53:41Z</dcterms:modified>
</cp:coreProperties>
</file>