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7"/>
  </p:notesMasterIdLst>
  <p:sldIdLst>
    <p:sldId id="287" r:id="rId2"/>
    <p:sldId id="301" r:id="rId3"/>
    <p:sldId id="302" r:id="rId4"/>
    <p:sldId id="303" r:id="rId5"/>
    <p:sldId id="314" r:id="rId6"/>
    <p:sldId id="313" r:id="rId7"/>
    <p:sldId id="315" r:id="rId8"/>
    <p:sldId id="316" r:id="rId9"/>
    <p:sldId id="305" r:id="rId10"/>
    <p:sldId id="309" r:id="rId11"/>
    <p:sldId id="310" r:id="rId12"/>
    <p:sldId id="317" r:id="rId13"/>
    <p:sldId id="312" r:id="rId14"/>
    <p:sldId id="319" r:id="rId15"/>
    <p:sldId id="318" r:id="rId16"/>
  </p:sldIdLst>
  <p:sldSz cx="9144000" cy="5143500" type="screen16x9"/>
  <p:notesSz cx="6858000" cy="9144000"/>
  <p:embeddedFontLst>
    <p:embeddedFont>
      <p:font typeface="Baloo 2" panose="020B0604020202020204" charset="0"/>
      <p:regular r:id="rId18"/>
      <p:bold r:id="rId19"/>
    </p:embeddedFont>
    <p:embeddedFont>
      <p:font typeface="Pangolin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94615"/>
  </p:normalViewPr>
  <p:slideViewPr>
    <p:cSldViewPr snapToGrid="0">
      <p:cViewPr varScale="1">
        <p:scale>
          <a:sx n="86" d="100"/>
          <a:sy n="86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2561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1048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CA7E-A782-40ED-9C42-E802C1D1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9707-C819-4D62-8330-14A12B770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EA858-76B7-4846-B15B-891CA5C1F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BD68-F553-45BC-B5BE-55704C60DF2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46E3A-6D30-4FA2-AB99-BB84CFE4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9665A-B523-4678-90A4-E5C8AE59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C55E-523A-4C5D-A607-AE2DD57B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1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24.png"/><Relationship Id="rId12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11" Type="http://schemas.openxmlformats.org/officeDocument/2006/relationships/image" Target="../media/image27.png"/><Relationship Id="rId5" Type="http://schemas.microsoft.com/office/2007/relationships/hdphoto" Target="../media/hdphoto8.wdp"/><Relationship Id="rId10" Type="http://schemas.openxmlformats.org/officeDocument/2006/relationships/image" Target="../media/image26.jpeg"/><Relationship Id="rId4" Type="http://schemas.openxmlformats.org/officeDocument/2006/relationships/image" Target="../media/image22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microsoft.com/office/2007/relationships/hdphoto" Target="../media/hdphoto12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microsoft.com/office/2007/relationships/hdphoto" Target="../media/hdphoto16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825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399505" y="1719522"/>
            <a:ext cx="4629945" cy="541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HOẠT ĐỘNG TRẢI NGHIỆM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0" y="400050"/>
            <a:ext cx="6998277" cy="100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314450" y="2490703"/>
            <a:ext cx="64135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2"/>
            <a:ext cx="6400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878" y="3690108"/>
            <a:ext cx="6400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100" b="1" dirty="0">
                <a:solidFill>
                  <a:srgbClr val="7030A0"/>
                </a:solidFill>
                <a:cs typeface="Times New Roman" pitchFamily="18" charset="0"/>
              </a:rPr>
              <a:t>BÀI: QUÝ TRỌNG ĐỒNG TIỀN </a:t>
            </a:r>
            <a:endParaRPr lang="en-US" sz="27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9" y="133716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hiểu thêm các tờ tiền khác ở Việt Nam.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50,000 Dong 2003">
            <a:extLst>
              <a:ext uri="{FF2B5EF4-FFF2-40B4-BE49-F238E27FC236}">
                <a16:creationId xmlns:a16="http://schemas.microsoft.com/office/drawing/2014/main" id="{837F4C9C-10D5-C443-90FA-CB116F58A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17" y="1576086"/>
            <a:ext cx="3340312" cy="15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ietnam polymer 20,000 Dong banknotes">
            <a:extLst>
              <a:ext uri="{FF2B5EF4-FFF2-40B4-BE49-F238E27FC236}">
                <a16:creationId xmlns:a16="http://schemas.microsoft.com/office/drawing/2014/main" id="{000A1A64-15D3-B240-852F-4E87DB65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" y="1537999"/>
            <a:ext cx="3333998" cy="16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D9B54D1E-04B7-C948-943A-B245CDB26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" y="3274700"/>
            <a:ext cx="3333998" cy="15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ietnam polymer 200,000 Dong banknotes">
            <a:extLst>
              <a:ext uri="{FF2B5EF4-FFF2-40B4-BE49-F238E27FC236}">
                <a16:creationId xmlns:a16="http://schemas.microsoft.com/office/drawing/2014/main" id="{7B8AB5A1-2BB4-024C-A43A-359755FD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54" y="3310325"/>
            <a:ext cx="3338661" cy="15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điểm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827822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1.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bố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mẹ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2B7BF-CE9A-5542-BD59-75750867A1E1}"/>
              </a:ext>
            </a:extLst>
          </p:cNvPr>
          <p:cNvGrpSpPr/>
          <p:nvPr/>
        </p:nvGrpSpPr>
        <p:grpSpPr>
          <a:xfrm>
            <a:off x="4393158" y="1514220"/>
            <a:ext cx="4501536" cy="3274270"/>
            <a:chOff x="4393158" y="1514220"/>
            <a:chExt cx="4501536" cy="327427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B73AA36-C74C-BF43-96B0-8AD9C8CB0E88}"/>
                </a:ext>
              </a:extLst>
            </p:cNvPr>
            <p:cNvGrpSpPr/>
            <p:nvPr/>
          </p:nvGrpSpPr>
          <p:grpSpPr>
            <a:xfrm>
              <a:off x="4451359" y="1514220"/>
              <a:ext cx="4443335" cy="3274270"/>
              <a:chOff x="4166356" y="1514220"/>
              <a:chExt cx="4443335" cy="3274270"/>
            </a:xfrm>
          </p:grpSpPr>
          <p:pic>
            <p:nvPicPr>
              <p:cNvPr id="10250" name="Picture 10" descr="Potato Cartoon png download - 1370*1277 - Free Transparent Cartoon png  Download. - CleanPNG / KissPNG">
                <a:extLst>
                  <a:ext uri="{FF2B5EF4-FFF2-40B4-BE49-F238E27FC236}">
                    <a16:creationId xmlns:a16="http://schemas.microsoft.com/office/drawing/2014/main" id="{4B90EF4E-1091-1F45-96E7-C93A3B5664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803280" y="3523960"/>
                <a:ext cx="806411" cy="75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2" name="Picture 2" descr="Premium Vector | Paper bag full of food isolated on white illustration">
                <a:extLst>
                  <a:ext uri="{FF2B5EF4-FFF2-40B4-BE49-F238E27FC236}">
                    <a16:creationId xmlns:a16="http://schemas.microsoft.com/office/drawing/2014/main" id="{0E018053-FC32-2B4E-9C85-A3570F6C89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6356" y="1514220"/>
                <a:ext cx="3274270" cy="327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8" name="Picture 8" descr="Carrot Cartoon PNG Images | Vector and PSD Files | Free Download on Pngtree">
                <a:extLst>
                  <a:ext uri="{FF2B5EF4-FFF2-40B4-BE49-F238E27FC236}">
                    <a16:creationId xmlns:a16="http://schemas.microsoft.com/office/drawing/2014/main" id="{A45B9A11-24A5-E64D-95DB-4589C601B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8056" r="94722">
                            <a14:foregroundMark x1="8056" y1="76389" x2="8056" y2="76389"/>
                            <a14:foregroundMark x1="91389" y1="47778" x2="91389" y2="47778"/>
                            <a14:foregroundMark x1="94722" y1="52778" x2="94722" y2="527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41265" flipH="1">
                <a:off x="6821320" y="2889223"/>
                <a:ext cx="1404219" cy="1404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4" name="Picture 4" descr="Banana Cartoon HD Stock Images | Shutterstock">
                <a:extLst>
                  <a:ext uri="{FF2B5EF4-FFF2-40B4-BE49-F238E27FC236}">
                    <a16:creationId xmlns:a16="http://schemas.microsoft.com/office/drawing/2014/main" id="{0BC29017-D0D4-9647-93C6-2DE831C0FF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769"/>
              <a:stretch/>
            </p:blipFill>
            <p:spPr bwMode="auto">
              <a:xfrm rot="21218379">
                <a:off x="6468317" y="3449489"/>
                <a:ext cx="1126200" cy="7839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Tomato Cartoon Images, Stock Photos &amp;amp; Vectors | Shutterstock">
                <a:extLst>
                  <a:ext uri="{FF2B5EF4-FFF2-40B4-BE49-F238E27FC236}">
                    <a16:creationId xmlns:a16="http://schemas.microsoft.com/office/drawing/2014/main" id="{AB130D67-D6F3-EE4C-94DA-D17D2F7CC0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22"/>
              <a:stretch/>
            </p:blipFill>
            <p:spPr bwMode="auto">
              <a:xfrm>
                <a:off x="7523429" y="3740728"/>
                <a:ext cx="488085" cy="4839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6" name="Picture 6" descr="Tomato Cartoon Images, Stock Photos &amp;amp; Vectors | Shutterstock">
                <a:extLst>
                  <a:ext uri="{FF2B5EF4-FFF2-40B4-BE49-F238E27FC236}">
                    <a16:creationId xmlns:a16="http://schemas.microsoft.com/office/drawing/2014/main" id="{1E538E75-3F07-1E4C-BFA0-4952A57C0B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22"/>
              <a:stretch/>
            </p:blipFill>
            <p:spPr bwMode="auto">
              <a:xfrm>
                <a:off x="7816542" y="3872408"/>
                <a:ext cx="389944" cy="386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54" name="Picture 14" descr="Cartoon Doll PNG Images | Vector and PSD Files | Free Download on Pngtree">
              <a:extLst>
                <a:ext uri="{FF2B5EF4-FFF2-40B4-BE49-F238E27FC236}">
                  <a16:creationId xmlns:a16="http://schemas.microsoft.com/office/drawing/2014/main" id="{C3DED889-F802-C546-9B5A-551E5D07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89" b="94722" l="10000" r="90000">
                          <a14:foregroundMark x1="39722" y1="7778" x2="51111" y2="8333"/>
                          <a14:foregroundMark x1="51111" y1="8333" x2="54722" y2="8056"/>
                          <a14:foregroundMark x1="53611" y1="3889" x2="53611" y2="3889"/>
                          <a14:foregroundMark x1="39722" y1="85556" x2="33056" y2="94444"/>
                          <a14:foregroundMark x1="33056" y1="94444" x2="32778" y2="94722"/>
                          <a14:foregroundMark x1="73889" y1="94722" x2="73889" y2="9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158" y="3038618"/>
              <a:ext cx="1404220" cy="140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64AB07-02CB-284B-911F-47D4FA1F17EB}"/>
              </a:ext>
            </a:extLst>
          </p:cNvPr>
          <p:cNvSpPr/>
          <p:nvPr/>
        </p:nvSpPr>
        <p:spPr>
          <a:xfrm>
            <a:off x="597422" y="280847"/>
            <a:ext cx="290496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571E0E-E933-F242-9EAA-277F8E934DD9}"/>
              </a:ext>
            </a:extLst>
          </p:cNvPr>
          <p:cNvSpPr/>
          <p:nvPr/>
        </p:nvSpPr>
        <p:spPr>
          <a:xfrm>
            <a:off x="545969" y="858431"/>
            <a:ext cx="3813865" cy="1685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hướng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dẫn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7CDFB-E24D-5148-A433-19F774C3E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415555"/>
            <a:ext cx="2362200" cy="237490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68C7F1-160A-2A4C-9822-90F04060A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4545" y="2240784"/>
            <a:ext cx="2544206" cy="2487161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496FDC-767B-2440-950C-BE37CF9A1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8384" y="2544277"/>
            <a:ext cx="2066719" cy="22952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8258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797508" y="745626"/>
            <a:ext cx="7169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Cùng bố mẹ, người thân đi mua đồ vào dịp cuối tuần.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9D7D2B-F90F-C14C-9B49-21700A0C6CDA}"/>
              </a:ext>
            </a:extLst>
          </p:cNvPr>
          <p:cNvGrpSpPr/>
          <p:nvPr/>
        </p:nvGrpSpPr>
        <p:grpSpPr>
          <a:xfrm>
            <a:off x="298948" y="105246"/>
            <a:ext cx="5543715" cy="864080"/>
            <a:chOff x="298948" y="105246"/>
            <a:chExt cx="5543715" cy="8640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6220C5-CD99-7C4A-B65F-4E253AE82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298948" y="226330"/>
              <a:ext cx="5543715" cy="56383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8E1D00-EA41-E243-90D2-0C7BFDD1940C}"/>
                </a:ext>
              </a:extLst>
            </p:cNvPr>
            <p:cNvSpPr/>
            <p:nvPr/>
          </p:nvSpPr>
          <p:spPr>
            <a:xfrm>
              <a:off x="1342382" y="105246"/>
              <a:ext cx="3528530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sau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học</a:t>
              </a:r>
              <a:endParaRPr lang="en-US" sz="2400" b="1" dirty="0">
                <a:solidFill>
                  <a:srgbClr val="00A65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FE6803-47E8-7242-8758-82033F3008CC}"/>
                </a:ext>
              </a:extLst>
            </p:cNvPr>
            <p:cNvSpPr/>
            <p:nvPr/>
          </p:nvSpPr>
          <p:spPr>
            <a:xfrm>
              <a:off x="437536" y="203220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2BAC178-B223-3349-B2FE-AC998290F098}"/>
                </a:ext>
              </a:extLst>
            </p:cNvPr>
            <p:cNvSpPr/>
            <p:nvPr/>
          </p:nvSpPr>
          <p:spPr>
            <a:xfrm>
              <a:off x="502247" y="311538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F1A3ADE-8C44-0646-9733-129AA4CC9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7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</a:extLst>
          </a:blip>
          <a:srcRect t="20597" b="20186"/>
          <a:stretch/>
        </p:blipFill>
        <p:spPr>
          <a:xfrm>
            <a:off x="1070641" y="1305087"/>
            <a:ext cx="6434565" cy="23958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DDECA-3778-8C49-A165-F2F7BCCFEDD5}"/>
              </a:ext>
            </a:extLst>
          </p:cNvPr>
          <p:cNvSpPr txBox="1"/>
          <p:nvPr/>
        </p:nvSpPr>
        <p:spPr>
          <a:xfrm>
            <a:off x="820665" y="3697062"/>
            <a:ext cx="7563314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Nhờ bố mẹ mua lợn đất để tiết kiệm, hưởng ứng phong trào </a:t>
            </a:r>
            <a:r>
              <a:rPr lang="vi-VN" sz="2000" b="1" i="1" dirty="0">
                <a:solidFill>
                  <a:srgbClr val="FF0000"/>
                </a:solidFill>
              </a:rPr>
              <a:t>“Tiết kiệm tiền, làm việc tốt.”</a:t>
            </a:r>
          </a:p>
        </p:txBody>
      </p:sp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o Con Heo đất PNG &amp;amp; Heo Con Heo đất Transparent Clipart Miễn phí Tải về -  Con heo đất đồng Xu Kẹp - Phim hoạt hình màu hồng heo con heo đất.">
            <a:extLst>
              <a:ext uri="{FF2B5EF4-FFF2-40B4-BE49-F238E27FC236}">
                <a16:creationId xmlns:a16="http://schemas.microsoft.com/office/drawing/2014/main" id="{59444138-AF33-204E-BCE5-FD0C6AD0C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1" b="92500" l="1154" r="96154">
                        <a14:foregroundMark x1="6154" y1="61429" x2="8462" y2="53214"/>
                        <a14:foregroundMark x1="4615" y1="62857" x2="1923" y2="63214"/>
                        <a14:foregroundMark x1="48077" y1="93214" x2="48077" y2="93214"/>
                        <a14:foregroundMark x1="90000" y1="36429" x2="90000" y2="36429"/>
                        <a14:foregroundMark x1="96154" y1="37500" x2="96154" y2="37500"/>
                        <a14:foregroundMark x1="44231" y1="16429" x2="42692" y2="7143"/>
                        <a14:foregroundMark x1="42692" y1="6786" x2="41923" y2="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955" y="1407385"/>
            <a:ext cx="1755069" cy="18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ẽ Tay Tình Nguyện Hoạt Hình Làm Từ Thiện Hình ảnh | Định dạng hình ảnh PSD  611365432| vn.lovepik.com">
            <a:extLst>
              <a:ext uri="{FF2B5EF4-FFF2-40B4-BE49-F238E27FC236}">
                <a16:creationId xmlns:a16="http://schemas.microsoft.com/office/drawing/2014/main" id="{5C51F993-2965-DE4A-B7C7-34595641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186" l="8256" r="97791">
                        <a14:foregroundMark x1="8256" y1="53140" x2="8256" y2="53140"/>
                        <a14:foregroundMark x1="69419" y1="89070" x2="78953" y2="88372"/>
                        <a14:foregroundMark x1="78953" y1="88372" x2="97791" y2="94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8" y="1024326"/>
            <a:ext cx="2656191" cy="26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undraising charity and money donation concept Vector Image">
            <a:extLst>
              <a:ext uri="{FF2B5EF4-FFF2-40B4-BE49-F238E27FC236}">
                <a16:creationId xmlns:a16="http://schemas.microsoft.com/office/drawing/2014/main" id="{FD554B4E-D8DF-EF4C-B13A-025F192F9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 bwMode="auto">
          <a:xfrm>
            <a:off x="2808267" y="641268"/>
            <a:ext cx="2690008" cy="26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EDAB88-CEF9-8049-9DEF-9F6321C2FE63}"/>
              </a:ext>
            </a:extLst>
          </p:cNvPr>
          <p:cNvCxnSpPr/>
          <p:nvPr/>
        </p:nvCxnSpPr>
        <p:spPr>
          <a:xfrm>
            <a:off x="2315688" y="2352422"/>
            <a:ext cx="807522" cy="0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1E283D-4588-A44F-B577-007936A448F9}"/>
              </a:ext>
            </a:extLst>
          </p:cNvPr>
          <p:cNvCxnSpPr/>
          <p:nvPr/>
        </p:nvCxnSpPr>
        <p:spPr>
          <a:xfrm>
            <a:off x="5341916" y="2457321"/>
            <a:ext cx="807522" cy="0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2DAC90A2-6F3B-3F4F-9A2D-9F220FB9EBF7}"/>
              </a:ext>
            </a:extLst>
          </p:cNvPr>
          <p:cNvSpPr/>
          <p:nvPr/>
        </p:nvSpPr>
        <p:spPr>
          <a:xfrm>
            <a:off x="605718" y="3542732"/>
            <a:ext cx="1531685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Tiết kiệm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EE6DFD62-45ED-A047-A625-1B30BA1A2774}"/>
              </a:ext>
            </a:extLst>
          </p:cNvPr>
          <p:cNvSpPr/>
          <p:nvPr/>
        </p:nvSpPr>
        <p:spPr>
          <a:xfrm>
            <a:off x="3363383" y="3542731"/>
            <a:ext cx="1579777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Quyên góp</a:t>
            </a: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4C4707A5-D084-7D44-B147-624DAF887191}"/>
              </a:ext>
            </a:extLst>
          </p:cNvPr>
          <p:cNvSpPr/>
          <p:nvPr/>
        </p:nvSpPr>
        <p:spPr>
          <a:xfrm>
            <a:off x="6768903" y="3542731"/>
            <a:ext cx="1593419" cy="4316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Chia sẻ</a:t>
            </a:r>
          </a:p>
        </p:txBody>
      </p:sp>
    </p:spTree>
    <p:extLst>
      <p:ext uri="{BB962C8B-B14F-4D97-AF65-F5344CB8AC3E}">
        <p14:creationId xmlns:p14="http://schemas.microsoft.com/office/powerpoint/2010/main" val="1085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986EEE-EE13-9E46-8B3A-04554EAC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512" y="490891"/>
            <a:ext cx="8502732" cy="37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</a:t>
            </a:r>
            <a:br>
              <a:rPr lang="en-US" dirty="0"/>
            </a:b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922" y="3833627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188FF11-D56A-0B40-AF11-3FA5FBA0F897}"/>
              </a:ext>
            </a:extLst>
          </p:cNvPr>
          <p:cNvGrpSpPr/>
          <p:nvPr/>
        </p:nvGrpSpPr>
        <p:grpSpPr>
          <a:xfrm>
            <a:off x="1747927" y="440089"/>
            <a:ext cx="6088439" cy="4263322"/>
            <a:chOff x="1747927" y="440089"/>
            <a:chExt cx="6088439" cy="426332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DD5778-042F-B942-BB27-BBC91427C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47927" y="1079953"/>
              <a:ext cx="6088439" cy="36234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1CDF51-8BD3-8E4D-922A-56110FD44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69516" y="440089"/>
              <a:ext cx="1466850" cy="17399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497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 Nghe chia sẻ chủ đề: Người tiêu dùng thông minh.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364808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tiền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Nam.</a:t>
            </a:r>
          </a:p>
        </p:txBody>
      </p:sp>
      <p:pic>
        <p:nvPicPr>
          <p:cNvPr id="4098" name="Picture 2" descr="1000 đồng (tiền Việt) – Wikipedia tiếng Việt">
            <a:extLst>
              <a:ext uri="{FF2B5EF4-FFF2-40B4-BE49-F238E27FC236}">
                <a16:creationId xmlns:a16="http://schemas.microsoft.com/office/drawing/2014/main" id="{E62B948E-950E-AE46-BB86-FAE4D977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21" y="1496656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3 cô gái “bí ẩn“ trên tờ tiền 2.000 đồng">
            <a:extLst>
              <a:ext uri="{FF2B5EF4-FFF2-40B4-BE49-F238E27FC236}">
                <a16:creationId xmlns:a16="http://schemas.microsoft.com/office/drawing/2014/main" id="{7B8F0505-CC21-6B49-85C1-04544D66F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986762" y="1496656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95C20F19-40C5-9546-A0FC-01BB0781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21" y="3323550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ietnam polymer 10,000 Dong banknotes">
            <a:extLst>
              <a:ext uri="{FF2B5EF4-FFF2-40B4-BE49-F238E27FC236}">
                <a16:creationId xmlns:a16="http://schemas.microsoft.com/office/drawing/2014/main" id="{97B1AA97-6A5E-FA4E-8503-A843331C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62" y="3335425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0 đồng (tiền Việt) – Wikipedia tiếng Việt">
            <a:extLst>
              <a:ext uri="{FF2B5EF4-FFF2-40B4-BE49-F238E27FC236}">
                <a16:creationId xmlns:a16="http://schemas.microsoft.com/office/drawing/2014/main" id="{5B08CBF1-CD4A-C140-A4AD-C9D0C2C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1045398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3 cô gái “bí ẩn“ trên tờ tiền 2.000 đồng">
            <a:extLst>
              <a:ext uri="{FF2B5EF4-FFF2-40B4-BE49-F238E27FC236}">
                <a16:creationId xmlns:a16="http://schemas.microsoft.com/office/drawing/2014/main" id="{03DE7272-F258-B244-8BF6-CCD8E924C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20507" y="1045398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CBAB293B-1B8F-2945-8B4D-6BAFCA71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2955417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ietnam polymer 10,000 Dong banknotes">
            <a:extLst>
              <a:ext uri="{FF2B5EF4-FFF2-40B4-BE49-F238E27FC236}">
                <a16:creationId xmlns:a16="http://schemas.microsoft.com/office/drawing/2014/main" id="{90D13993-2D99-7A40-AF30-59FC3476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07" y="2967292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AF3FC-7A58-A84D-BE13-0A174E632DF7}"/>
              </a:ext>
            </a:extLst>
          </p:cNvPr>
          <p:cNvSpPr/>
          <p:nvPr/>
        </p:nvSpPr>
        <p:spPr>
          <a:xfrm>
            <a:off x="615817" y="267500"/>
            <a:ext cx="7904728" cy="1088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Quan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sát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cho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sắc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ảnh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trên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mỗi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 cô gái “bí ẩn“ trên tờ tiền 2.000 đồng">
            <a:extLst>
              <a:ext uri="{FF2B5EF4-FFF2-40B4-BE49-F238E27FC236}">
                <a16:creationId xmlns:a16="http://schemas.microsoft.com/office/drawing/2014/main" id="{23880086-1045-2D4A-9337-994C1499B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99" y="466981"/>
            <a:ext cx="3919870" cy="399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iền đang lưu hành">
            <a:extLst>
              <a:ext uri="{FF2B5EF4-FFF2-40B4-BE49-F238E27FC236}">
                <a16:creationId xmlns:a16="http://schemas.microsoft.com/office/drawing/2014/main" id="{7337F19B-E267-BC4B-B9AA-5050D2D0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6" y="2571750"/>
            <a:ext cx="3896240" cy="189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iền đang lưu hành">
            <a:extLst>
              <a:ext uri="{FF2B5EF4-FFF2-40B4-BE49-F238E27FC236}">
                <a16:creationId xmlns:a16="http://schemas.microsoft.com/office/drawing/2014/main" id="{B497CB66-067E-8F40-A206-127A755A2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6" y="466980"/>
            <a:ext cx="3896240" cy="19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03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000 đồng (tiền Việt) – Wikipedia tiếng Việt">
            <a:extLst>
              <a:ext uri="{FF2B5EF4-FFF2-40B4-BE49-F238E27FC236}">
                <a16:creationId xmlns:a16="http://schemas.microsoft.com/office/drawing/2014/main" id="{3AEBD521-B913-5046-8AD0-7E77A639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6" y="383366"/>
            <a:ext cx="3947556" cy="19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5000 đồng (tiền Việt) – Wikipedia tiếng Việt">
            <a:extLst>
              <a:ext uri="{FF2B5EF4-FFF2-40B4-BE49-F238E27FC236}">
                <a16:creationId xmlns:a16="http://schemas.microsoft.com/office/drawing/2014/main" id="{0CB5C1BA-CBCB-E244-BC93-D85B0A08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5" y="2571750"/>
            <a:ext cx="3974593" cy="19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ao thủ giải mã giấc mơ] Nằm mơ thấy tiền 10 nghìn đánh con gì?">
            <a:extLst>
              <a:ext uri="{FF2B5EF4-FFF2-40B4-BE49-F238E27FC236}">
                <a16:creationId xmlns:a16="http://schemas.microsoft.com/office/drawing/2014/main" id="{89DF803C-BBE3-7944-829C-F8E65395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93" y="471835"/>
            <a:ext cx="4165601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Nằm mơ thấy tiền giấy đánh con gì? Giải mã giấc mơ thấy tiền giấy -  Soicauxosoonline">
            <a:extLst>
              <a:ext uri="{FF2B5EF4-FFF2-40B4-BE49-F238E27FC236}">
                <a16:creationId xmlns:a16="http://schemas.microsoft.com/office/drawing/2014/main" id="{21CA2D8F-91C8-9646-8DA9-3FA0BA42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5" y="2571751"/>
            <a:ext cx="4165601" cy="18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8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0 đồng (tiền Việt) – Wikipedia tiếng Việt">
            <a:extLst>
              <a:ext uri="{FF2B5EF4-FFF2-40B4-BE49-F238E27FC236}">
                <a16:creationId xmlns:a16="http://schemas.microsoft.com/office/drawing/2014/main" id="{5B08CBF1-CD4A-C140-A4AD-C9D0C2C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1045398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3 cô gái “bí ẩn“ trên tờ tiền 2.000 đồng">
            <a:extLst>
              <a:ext uri="{FF2B5EF4-FFF2-40B4-BE49-F238E27FC236}">
                <a16:creationId xmlns:a16="http://schemas.microsoft.com/office/drawing/2014/main" id="{03DE7272-F258-B244-8BF6-CCD8E924C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20507" y="1045398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CBAB293B-1B8F-2945-8B4D-6BAFCA71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2955417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ietnam polymer 10,000 Dong banknotes">
            <a:extLst>
              <a:ext uri="{FF2B5EF4-FFF2-40B4-BE49-F238E27FC236}">
                <a16:creationId xmlns:a16="http://schemas.microsoft.com/office/drawing/2014/main" id="{90D13993-2D99-7A40-AF30-59FC3476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07" y="2967292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AF3FC-7A58-A84D-BE13-0A174E632DF7}"/>
              </a:ext>
            </a:extLst>
          </p:cNvPr>
          <p:cNvSpPr/>
          <p:nvPr/>
        </p:nvSpPr>
        <p:spPr>
          <a:xfrm>
            <a:off x="615817" y="267500"/>
            <a:ext cx="6518131" cy="1088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Sự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giống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nhau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giữa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lvl="0">
              <a:lnSpc>
                <a:spcPct val="150000"/>
              </a:lnSpc>
            </a:pP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2634054" cy="55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3.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Trò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chơi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: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chợ</a:t>
            </a: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80610C-B81F-BB41-8DB0-7C1F773F3241}"/>
              </a:ext>
            </a:extLst>
          </p:cNvPr>
          <p:cNvSpPr/>
          <p:nvPr/>
        </p:nvSpPr>
        <p:spPr>
          <a:xfrm>
            <a:off x="545969" y="858431"/>
            <a:ext cx="6450805" cy="113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vai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7941C4-AAB6-BA49-B609-1BE1D1A6F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660" y="1990279"/>
            <a:ext cx="7376679" cy="28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251</Words>
  <Application>Microsoft Office PowerPoint</Application>
  <PresentationFormat>On-screen Show (16:9)</PresentationFormat>
  <Paragraphs>32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UTM Androgyne</vt:lpstr>
      <vt:lpstr>Arial</vt:lpstr>
      <vt:lpstr>Pangolin</vt:lpstr>
      <vt:lpstr>UTM Cookies</vt:lpstr>
      <vt:lpstr>Baloo 2</vt:lpstr>
      <vt:lpstr>Times New Roman</vt:lpstr>
      <vt:lpstr>English Vocabulary Workshop by Slidesgo</vt:lpstr>
      <vt:lpstr>PowerPoint Presentation</vt:lpstr>
      <vt:lpstr>Bài 8:  Quý trọng đồng tiền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Nguyễn Ngọc Diệp</cp:lastModifiedBy>
  <cp:revision>72</cp:revision>
  <dcterms:modified xsi:type="dcterms:W3CDTF">2021-10-22T04:17:17Z</dcterms:modified>
</cp:coreProperties>
</file>