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2"/>
  </p:notesMasterIdLst>
  <p:sldIdLst>
    <p:sldId id="30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ngolin" panose="020B0604020202020204" charset="0"/>
      <p:regular r:id="rId17"/>
    </p:embeddedFont>
    <p:embeddedFont>
      <p:font typeface="Baloo 2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461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05T02:13:23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15714 8355 0,'34'0'32,"32"0"-17,-32 0 17,32 67-32,-33-67 15,1 33 1,-34 0-1,33-33 1,0 34-16,34 32 16,-34 1-16,1-34 31,-34 1-31,66-1 16,-33-33-16,-33 33 15,34 0 1,-68-66 187</inkml:trace>
  <inkml:trace contextRef="#ctx0" brushRef="#br0" timeOffset="1186.3356">16214 8089 0,'0'33'94,"0"34"-78,0-34-16,0 0 15,0 1-15,-33 32 16,-34 34-16,67-67 16,0 1-1,0-1 1,-67 67 0,67-67 77,0 1-61,0-1-17,0 0 63,0 0 0,0 1-46,0 66-32,0-67 15,0 0-15,0 67 16,0-33 0</inkml:trace>
  <inkml:trace contextRef="#ctx0" brushRef="#br0" timeOffset="110455.5741">10687 10719 0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939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6"/>
            <a:ext cx="9157083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1950858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3"/>
            <a:ext cx="2830073" cy="2028885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3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2377291"/>
            <a:ext cx="603135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>
                  <a:buClrTx/>
                  <a:buFontTx/>
                  <a:buNone/>
                  <a:defRPr/>
                </a:pPr>
                <a:endParaRPr lang="zh-CN" altLang="en-US" kern="1200"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337980"/>
            <a:ext cx="3348997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787587"/>
            <a:ext cx="549735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800">
              <a:buClrTx/>
              <a:buFontTx/>
              <a:buNone/>
              <a:defRPr/>
            </a:pP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4899930"/>
            <a:ext cx="526088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</a:pP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1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807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11/5/2021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5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6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4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146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279105" y="221086"/>
            <a:ext cx="8612372" cy="4672127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42931" y="-60250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282795" y="4365086"/>
            <a:ext cx="1123799" cy="105625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400040" y="4058391"/>
            <a:ext cx="379802" cy="111396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79353" y="-185642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797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84B79D43-DAE6-0F47-A9C1-04982654FBFB}" type="datetimeFigureOut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2021/11/5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EEF17B97-31AA-F046-A2B1-CB7B8C901C9E}" type="slidenum">
              <a:rPr kumimoji="1" lang="zh-CN" alt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kumimoji="1" lang="zh-CN" alt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212537"/>
            <a:ext cx="9143999" cy="2975378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344920"/>
            <a:ext cx="873276" cy="401707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23351"/>
            <a:ext cx="935245" cy="932127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917294"/>
            <a:ext cx="5943102" cy="3427987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3604947"/>
            <a:ext cx="9144000" cy="1561204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1550590"/>
            <a:ext cx="542129" cy="983060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82113"/>
            <a:ext cx="396134" cy="835181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1519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215260"/>
            <a:ext cx="607682" cy="110192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28333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365426"/>
            <a:ext cx="872416" cy="395495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527492"/>
            <a:ext cx="1029953" cy="5166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3586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8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3909169"/>
            <a:ext cx="2481710" cy="1234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1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4893214"/>
            <a:ext cx="4736804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6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487034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863222"/>
            <a:ext cx="1110972" cy="3678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0"/>
            <a:ext cx="2271699" cy="2885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48932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8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737320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1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435066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484" y="2998173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4920103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351971"/>
            <a:ext cx="8368903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28572"/>
            <a:ext cx="527437" cy="527437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4101547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3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8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  <a:defRPr/>
            </a:pPr>
            <a:endParaRPr lang="en-US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1503223"/>
            <a:ext cx="317087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buClrTx/>
              <a:buFontTx/>
              <a:buNone/>
              <a:defRPr/>
            </a:pPr>
            <a:r>
              <a:rPr lang="en-US" sz="6600" b="1" kern="120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242057"/>
            <a:ext cx="2131673" cy="219573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5800">
                  <a:buClrTx/>
                  <a:buFontTx/>
                  <a:buNone/>
                </a:pPr>
                <a:endParaRPr kern="1200">
                  <a:solidFill>
                    <a:prstClr val="black"/>
                  </a:solidFill>
                  <a:latin typeface="UTM Avo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  <a:buFontTx/>
                <a:buNone/>
              </a:pPr>
              <a:endParaRPr kern="1200">
                <a:solidFill>
                  <a:prstClr val="black"/>
                </a:solidFill>
                <a:latin typeface="UTM Avo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488841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4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151515"/>
            <a:ext cx="8803758" cy="4880344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23924"/>
            <a:ext cx="2437048" cy="2077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81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81" r:id="rId7"/>
    <p:sldLayoutId id="2147483678" r:id="rId8"/>
    <p:sldLayoutId id="214748365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4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6.emf"/><Relationship Id="rId5" Type="http://schemas.openxmlformats.org/officeDocument/2006/relationships/customXml" Target="../ink/ink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40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lIns="68579" tIns="34289" rIns="68579" bIns="34289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>
              <a:buClrTx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HOẠT ĐỘNG TRẢI NGHIỆM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8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877161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spcBef>
                <a:spcPct val="50000"/>
              </a:spcBef>
              <a:buClrTx/>
              <a:defRPr/>
            </a:pPr>
            <a:r>
              <a:rPr lang="en-US" altLang="en-US" sz="2100" b="1" dirty="0">
                <a:solidFill>
                  <a:srgbClr val="4472C4">
                    <a:lumMod val="50000"/>
                  </a:srgbClr>
                </a:solidFill>
              </a:rPr>
              <a:t>BÀI </a:t>
            </a:r>
            <a:r>
              <a:rPr lang="en-US" altLang="en-US" sz="2100" b="1" dirty="0" smtClean="0">
                <a:solidFill>
                  <a:srgbClr val="4472C4">
                    <a:lumMod val="50000"/>
                  </a:srgbClr>
                </a:solidFill>
              </a:rPr>
              <a:t>9: CÓ BẠN THẬT VUI</a:t>
            </a:r>
          </a:p>
          <a:p>
            <a:pPr algn="ctr" defTabSz="685783" eaLnBrk="1" hangingPunct="1">
              <a:spcBef>
                <a:spcPct val="50000"/>
              </a:spcBef>
              <a:buClrTx/>
              <a:defRPr/>
            </a:pPr>
            <a:endParaRPr lang="en-US" sz="2100" b="1" i="1" dirty="0">
              <a:solidFill>
                <a:srgbClr val="4472C4">
                  <a:lumMod val="50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6" y="2903456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83" eaLnBrk="1" hangingPunct="1">
              <a:buClrTx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0" y="89058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2" name="Rectangle 1"/>
          <p:cNvSpPr/>
          <p:nvPr/>
        </p:nvSpPr>
        <p:spPr>
          <a:xfrm>
            <a:off x="6953534" y="4933666"/>
            <a:ext cx="1562669" cy="15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" name="Rectangle 3"/>
          <p:cNvSpPr/>
          <p:nvPr/>
        </p:nvSpPr>
        <p:spPr>
          <a:xfrm>
            <a:off x="7014683" y="4926842"/>
            <a:ext cx="1576583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7021773" y="4885899"/>
            <a:ext cx="1567412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847320" y="2912040"/>
              <a:ext cx="2026080" cy="947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7960" y="2902680"/>
                <a:ext cx="2044800" cy="965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6974006" y="4906370"/>
            <a:ext cx="1637274" cy="1569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34" name="Rectangle 33"/>
          <p:cNvSpPr/>
          <p:nvPr/>
        </p:nvSpPr>
        <p:spPr>
          <a:xfrm>
            <a:off x="6987654" y="4947313"/>
            <a:ext cx="1562668" cy="1091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" name="Rectangle 5"/>
          <p:cNvSpPr/>
          <p:nvPr/>
        </p:nvSpPr>
        <p:spPr>
          <a:xfrm>
            <a:off x="6933063" y="4892722"/>
            <a:ext cx="1665027" cy="177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2" y="439508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 useBgFill="1">
        <p:nvSpPr>
          <p:cNvPr id="3" name="Rectangle 2"/>
          <p:cNvSpPr/>
          <p:nvPr/>
        </p:nvSpPr>
        <p:spPr>
          <a:xfrm>
            <a:off x="6960358" y="4885899"/>
            <a:ext cx="1644555" cy="1774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4" name="Rectangle 33"/>
          <p:cNvSpPr/>
          <p:nvPr/>
        </p:nvSpPr>
        <p:spPr>
          <a:xfrm>
            <a:off x="6967182" y="4933666"/>
            <a:ext cx="1569493" cy="2098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  <p:tag name="ISPRING_RESOURCE_PATHS_HASH_PRESENTER" val="cfaa1a41f5642bc660737b48501cd849736ec1d2"/>
  <p:tag name="INKNOELEADERBOARD" val="5067016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371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Arial-Rounded</vt:lpstr>
      <vt:lpstr>Wingdings</vt:lpstr>
      <vt:lpstr>Calibri</vt:lpstr>
      <vt:lpstr>Pangolin</vt:lpstr>
      <vt:lpstr>UTM Avo</vt:lpstr>
      <vt:lpstr>等线</vt:lpstr>
      <vt:lpstr>Times New Roman</vt:lpstr>
      <vt:lpstr>Arial</vt:lpstr>
      <vt:lpstr>Baloo 2</vt:lpstr>
      <vt:lpstr>English Vocabulary Workshop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49</cp:revision>
  <dcterms:modified xsi:type="dcterms:W3CDTF">2021-11-05T02:25:32Z</dcterms:modified>
</cp:coreProperties>
</file>