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  <p:sldMasterId id="2147483756" r:id="rId2"/>
  </p:sldMasterIdLst>
  <p:sldIdLst>
    <p:sldId id="272" r:id="rId3"/>
    <p:sldId id="256" r:id="rId4"/>
    <p:sldId id="257" r:id="rId5"/>
    <p:sldId id="258" r:id="rId6"/>
    <p:sldId id="259" r:id="rId7"/>
    <p:sldId id="260" r:id="rId8"/>
    <p:sldId id="261" r:id="rId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3" d="100"/>
          <a:sy n="53" d="100"/>
        </p:scale>
        <p:origin x="1020" y="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viewProps" Target="viewProps.xml"/><Relationship Id="rId5" Type="http://schemas.openxmlformats.org/officeDocument/2006/relationships/slide" Target="slides/slide3.xml"/><Relationship Id="rId10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13" Type="http://schemas.openxmlformats.org/officeDocument/2006/relationships/image" Target="../media/image23.png"/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12" Type="http://schemas.openxmlformats.org/officeDocument/2006/relationships/image" Target="../media/image22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16.png"/><Relationship Id="rId11" Type="http://schemas.openxmlformats.org/officeDocument/2006/relationships/image" Target="../media/image21.png"/><Relationship Id="rId5" Type="http://schemas.openxmlformats.org/officeDocument/2006/relationships/image" Target="../media/image15.png"/><Relationship Id="rId10" Type="http://schemas.openxmlformats.org/officeDocument/2006/relationships/image" Target="../media/image20.png"/><Relationship Id="rId4" Type="http://schemas.openxmlformats.org/officeDocument/2006/relationships/image" Target="../media/image14.png"/><Relationship Id="rId9" Type="http://schemas.openxmlformats.org/officeDocument/2006/relationships/image" Target="../media/image19.png"/><Relationship Id="rId14" Type="http://schemas.openxmlformats.org/officeDocument/2006/relationships/image" Target="../media/image24.png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27.svg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28.gif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29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27.svg"/><Relationship Id="rId4" Type="http://schemas.openxmlformats.org/officeDocument/2006/relationships/image" Target="../media/image26.png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22" name="Subtitle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/>
              <a:t>Click to edit Master subtitle style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5DE432-D16C-4DF4-8023-D5931B2AD2F9}" type="datetimeFigureOut">
              <a:rPr lang="en-US" smtClean="0"/>
              <a:t>10/31/2022</a:t>
            </a:fld>
            <a:endParaRPr lang="en-US"/>
          </a:p>
        </p:txBody>
      </p:sp>
      <p:sp>
        <p:nvSpPr>
          <p:cNvPr id="20" name="Footer Placeholder 1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2D4A9B-76BF-435E-9DFE-DC77E219FC6F}" type="slidenum">
              <a:rPr lang="en-US" smtClean="0"/>
              <a:t>‹#›</a:t>
            </a:fld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Oval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5DE432-D16C-4DF4-8023-D5931B2AD2F9}" type="datetimeFigureOut">
              <a:rPr lang="en-US" smtClean="0"/>
              <a:t>10/31/2022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2D4A9B-76BF-435E-9DFE-DC77E219FC6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5DE432-D16C-4DF4-8023-D5931B2AD2F9}" type="datetimeFigureOut">
              <a:rPr lang="en-US" smtClean="0"/>
              <a:t>10/31/2022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2D4A9B-76BF-435E-9DFE-DC77E219FC6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17">
            <a:extLst>
              <a:ext uri="{FF2B5EF4-FFF2-40B4-BE49-F238E27FC236}">
                <a16:creationId xmlns:a16="http://schemas.microsoft.com/office/drawing/2014/main" id="{12A7224A-529B-49DF-8994-1AEB021B7A9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3083" y="3178648"/>
            <a:ext cx="9157083" cy="3679353"/>
          </a:xfrm>
          <a:prstGeom prst="rect">
            <a:avLst/>
          </a:prstGeom>
        </p:spPr>
      </p:pic>
      <p:pic>
        <p:nvPicPr>
          <p:cNvPr id="8" name="1">
            <a:extLst>
              <a:ext uri="{FF2B5EF4-FFF2-40B4-BE49-F238E27FC236}">
                <a16:creationId xmlns:a16="http://schemas.microsoft.com/office/drawing/2014/main" id="{97C5E7E8-2083-4C6A-A02C-1F010E8FF22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/>
          <a:stretch>
            <a:fillRect/>
          </a:stretch>
        </p:blipFill>
        <p:spPr>
          <a:xfrm>
            <a:off x="1529234" y="2601144"/>
            <a:ext cx="3679782" cy="3980824"/>
          </a:xfrm>
          <a:prstGeom prst="rect">
            <a:avLst/>
          </a:prstGeom>
        </p:spPr>
      </p:pic>
      <p:pic>
        <p:nvPicPr>
          <p:cNvPr id="9" name="19">
            <a:extLst>
              <a:ext uri="{FF2B5EF4-FFF2-40B4-BE49-F238E27FC236}">
                <a16:creationId xmlns:a16="http://schemas.microsoft.com/office/drawing/2014/main" id="{81F8E7DE-5A5C-446A-83F2-883FAF09DF54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/>
          <a:stretch>
            <a:fillRect/>
          </a:stretch>
        </p:blipFill>
        <p:spPr>
          <a:xfrm flipH="1">
            <a:off x="6419278" y="4084497"/>
            <a:ext cx="2830073" cy="2705180"/>
          </a:xfrm>
          <a:prstGeom prst="rect">
            <a:avLst/>
          </a:prstGeom>
        </p:spPr>
      </p:pic>
      <p:pic>
        <p:nvPicPr>
          <p:cNvPr id="10" name="55">
            <a:extLst>
              <a:ext uri="{FF2B5EF4-FFF2-40B4-BE49-F238E27FC236}">
                <a16:creationId xmlns:a16="http://schemas.microsoft.com/office/drawing/2014/main" id="{A8904B3B-FC0C-4CA9-BFC2-AC0ADDB2602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screen"/>
          <a:srcRect/>
          <a:stretch>
            <a:fillRect/>
          </a:stretch>
        </p:blipFill>
        <p:spPr>
          <a:xfrm>
            <a:off x="643150" y="-215471"/>
            <a:ext cx="7352414" cy="3679353"/>
          </a:xfrm>
          <a:prstGeom prst="rect">
            <a:avLst/>
          </a:prstGeom>
        </p:spPr>
      </p:pic>
      <p:grpSp>
        <p:nvGrpSpPr>
          <p:cNvPr id="11" name="57">
            <a:extLst>
              <a:ext uri="{FF2B5EF4-FFF2-40B4-BE49-F238E27FC236}">
                <a16:creationId xmlns:a16="http://schemas.microsoft.com/office/drawing/2014/main" id="{A79173E2-791C-4E72-A892-035137321C46}"/>
              </a:ext>
            </a:extLst>
          </p:cNvPr>
          <p:cNvGrpSpPr/>
          <p:nvPr userDrawn="1"/>
        </p:nvGrpSpPr>
        <p:grpSpPr>
          <a:xfrm>
            <a:off x="5067614" y="3169721"/>
            <a:ext cx="603135" cy="374559"/>
            <a:chOff x="217691" y="6414967"/>
            <a:chExt cx="804180" cy="374559"/>
          </a:xfrm>
        </p:grpSpPr>
        <p:grpSp>
          <p:nvGrpSpPr>
            <p:cNvPr id="12" name="Group 4">
              <a:extLst>
                <a:ext uri="{FF2B5EF4-FFF2-40B4-BE49-F238E27FC236}">
                  <a16:creationId xmlns:a16="http://schemas.microsoft.com/office/drawing/2014/main" id="{5D588DCF-60C7-431C-9BB1-30DDF55E5E3C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217691" y="6414967"/>
              <a:ext cx="443922" cy="374559"/>
              <a:chOff x="3746" y="2079"/>
              <a:chExt cx="192" cy="162"/>
            </a:xfrm>
            <a:solidFill>
              <a:srgbClr val="A5CB01"/>
            </a:solidFill>
          </p:grpSpPr>
          <p:sp>
            <p:nvSpPr>
              <p:cNvPr id="18" name="Freeform 5">
                <a:extLst>
                  <a:ext uri="{FF2B5EF4-FFF2-40B4-BE49-F238E27FC236}">
                    <a16:creationId xmlns:a16="http://schemas.microsoft.com/office/drawing/2014/main" id="{CF2BC369-B52A-49AF-A119-90F74F645577}"/>
                  </a:ext>
                </a:extLst>
              </p:cNvPr>
              <p:cNvSpPr/>
              <p:nvPr/>
            </p:nvSpPr>
            <p:spPr bwMode="auto">
              <a:xfrm>
                <a:off x="3855" y="2108"/>
                <a:ext cx="83" cy="133"/>
              </a:xfrm>
              <a:custGeom>
                <a:avLst/>
                <a:gdLst>
                  <a:gd name="T0" fmla="*/ 8 w 34"/>
                  <a:gd name="T1" fmla="*/ 54 h 54"/>
                  <a:gd name="T2" fmla="*/ 23 w 34"/>
                  <a:gd name="T3" fmla="*/ 54 h 54"/>
                  <a:gd name="T4" fmla="*/ 34 w 34"/>
                  <a:gd name="T5" fmla="*/ 0 h 54"/>
                  <a:gd name="T6" fmla="*/ 8 w 34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4" h="54">
                    <a:moveTo>
                      <a:pt x="8" y="54"/>
                    </a:moveTo>
                    <a:cubicBezTo>
                      <a:pt x="23" y="54"/>
                      <a:pt x="23" y="54"/>
                      <a:pt x="23" y="54"/>
                    </a:cubicBezTo>
                    <a:cubicBezTo>
                      <a:pt x="15" y="34"/>
                      <a:pt x="34" y="0"/>
                      <a:pt x="34" y="0"/>
                    </a:cubicBezTo>
                    <a:cubicBezTo>
                      <a:pt x="0" y="23"/>
                      <a:pt x="8" y="54"/>
                      <a:pt x="8" y="5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>
                  <a:defRPr/>
                </a:pPr>
                <a:endParaRPr lang="zh-CN" altLang="en-US" sz="1350">
                  <a:solidFill>
                    <a:srgbClr val="000000"/>
                  </a:solidFill>
                  <a:latin typeface="Calibri" panose="020F0502020204030204"/>
                  <a:ea typeface="等线" panose="02010600030101010101" pitchFamily="2" charset="-122"/>
                  <a:sym typeface="+mn-lt"/>
                </a:endParaRPr>
              </a:p>
            </p:txBody>
          </p:sp>
          <p:sp>
            <p:nvSpPr>
              <p:cNvPr id="19" name="Freeform 6">
                <a:extLst>
                  <a:ext uri="{FF2B5EF4-FFF2-40B4-BE49-F238E27FC236}">
                    <a16:creationId xmlns:a16="http://schemas.microsoft.com/office/drawing/2014/main" id="{708F2D9C-5C1A-477C-9CFD-26BB7CFED78C}"/>
                  </a:ext>
                </a:extLst>
              </p:cNvPr>
              <p:cNvSpPr/>
              <p:nvPr/>
            </p:nvSpPr>
            <p:spPr bwMode="auto">
              <a:xfrm>
                <a:off x="3852" y="2089"/>
                <a:ext cx="86" cy="108"/>
              </a:xfrm>
              <a:custGeom>
                <a:avLst/>
                <a:gdLst>
                  <a:gd name="T0" fmla="*/ 35 w 35"/>
                  <a:gd name="T1" fmla="*/ 0 h 44"/>
                  <a:gd name="T2" fmla="*/ 0 w 35"/>
                  <a:gd name="T3" fmla="*/ 25 h 44"/>
                  <a:gd name="T4" fmla="*/ 5 w 35"/>
                  <a:gd name="T5" fmla="*/ 44 h 44"/>
                  <a:gd name="T6" fmla="*/ 35 w 35"/>
                  <a:gd name="T7" fmla="*/ 0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5" h="44">
                    <a:moveTo>
                      <a:pt x="35" y="0"/>
                    </a:moveTo>
                    <a:cubicBezTo>
                      <a:pt x="7" y="10"/>
                      <a:pt x="0" y="25"/>
                      <a:pt x="0" y="25"/>
                    </a:cubicBezTo>
                    <a:cubicBezTo>
                      <a:pt x="0" y="25"/>
                      <a:pt x="7" y="39"/>
                      <a:pt x="5" y="44"/>
                    </a:cubicBezTo>
                    <a:cubicBezTo>
                      <a:pt x="13" y="14"/>
                      <a:pt x="35" y="0"/>
                      <a:pt x="35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>
                  <a:defRPr/>
                </a:pPr>
                <a:endParaRPr lang="zh-CN" altLang="en-US" sz="1350">
                  <a:solidFill>
                    <a:srgbClr val="000000"/>
                  </a:solidFill>
                  <a:latin typeface="Calibri" panose="020F0502020204030204"/>
                  <a:ea typeface="等线" panose="02010600030101010101" pitchFamily="2" charset="-122"/>
                  <a:sym typeface="+mn-lt"/>
                </a:endParaRPr>
              </a:p>
            </p:txBody>
          </p:sp>
          <p:sp>
            <p:nvSpPr>
              <p:cNvPr id="20" name="Freeform 7">
                <a:extLst>
                  <a:ext uri="{FF2B5EF4-FFF2-40B4-BE49-F238E27FC236}">
                    <a16:creationId xmlns:a16="http://schemas.microsoft.com/office/drawing/2014/main" id="{1E23AC18-8118-42E4-B1E9-F8CF77208E60}"/>
                  </a:ext>
                </a:extLst>
              </p:cNvPr>
              <p:cNvSpPr/>
              <p:nvPr/>
            </p:nvSpPr>
            <p:spPr bwMode="auto">
              <a:xfrm>
                <a:off x="3746" y="2104"/>
                <a:ext cx="84" cy="132"/>
              </a:xfrm>
              <a:custGeom>
                <a:avLst/>
                <a:gdLst>
                  <a:gd name="T0" fmla="*/ 0 w 34"/>
                  <a:gd name="T1" fmla="*/ 0 h 54"/>
                  <a:gd name="T2" fmla="*/ 11 w 34"/>
                  <a:gd name="T3" fmla="*/ 54 h 54"/>
                  <a:gd name="T4" fmla="*/ 26 w 34"/>
                  <a:gd name="T5" fmla="*/ 54 h 54"/>
                  <a:gd name="T6" fmla="*/ 0 w 34"/>
                  <a:gd name="T7" fmla="*/ 0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4" h="54">
                    <a:moveTo>
                      <a:pt x="0" y="0"/>
                    </a:moveTo>
                    <a:cubicBezTo>
                      <a:pt x="0" y="0"/>
                      <a:pt x="19" y="35"/>
                      <a:pt x="11" y="54"/>
                    </a:cubicBezTo>
                    <a:cubicBezTo>
                      <a:pt x="26" y="54"/>
                      <a:pt x="26" y="54"/>
                      <a:pt x="26" y="54"/>
                    </a:cubicBezTo>
                    <a:cubicBezTo>
                      <a:pt x="26" y="54"/>
                      <a:pt x="34" y="23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>
                  <a:defRPr/>
                </a:pPr>
                <a:endParaRPr lang="zh-CN" altLang="en-US" sz="1350">
                  <a:solidFill>
                    <a:srgbClr val="000000"/>
                  </a:solidFill>
                  <a:latin typeface="Calibri" panose="020F0502020204030204"/>
                  <a:ea typeface="等线" panose="02010600030101010101" pitchFamily="2" charset="-122"/>
                  <a:sym typeface="+mn-lt"/>
                </a:endParaRPr>
              </a:p>
            </p:txBody>
          </p:sp>
          <p:sp>
            <p:nvSpPr>
              <p:cNvPr id="21" name="Freeform 8">
                <a:extLst>
                  <a:ext uri="{FF2B5EF4-FFF2-40B4-BE49-F238E27FC236}">
                    <a16:creationId xmlns:a16="http://schemas.microsoft.com/office/drawing/2014/main" id="{B68DF67C-8D8B-498F-84A1-7F84C24436A6}"/>
                  </a:ext>
                </a:extLst>
              </p:cNvPr>
              <p:cNvSpPr/>
              <p:nvPr/>
            </p:nvSpPr>
            <p:spPr bwMode="auto">
              <a:xfrm>
                <a:off x="3778" y="2079"/>
                <a:ext cx="106" cy="160"/>
              </a:xfrm>
              <a:custGeom>
                <a:avLst/>
                <a:gdLst>
                  <a:gd name="T0" fmla="*/ 0 w 43"/>
                  <a:gd name="T1" fmla="*/ 0 h 65"/>
                  <a:gd name="T2" fmla="*/ 15 w 43"/>
                  <a:gd name="T3" fmla="*/ 65 h 65"/>
                  <a:gd name="T4" fmla="*/ 32 w 43"/>
                  <a:gd name="T5" fmla="*/ 65 h 65"/>
                  <a:gd name="T6" fmla="*/ 0 w 43"/>
                  <a:gd name="T7" fmla="*/ 0 h 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3" h="65">
                    <a:moveTo>
                      <a:pt x="0" y="0"/>
                    </a:moveTo>
                    <a:cubicBezTo>
                      <a:pt x="0" y="0"/>
                      <a:pt x="24" y="41"/>
                      <a:pt x="15" y="65"/>
                    </a:cubicBezTo>
                    <a:cubicBezTo>
                      <a:pt x="32" y="65"/>
                      <a:pt x="32" y="65"/>
                      <a:pt x="32" y="65"/>
                    </a:cubicBezTo>
                    <a:cubicBezTo>
                      <a:pt x="32" y="65"/>
                      <a:pt x="43" y="27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>
                  <a:defRPr/>
                </a:pPr>
                <a:endParaRPr lang="zh-CN" altLang="en-US" sz="1350">
                  <a:solidFill>
                    <a:srgbClr val="000000"/>
                  </a:solidFill>
                  <a:latin typeface="Calibri" panose="020F0502020204030204"/>
                  <a:ea typeface="等线" panose="02010600030101010101" pitchFamily="2" charset="-122"/>
                  <a:sym typeface="+mn-lt"/>
                </a:endParaRPr>
              </a:p>
            </p:txBody>
          </p:sp>
        </p:grpSp>
        <p:grpSp>
          <p:nvGrpSpPr>
            <p:cNvPr id="13" name="Group 4">
              <a:extLst>
                <a:ext uri="{FF2B5EF4-FFF2-40B4-BE49-F238E27FC236}">
                  <a16:creationId xmlns:a16="http://schemas.microsoft.com/office/drawing/2014/main" id="{BE779103-3A43-4A28-A437-8BE7016DE6FF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657417" y="6421203"/>
              <a:ext cx="364454" cy="307508"/>
              <a:chOff x="3746" y="2079"/>
              <a:chExt cx="192" cy="162"/>
            </a:xfrm>
            <a:solidFill>
              <a:srgbClr val="A5CB01"/>
            </a:solidFill>
          </p:grpSpPr>
          <p:sp>
            <p:nvSpPr>
              <p:cNvPr id="14" name="Freeform 5">
                <a:extLst>
                  <a:ext uri="{FF2B5EF4-FFF2-40B4-BE49-F238E27FC236}">
                    <a16:creationId xmlns:a16="http://schemas.microsoft.com/office/drawing/2014/main" id="{3B8992BB-9EDB-4AA9-869E-5FCD7A06CC89}"/>
                  </a:ext>
                </a:extLst>
              </p:cNvPr>
              <p:cNvSpPr/>
              <p:nvPr/>
            </p:nvSpPr>
            <p:spPr bwMode="auto">
              <a:xfrm>
                <a:off x="3855" y="2108"/>
                <a:ext cx="83" cy="133"/>
              </a:xfrm>
              <a:custGeom>
                <a:avLst/>
                <a:gdLst>
                  <a:gd name="T0" fmla="*/ 8 w 34"/>
                  <a:gd name="T1" fmla="*/ 54 h 54"/>
                  <a:gd name="T2" fmla="*/ 23 w 34"/>
                  <a:gd name="T3" fmla="*/ 54 h 54"/>
                  <a:gd name="T4" fmla="*/ 34 w 34"/>
                  <a:gd name="T5" fmla="*/ 0 h 54"/>
                  <a:gd name="T6" fmla="*/ 8 w 34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4" h="54">
                    <a:moveTo>
                      <a:pt x="8" y="54"/>
                    </a:moveTo>
                    <a:cubicBezTo>
                      <a:pt x="23" y="54"/>
                      <a:pt x="23" y="54"/>
                      <a:pt x="23" y="54"/>
                    </a:cubicBezTo>
                    <a:cubicBezTo>
                      <a:pt x="15" y="34"/>
                      <a:pt x="34" y="0"/>
                      <a:pt x="34" y="0"/>
                    </a:cubicBezTo>
                    <a:cubicBezTo>
                      <a:pt x="0" y="23"/>
                      <a:pt x="8" y="54"/>
                      <a:pt x="8" y="5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>
                  <a:defRPr/>
                </a:pPr>
                <a:endParaRPr lang="zh-CN" altLang="en-US" sz="1350">
                  <a:solidFill>
                    <a:srgbClr val="000000"/>
                  </a:solidFill>
                  <a:latin typeface="Calibri" panose="020F0502020204030204"/>
                  <a:ea typeface="等线" panose="02010600030101010101" pitchFamily="2" charset="-122"/>
                  <a:sym typeface="+mn-lt"/>
                </a:endParaRPr>
              </a:p>
            </p:txBody>
          </p:sp>
          <p:sp>
            <p:nvSpPr>
              <p:cNvPr id="15" name="Freeform 6">
                <a:extLst>
                  <a:ext uri="{FF2B5EF4-FFF2-40B4-BE49-F238E27FC236}">
                    <a16:creationId xmlns:a16="http://schemas.microsoft.com/office/drawing/2014/main" id="{B05E5337-3163-434D-8B02-CA46BAE04D6A}"/>
                  </a:ext>
                </a:extLst>
              </p:cNvPr>
              <p:cNvSpPr/>
              <p:nvPr/>
            </p:nvSpPr>
            <p:spPr bwMode="auto">
              <a:xfrm>
                <a:off x="3852" y="2089"/>
                <a:ext cx="86" cy="108"/>
              </a:xfrm>
              <a:custGeom>
                <a:avLst/>
                <a:gdLst>
                  <a:gd name="T0" fmla="*/ 35 w 35"/>
                  <a:gd name="T1" fmla="*/ 0 h 44"/>
                  <a:gd name="T2" fmla="*/ 0 w 35"/>
                  <a:gd name="T3" fmla="*/ 25 h 44"/>
                  <a:gd name="T4" fmla="*/ 5 w 35"/>
                  <a:gd name="T5" fmla="*/ 44 h 44"/>
                  <a:gd name="T6" fmla="*/ 35 w 35"/>
                  <a:gd name="T7" fmla="*/ 0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5" h="44">
                    <a:moveTo>
                      <a:pt x="35" y="0"/>
                    </a:moveTo>
                    <a:cubicBezTo>
                      <a:pt x="7" y="10"/>
                      <a:pt x="0" y="25"/>
                      <a:pt x="0" y="25"/>
                    </a:cubicBezTo>
                    <a:cubicBezTo>
                      <a:pt x="0" y="25"/>
                      <a:pt x="7" y="39"/>
                      <a:pt x="5" y="44"/>
                    </a:cubicBezTo>
                    <a:cubicBezTo>
                      <a:pt x="13" y="14"/>
                      <a:pt x="35" y="0"/>
                      <a:pt x="35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>
                  <a:defRPr/>
                </a:pPr>
                <a:endParaRPr lang="zh-CN" altLang="en-US" sz="1350">
                  <a:solidFill>
                    <a:srgbClr val="000000"/>
                  </a:solidFill>
                  <a:latin typeface="Calibri" panose="020F0502020204030204"/>
                  <a:ea typeface="等线" panose="02010600030101010101" pitchFamily="2" charset="-122"/>
                  <a:sym typeface="+mn-lt"/>
                </a:endParaRPr>
              </a:p>
            </p:txBody>
          </p:sp>
          <p:sp>
            <p:nvSpPr>
              <p:cNvPr id="16" name="Freeform 7">
                <a:extLst>
                  <a:ext uri="{FF2B5EF4-FFF2-40B4-BE49-F238E27FC236}">
                    <a16:creationId xmlns:a16="http://schemas.microsoft.com/office/drawing/2014/main" id="{44239E07-7548-460D-8361-4A105F23336D}"/>
                  </a:ext>
                </a:extLst>
              </p:cNvPr>
              <p:cNvSpPr/>
              <p:nvPr/>
            </p:nvSpPr>
            <p:spPr bwMode="auto">
              <a:xfrm>
                <a:off x="3746" y="2104"/>
                <a:ext cx="84" cy="132"/>
              </a:xfrm>
              <a:custGeom>
                <a:avLst/>
                <a:gdLst>
                  <a:gd name="T0" fmla="*/ 0 w 34"/>
                  <a:gd name="T1" fmla="*/ 0 h 54"/>
                  <a:gd name="T2" fmla="*/ 11 w 34"/>
                  <a:gd name="T3" fmla="*/ 54 h 54"/>
                  <a:gd name="T4" fmla="*/ 26 w 34"/>
                  <a:gd name="T5" fmla="*/ 54 h 54"/>
                  <a:gd name="T6" fmla="*/ 0 w 34"/>
                  <a:gd name="T7" fmla="*/ 0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4" h="54">
                    <a:moveTo>
                      <a:pt x="0" y="0"/>
                    </a:moveTo>
                    <a:cubicBezTo>
                      <a:pt x="0" y="0"/>
                      <a:pt x="19" y="35"/>
                      <a:pt x="11" y="54"/>
                    </a:cubicBezTo>
                    <a:cubicBezTo>
                      <a:pt x="26" y="54"/>
                      <a:pt x="26" y="54"/>
                      <a:pt x="26" y="54"/>
                    </a:cubicBezTo>
                    <a:cubicBezTo>
                      <a:pt x="26" y="54"/>
                      <a:pt x="34" y="23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>
                  <a:defRPr/>
                </a:pPr>
                <a:endParaRPr lang="zh-CN" altLang="en-US" sz="1350">
                  <a:solidFill>
                    <a:srgbClr val="000000"/>
                  </a:solidFill>
                  <a:latin typeface="Calibri" panose="020F0502020204030204"/>
                  <a:ea typeface="等线" panose="02010600030101010101" pitchFamily="2" charset="-122"/>
                  <a:sym typeface="+mn-lt"/>
                </a:endParaRPr>
              </a:p>
            </p:txBody>
          </p:sp>
          <p:sp>
            <p:nvSpPr>
              <p:cNvPr id="17" name="Freeform 8">
                <a:extLst>
                  <a:ext uri="{FF2B5EF4-FFF2-40B4-BE49-F238E27FC236}">
                    <a16:creationId xmlns:a16="http://schemas.microsoft.com/office/drawing/2014/main" id="{9A611E1F-D27F-4022-A6CF-123AB156C43D}"/>
                  </a:ext>
                </a:extLst>
              </p:cNvPr>
              <p:cNvSpPr/>
              <p:nvPr/>
            </p:nvSpPr>
            <p:spPr bwMode="auto">
              <a:xfrm>
                <a:off x="3778" y="2079"/>
                <a:ext cx="106" cy="160"/>
              </a:xfrm>
              <a:custGeom>
                <a:avLst/>
                <a:gdLst>
                  <a:gd name="T0" fmla="*/ 0 w 43"/>
                  <a:gd name="T1" fmla="*/ 0 h 65"/>
                  <a:gd name="T2" fmla="*/ 15 w 43"/>
                  <a:gd name="T3" fmla="*/ 65 h 65"/>
                  <a:gd name="T4" fmla="*/ 32 w 43"/>
                  <a:gd name="T5" fmla="*/ 65 h 65"/>
                  <a:gd name="T6" fmla="*/ 0 w 43"/>
                  <a:gd name="T7" fmla="*/ 0 h 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3" h="65">
                    <a:moveTo>
                      <a:pt x="0" y="0"/>
                    </a:moveTo>
                    <a:cubicBezTo>
                      <a:pt x="0" y="0"/>
                      <a:pt x="24" y="41"/>
                      <a:pt x="15" y="65"/>
                    </a:cubicBezTo>
                    <a:cubicBezTo>
                      <a:pt x="32" y="65"/>
                      <a:pt x="32" y="65"/>
                      <a:pt x="32" y="65"/>
                    </a:cubicBezTo>
                    <a:cubicBezTo>
                      <a:pt x="32" y="65"/>
                      <a:pt x="43" y="27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>
                  <a:defRPr/>
                </a:pPr>
                <a:endParaRPr lang="zh-CN" altLang="en-US" sz="1350">
                  <a:solidFill>
                    <a:srgbClr val="000000"/>
                  </a:solidFill>
                  <a:latin typeface="Calibri" panose="020F0502020204030204"/>
                  <a:ea typeface="等线" panose="02010600030101010101" pitchFamily="2" charset="-122"/>
                  <a:sym typeface="+mn-lt"/>
                </a:endParaRPr>
              </a:p>
            </p:txBody>
          </p:sp>
        </p:grpSp>
      </p:grpSp>
      <p:pic>
        <p:nvPicPr>
          <p:cNvPr id="22" name="69">
            <a:extLst>
              <a:ext uri="{FF2B5EF4-FFF2-40B4-BE49-F238E27FC236}">
                <a16:creationId xmlns:a16="http://schemas.microsoft.com/office/drawing/2014/main" id="{BBEDC40F-84C7-45C7-A70C-C10D5C831240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screen"/>
          <a:stretch>
            <a:fillRect/>
          </a:stretch>
        </p:blipFill>
        <p:spPr>
          <a:xfrm>
            <a:off x="5416599" y="450640"/>
            <a:ext cx="3348997" cy="2328677"/>
          </a:xfrm>
          <a:prstGeom prst="rect">
            <a:avLst/>
          </a:prstGeom>
        </p:spPr>
      </p:pic>
      <p:sp>
        <p:nvSpPr>
          <p:cNvPr id="23" name="Rectangle 22">
            <a:extLst>
              <a:ext uri="{FF2B5EF4-FFF2-40B4-BE49-F238E27FC236}">
                <a16:creationId xmlns:a16="http://schemas.microsoft.com/office/drawing/2014/main" id="{72515E06-B7CD-449A-99F5-8556C5050E5F}"/>
              </a:ext>
            </a:extLst>
          </p:cNvPr>
          <p:cNvSpPr/>
          <p:nvPr userDrawn="1"/>
        </p:nvSpPr>
        <p:spPr>
          <a:xfrm>
            <a:off x="1452000" y="1050117"/>
            <a:ext cx="5497354" cy="1731243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/>
          <a:p>
            <a:pPr algn="ctr">
              <a:defRPr/>
            </a:pPr>
            <a:r>
              <a:rPr lang="en-US" altLang="zh-CN" sz="3600" b="1" i="1" kern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Chào</a:t>
            </a:r>
            <a:r>
              <a:rPr lang="en-US" altLang="zh-CN" sz="3600" b="1" i="1" kern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  <a:r>
              <a:rPr lang="en-US" altLang="zh-CN" sz="3600" b="1" i="1" kern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mừng</a:t>
            </a:r>
            <a:r>
              <a:rPr lang="en-US" altLang="zh-CN" sz="3600" b="1" i="1" kern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  <a:r>
              <a:rPr lang="en-US" altLang="zh-CN" sz="3600" b="1" i="1" kern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các</a:t>
            </a:r>
            <a:r>
              <a:rPr lang="en-US" altLang="zh-CN" sz="3600" b="1" i="1" kern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  <a:r>
              <a:rPr lang="en-US" altLang="zh-CN" sz="3600" b="1" i="1" kern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em</a:t>
            </a:r>
            <a:r>
              <a:rPr lang="en-US" altLang="zh-CN" sz="3600" b="1" i="1" kern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  <a:r>
              <a:rPr lang="en-US" altLang="zh-CN" sz="3600" b="1" i="1" kern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đến</a:t>
            </a:r>
            <a:r>
              <a:rPr lang="en-US" altLang="zh-CN" sz="3600" b="1" i="1" kern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  <a:r>
              <a:rPr lang="en-US" altLang="zh-CN" sz="3600" b="1" i="1" kern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với</a:t>
            </a:r>
            <a:r>
              <a:rPr lang="en-US" altLang="zh-CN" sz="3600" b="1" i="1" kern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</a:p>
          <a:p>
            <a:pPr algn="ctr">
              <a:defRPr/>
            </a:pPr>
            <a:r>
              <a:rPr lang="en-US" altLang="zh-CN" sz="3600" b="1" i="1" kern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Môn</a:t>
            </a:r>
            <a:r>
              <a:rPr lang="en-US" altLang="zh-CN" sz="3600" b="1" i="1" kern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  <a:r>
              <a:rPr lang="en-US" altLang="zh-CN" sz="3600" b="1" i="1" kern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Toán</a:t>
            </a:r>
            <a:endParaRPr lang="en-US" altLang="zh-CN" sz="3600" b="1" i="1" kern="0" dirty="0">
              <a:ln w="9525">
                <a:solidFill>
                  <a:prstClr val="white"/>
                </a:solidFill>
                <a:prstDash val="solid"/>
              </a:ln>
              <a:solidFill>
                <a:srgbClr val="4472C4"/>
              </a:solidFill>
              <a:effectLst>
                <a:outerShdw blurRad="12700" dist="38100" dir="2700000" algn="tl" rotWithShape="0">
                  <a:srgbClr val="4472C4">
                    <a:lumMod val="60000"/>
                    <a:lumOff val="40000"/>
                  </a:srgbClr>
                </a:outerShdw>
              </a:effectLst>
              <a:latin typeface="Arial-Rounded" panose="020B0500000000000000" pitchFamily="34" charset="0"/>
              <a:ea typeface="等线" panose="02010600030101010101" pitchFamily="2" charset="-122"/>
              <a:cs typeface="Arial-Rounded" panose="020B0500000000000000" pitchFamily="34" charset="0"/>
              <a:sym typeface="+mn-lt"/>
            </a:endParaRPr>
          </a:p>
        </p:txBody>
      </p:sp>
      <p:pic>
        <p:nvPicPr>
          <p:cNvPr id="25" name="Picture 9" descr="E:\0000000我图PPT\00001PNG素材\儿童卡通\tr.png">
            <a:extLst>
              <a:ext uri="{FF2B5EF4-FFF2-40B4-BE49-F238E27FC236}">
                <a16:creationId xmlns:a16="http://schemas.microsoft.com/office/drawing/2014/main" id="{98AAE8C0-0F06-466A-9DBA-817AC3B18ADC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332" y="5065472"/>
            <a:ext cx="1766237" cy="15822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TextBox 25">
            <a:extLst>
              <a:ext uri="{FF2B5EF4-FFF2-40B4-BE49-F238E27FC236}">
                <a16:creationId xmlns:a16="http://schemas.microsoft.com/office/drawing/2014/main" id="{3F9A88FF-981D-4D54-89F8-E14626D6ADBD}"/>
              </a:ext>
            </a:extLst>
          </p:cNvPr>
          <p:cNvSpPr txBox="1"/>
          <p:nvPr userDrawn="1"/>
        </p:nvSpPr>
        <p:spPr>
          <a:xfrm>
            <a:off x="1200919" y="6533239"/>
            <a:ext cx="5260889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5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Thiết</a:t>
            </a:r>
            <a:r>
              <a:rPr lang="en-US" sz="105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5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kế</a:t>
            </a:r>
            <a:r>
              <a:rPr lang="en-US" sz="105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5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bởi</a:t>
            </a:r>
            <a:r>
              <a:rPr lang="en-US" sz="105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105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Hương</a:t>
            </a:r>
            <a:r>
              <a:rPr lang="en-US" sz="105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5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Thảo</a:t>
            </a:r>
            <a:r>
              <a:rPr lang="en-US" sz="105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tranthao121004@gmail.com</a:t>
            </a:r>
          </a:p>
        </p:txBody>
      </p:sp>
    </p:spTree>
    <p:extLst>
      <p:ext uri="{BB962C8B-B14F-4D97-AF65-F5344CB8AC3E}">
        <p14:creationId xmlns:p14="http://schemas.microsoft.com/office/powerpoint/2010/main" val="1807395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250"/>
                            </p:stCondLst>
                            <p:childTnLst>
                              <p:par>
                                <p:cTn id="2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750"/>
                            </p:stCondLst>
                            <p:childTnLst>
                              <p:par>
                                <p:cTn id="3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8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</p:bld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5F0B98-6806-4E5A-AF36-1A599EA8F3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BB575B3-456E-4BC5-9E8A-935920C8A5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4970E6E-3D3A-4094-B7AB-5E51EF91889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C0CCC1F2-EC4C-438A-A626-EF38FEB19E62}" type="datetimeFigureOut">
              <a:rPr lang="en-US" smtClean="0">
                <a:solidFill>
                  <a:prstClr val="black"/>
                </a:solidFill>
              </a:rPr>
              <a:pPr/>
              <a:t>10/31/2022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58DAD1E-B1EC-4442-91F3-A1B93E7004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2BFAE14-20AD-4F99-B50F-F8A5DB4E29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F9B525D6-B33C-4B02-B16B-D7EC1E9A098D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  <p:pic>
        <p:nvPicPr>
          <p:cNvPr id="7" name="image 101">
            <a:extLst>
              <a:ext uri="{FF2B5EF4-FFF2-40B4-BE49-F238E27FC236}">
                <a16:creationId xmlns:a16="http://schemas.microsoft.com/office/drawing/2014/main" id="{F5619E5B-F788-4415-BCE7-377433451BE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0" y="1"/>
            <a:ext cx="9144002" cy="6858001"/>
          </a:xfrm>
          <a:prstGeom prst="rect">
            <a:avLst/>
          </a:prstGeom>
        </p:spPr>
      </p:pic>
      <p:sp>
        <p:nvSpPr>
          <p:cNvPr id="8" name="任意形状 34">
            <a:extLst>
              <a:ext uri="{FF2B5EF4-FFF2-40B4-BE49-F238E27FC236}">
                <a16:creationId xmlns:a16="http://schemas.microsoft.com/office/drawing/2014/main" id="{C14C9137-2D10-424B-A009-7AC8617014CB}"/>
              </a:ext>
            </a:extLst>
          </p:cNvPr>
          <p:cNvSpPr/>
          <p:nvPr userDrawn="1"/>
        </p:nvSpPr>
        <p:spPr>
          <a:xfrm>
            <a:off x="7544414" y="4741024"/>
            <a:ext cx="2306184" cy="3074912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>
              <a:defRPr/>
            </a:pPr>
            <a:endParaRPr kumimoji="1" lang="zh-CN" altLang="en-US" sz="1350">
              <a:solidFill>
                <a:prstClr val="white"/>
              </a:solidFill>
              <a:latin typeface="等线" panose="020F0502020204030204"/>
              <a:ea typeface="等线" panose="02010600030101010101" pitchFamily="2" charset="-122"/>
            </a:endParaRPr>
          </a:p>
        </p:txBody>
      </p:sp>
      <p:sp>
        <p:nvSpPr>
          <p:cNvPr id="9" name="矩形 7">
            <a:extLst>
              <a:ext uri="{FF2B5EF4-FFF2-40B4-BE49-F238E27FC236}">
                <a16:creationId xmlns:a16="http://schemas.microsoft.com/office/drawing/2014/main" id="{9716026E-F2E9-43B9-ACD3-D607B1334955}"/>
              </a:ext>
            </a:extLst>
          </p:cNvPr>
          <p:cNvSpPr/>
          <p:nvPr userDrawn="1"/>
        </p:nvSpPr>
        <p:spPr>
          <a:xfrm>
            <a:off x="1153705" y="1186048"/>
            <a:ext cx="7048514" cy="4774400"/>
          </a:xfrm>
          <a:prstGeom prst="rect">
            <a:avLst/>
          </a:prstGeom>
          <a:solidFill>
            <a:srgbClr val="FDCE66"/>
          </a:solidFill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kumimoji="1" lang="zh-CN" altLang="en-US" sz="1350">
              <a:solidFill>
                <a:prstClr val="white"/>
              </a:solidFill>
              <a:latin typeface="等线" panose="020F0502020204030204"/>
              <a:ea typeface="等线" panose="02010600030101010101" pitchFamily="2" charset="-122"/>
            </a:endParaRPr>
          </a:p>
        </p:txBody>
      </p:sp>
      <p:sp>
        <p:nvSpPr>
          <p:cNvPr id="10" name="矩形 5">
            <a:extLst>
              <a:ext uri="{FF2B5EF4-FFF2-40B4-BE49-F238E27FC236}">
                <a16:creationId xmlns:a16="http://schemas.microsoft.com/office/drawing/2014/main" id="{80AB0848-6063-41B9-888E-A6A8F3A902CB}"/>
              </a:ext>
            </a:extLst>
          </p:cNvPr>
          <p:cNvSpPr/>
          <p:nvPr userDrawn="1"/>
        </p:nvSpPr>
        <p:spPr>
          <a:xfrm>
            <a:off x="935974" y="885551"/>
            <a:ext cx="7148516" cy="4987524"/>
          </a:xfrm>
          <a:prstGeom prst="rect">
            <a:avLst/>
          </a:prstGeom>
          <a:solidFill>
            <a:srgbClr val="039373"/>
          </a:solidFill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kumimoji="1" lang="zh-CN" altLang="en-US" sz="1350" dirty="0">
              <a:solidFill>
                <a:prstClr val="white"/>
              </a:solidFill>
              <a:latin typeface="等线" panose="020F0502020204030204"/>
              <a:ea typeface="等线" panose="02010600030101010101" pitchFamily="2" charset="-122"/>
            </a:endParaRPr>
          </a:p>
        </p:txBody>
      </p:sp>
      <p:sp>
        <p:nvSpPr>
          <p:cNvPr id="11" name="矩形 8">
            <a:extLst>
              <a:ext uri="{FF2B5EF4-FFF2-40B4-BE49-F238E27FC236}">
                <a16:creationId xmlns:a16="http://schemas.microsoft.com/office/drawing/2014/main" id="{05E1C943-43C2-45EC-9F62-0A38D90A0B7F}"/>
              </a:ext>
            </a:extLst>
          </p:cNvPr>
          <p:cNvSpPr/>
          <p:nvPr userDrawn="1"/>
        </p:nvSpPr>
        <p:spPr>
          <a:xfrm>
            <a:off x="650975" y="5630648"/>
            <a:ext cx="7842051" cy="482200"/>
          </a:xfrm>
          <a:prstGeom prst="rect">
            <a:avLst/>
          </a:prstGeom>
          <a:solidFill>
            <a:srgbClr val="DAA16D"/>
          </a:solidFill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kumimoji="1" lang="zh-CN" altLang="en-US" sz="1350">
              <a:solidFill>
                <a:prstClr val="white"/>
              </a:solidFill>
              <a:latin typeface="等线" panose="020F0502020204030204"/>
              <a:ea typeface="等线" panose="02010600030101010101" pitchFamily="2" charset="-122"/>
            </a:endParaRPr>
          </a:p>
        </p:txBody>
      </p:sp>
      <p:pic>
        <p:nvPicPr>
          <p:cNvPr id="12" name="图片 13">
            <a:extLst>
              <a:ext uri="{FF2B5EF4-FFF2-40B4-BE49-F238E27FC236}">
                <a16:creationId xmlns:a16="http://schemas.microsoft.com/office/drawing/2014/main" id="{E35B7810-C6CA-4B43-BF87-92A05633EE7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8100000">
            <a:off x="1093034" y="5086237"/>
            <a:ext cx="728508" cy="972754"/>
          </a:xfrm>
          <a:prstGeom prst="rect">
            <a:avLst/>
          </a:prstGeom>
        </p:spPr>
      </p:pic>
      <p:sp>
        <p:nvSpPr>
          <p:cNvPr id="13" name="椭圆 14">
            <a:extLst>
              <a:ext uri="{FF2B5EF4-FFF2-40B4-BE49-F238E27FC236}">
                <a16:creationId xmlns:a16="http://schemas.microsoft.com/office/drawing/2014/main" id="{6047DAB5-B329-4A18-A0D9-69C5C3BD7D3C}"/>
              </a:ext>
            </a:extLst>
          </p:cNvPr>
          <p:cNvSpPr/>
          <p:nvPr userDrawn="1"/>
        </p:nvSpPr>
        <p:spPr>
          <a:xfrm>
            <a:off x="145177" y="344265"/>
            <a:ext cx="710423" cy="947231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kumimoji="1" lang="zh-CN" altLang="en-US" sz="1350">
              <a:solidFill>
                <a:prstClr val="white"/>
              </a:solidFill>
              <a:latin typeface="等线" panose="020F0502020204030204"/>
              <a:ea typeface="等线" panose="02010600030101010101" pitchFamily="2" charset="-122"/>
            </a:endParaRPr>
          </a:p>
        </p:txBody>
      </p:sp>
      <p:pic>
        <p:nvPicPr>
          <p:cNvPr id="14" name="图片 29">
            <a:extLst>
              <a:ext uri="{FF2B5EF4-FFF2-40B4-BE49-F238E27FC236}">
                <a16:creationId xmlns:a16="http://schemas.microsoft.com/office/drawing/2014/main" id="{EACEA673-F397-42C2-840F-E109E4EC8730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 rot="2700000">
            <a:off x="7688905" y="4823415"/>
            <a:ext cx="602779" cy="1325969"/>
          </a:xfrm>
          <a:prstGeom prst="rect">
            <a:avLst/>
          </a:prstGeom>
        </p:spPr>
      </p:pic>
      <p:pic>
        <p:nvPicPr>
          <p:cNvPr id="15" name="image 102">
            <a:extLst>
              <a:ext uri="{FF2B5EF4-FFF2-40B4-BE49-F238E27FC236}">
                <a16:creationId xmlns:a16="http://schemas.microsoft.com/office/drawing/2014/main" id="{8DFADF00-A5EA-4AA8-88EF-F98171658C84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rcRect/>
          <a:stretch>
            <a:fillRect/>
          </a:stretch>
        </p:blipFill>
        <p:spPr>
          <a:xfrm>
            <a:off x="8409977" y="343752"/>
            <a:ext cx="700077" cy="698048"/>
          </a:xfrm>
          <a:prstGeom prst="rect">
            <a:avLst/>
          </a:prstGeom>
        </p:spPr>
      </p:pic>
      <p:sp>
        <p:nvSpPr>
          <p:cNvPr id="16" name="椭圆 24">
            <a:extLst>
              <a:ext uri="{FF2B5EF4-FFF2-40B4-BE49-F238E27FC236}">
                <a16:creationId xmlns:a16="http://schemas.microsoft.com/office/drawing/2014/main" id="{EA6C425B-7238-4DD9-B228-6700E4407813}"/>
              </a:ext>
            </a:extLst>
          </p:cNvPr>
          <p:cNvSpPr/>
          <p:nvPr userDrawn="1"/>
        </p:nvSpPr>
        <p:spPr>
          <a:xfrm>
            <a:off x="8654890" y="750715"/>
            <a:ext cx="429263" cy="572351"/>
          </a:xfrm>
          <a:prstGeom prst="ellipse">
            <a:avLst/>
          </a:prstGeom>
          <a:solidFill>
            <a:srgbClr val="F99450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kumimoji="1" lang="zh-CN" altLang="en-US" sz="1350">
              <a:solidFill>
                <a:prstClr val="white"/>
              </a:solidFill>
              <a:latin typeface="等线" panose="020F0502020204030204"/>
              <a:ea typeface="等线" panose="02010600030101010101" pitchFamily="2" charset="-122"/>
            </a:endParaRPr>
          </a:p>
        </p:txBody>
      </p:sp>
      <p:sp>
        <p:nvSpPr>
          <p:cNvPr id="17" name="椭圆 36">
            <a:extLst>
              <a:ext uri="{FF2B5EF4-FFF2-40B4-BE49-F238E27FC236}">
                <a16:creationId xmlns:a16="http://schemas.microsoft.com/office/drawing/2014/main" id="{4EC2650B-0F3B-447D-83AA-A966A9988A02}"/>
              </a:ext>
            </a:extLst>
          </p:cNvPr>
          <p:cNvSpPr/>
          <p:nvPr userDrawn="1"/>
        </p:nvSpPr>
        <p:spPr>
          <a:xfrm>
            <a:off x="191173" y="6059219"/>
            <a:ext cx="429263" cy="572351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kumimoji="1" lang="zh-CN" altLang="en-US" sz="1350">
              <a:solidFill>
                <a:prstClr val="white"/>
              </a:solidFill>
              <a:latin typeface="等线" panose="020F0502020204030204"/>
              <a:ea typeface="等线" panose="02010600030101010101" pitchFamily="2" charset="-122"/>
            </a:endParaRPr>
          </a:p>
        </p:txBody>
      </p:sp>
      <p:sp>
        <p:nvSpPr>
          <p:cNvPr id="18" name="椭圆 37">
            <a:extLst>
              <a:ext uri="{FF2B5EF4-FFF2-40B4-BE49-F238E27FC236}">
                <a16:creationId xmlns:a16="http://schemas.microsoft.com/office/drawing/2014/main" id="{481AEDB8-B1A6-4129-BC93-70B0544013BB}"/>
              </a:ext>
            </a:extLst>
          </p:cNvPr>
          <p:cNvSpPr/>
          <p:nvPr userDrawn="1"/>
        </p:nvSpPr>
        <p:spPr>
          <a:xfrm>
            <a:off x="517014" y="4237643"/>
            <a:ext cx="269517" cy="359356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kumimoji="1" lang="zh-CN" altLang="en-US" sz="1350">
              <a:solidFill>
                <a:prstClr val="white"/>
              </a:solidFill>
              <a:latin typeface="等线" panose="020F0502020204030204"/>
              <a:ea typeface="等线" panose="02010600030101010101" pitchFamily="2" charset="-122"/>
            </a:endParaRPr>
          </a:p>
        </p:txBody>
      </p:sp>
      <p:grpSp>
        <p:nvGrpSpPr>
          <p:cNvPr id="19" name="组合 6">
            <a:extLst>
              <a:ext uri="{FF2B5EF4-FFF2-40B4-BE49-F238E27FC236}">
                <a16:creationId xmlns:a16="http://schemas.microsoft.com/office/drawing/2014/main" id="{A0BC39FD-4813-49FA-9DA6-0CF2EBE8656C}"/>
              </a:ext>
            </a:extLst>
          </p:cNvPr>
          <p:cNvGrpSpPr/>
          <p:nvPr userDrawn="1"/>
        </p:nvGrpSpPr>
        <p:grpSpPr>
          <a:xfrm>
            <a:off x="2132410" y="5216310"/>
            <a:ext cx="760809" cy="414337"/>
            <a:chOff x="2843213" y="5216309"/>
            <a:chExt cx="1014412" cy="414337"/>
          </a:xfrm>
        </p:grpSpPr>
        <p:sp>
          <p:nvSpPr>
            <p:cNvPr id="20" name="圆角矩形 38">
              <a:extLst>
                <a:ext uri="{FF2B5EF4-FFF2-40B4-BE49-F238E27FC236}">
                  <a16:creationId xmlns:a16="http://schemas.microsoft.com/office/drawing/2014/main" id="{AA2D5A7F-B74D-494D-813D-6361C99C4569}"/>
                </a:ext>
              </a:extLst>
            </p:cNvPr>
            <p:cNvSpPr/>
            <p:nvPr/>
          </p:nvSpPr>
          <p:spPr>
            <a:xfrm>
              <a:off x="2843213" y="5216311"/>
              <a:ext cx="1014412" cy="414335"/>
            </a:xfrm>
            <a:prstGeom prst="roundRect">
              <a:avLst/>
            </a:prstGeom>
            <a:solidFill>
              <a:schemeClr val="bg1"/>
            </a:solidFill>
            <a:ln w="63500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kumimoji="1" lang="zh-CN" altLang="en-US" sz="1350">
                <a:solidFill>
                  <a:prstClr val="white"/>
                </a:solidFill>
                <a:latin typeface="等线" panose="020F0502020204030204"/>
                <a:ea typeface="等线" panose="02010600030101010101" pitchFamily="2" charset="-122"/>
              </a:endParaRPr>
            </a:p>
          </p:txBody>
        </p:sp>
        <p:sp>
          <p:nvSpPr>
            <p:cNvPr id="21" name="圆角矩形 39">
              <a:extLst>
                <a:ext uri="{FF2B5EF4-FFF2-40B4-BE49-F238E27FC236}">
                  <a16:creationId xmlns:a16="http://schemas.microsoft.com/office/drawing/2014/main" id="{D7894BD1-88DD-4FC8-BCB6-2922907AA46A}"/>
                </a:ext>
              </a:extLst>
            </p:cNvPr>
            <p:cNvSpPr/>
            <p:nvPr/>
          </p:nvSpPr>
          <p:spPr>
            <a:xfrm>
              <a:off x="2843213" y="5216309"/>
              <a:ext cx="1014412" cy="144000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  <a:ln w="63500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kumimoji="1" lang="zh-CN" altLang="en-US" sz="1350">
                <a:solidFill>
                  <a:prstClr val="white"/>
                </a:solidFill>
                <a:latin typeface="等线" panose="020F0502020204030204"/>
                <a:ea typeface="等线" panose="02010600030101010101" pitchFamily="2" charset="-122"/>
              </a:endParaRPr>
            </a:p>
          </p:txBody>
        </p:sp>
      </p:grpSp>
      <p:sp>
        <p:nvSpPr>
          <p:cNvPr id="22" name="圆角矩形 40">
            <a:extLst>
              <a:ext uri="{FF2B5EF4-FFF2-40B4-BE49-F238E27FC236}">
                <a16:creationId xmlns:a16="http://schemas.microsoft.com/office/drawing/2014/main" id="{3B8CAB01-2B7D-4D0B-9578-C612F98A27B9}"/>
              </a:ext>
            </a:extLst>
          </p:cNvPr>
          <p:cNvSpPr/>
          <p:nvPr userDrawn="1"/>
        </p:nvSpPr>
        <p:spPr>
          <a:xfrm>
            <a:off x="3048277" y="5437766"/>
            <a:ext cx="396479" cy="18000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kumimoji="1" lang="zh-CN" altLang="en-US" sz="1350">
              <a:solidFill>
                <a:prstClr val="white"/>
              </a:solidFill>
              <a:latin typeface="等线" panose="020F0502020204030204"/>
              <a:ea typeface="等线" panose="02010600030101010101" pitchFamily="2" charset="-122"/>
            </a:endParaRPr>
          </a:p>
        </p:txBody>
      </p:sp>
      <p:sp>
        <p:nvSpPr>
          <p:cNvPr id="23" name="圆角矩形 41">
            <a:extLst>
              <a:ext uri="{FF2B5EF4-FFF2-40B4-BE49-F238E27FC236}">
                <a16:creationId xmlns:a16="http://schemas.microsoft.com/office/drawing/2014/main" id="{0C186285-9E91-4691-86D3-E46A74193EC4}"/>
              </a:ext>
            </a:extLst>
          </p:cNvPr>
          <p:cNvSpPr/>
          <p:nvPr userDrawn="1"/>
        </p:nvSpPr>
        <p:spPr>
          <a:xfrm>
            <a:off x="3573343" y="5437766"/>
            <a:ext cx="396479" cy="180000"/>
          </a:xfrm>
          <a:prstGeom prst="roundRect">
            <a:avLst/>
          </a:prstGeom>
          <a:solidFill>
            <a:schemeClr val="bg1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kumimoji="1" lang="zh-CN" altLang="en-US" sz="1350">
              <a:solidFill>
                <a:prstClr val="white"/>
              </a:solidFill>
              <a:latin typeface="等线" panose="020F0502020204030204"/>
              <a:ea typeface="等线" panose="02010600030101010101" pitchFamily="2" charset="-122"/>
            </a:endParaRPr>
          </a:p>
        </p:txBody>
      </p:sp>
      <p:sp>
        <p:nvSpPr>
          <p:cNvPr id="24" name="圆角矩形 42">
            <a:extLst>
              <a:ext uri="{FF2B5EF4-FFF2-40B4-BE49-F238E27FC236}">
                <a16:creationId xmlns:a16="http://schemas.microsoft.com/office/drawing/2014/main" id="{A2705D01-A040-4E4A-883D-4BD5C29C021A}"/>
              </a:ext>
            </a:extLst>
          </p:cNvPr>
          <p:cNvSpPr/>
          <p:nvPr userDrawn="1"/>
        </p:nvSpPr>
        <p:spPr>
          <a:xfrm>
            <a:off x="6402268" y="5437766"/>
            <a:ext cx="396479" cy="180000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kumimoji="1" lang="zh-CN" altLang="en-US" sz="1350">
              <a:solidFill>
                <a:prstClr val="white"/>
              </a:solidFill>
              <a:latin typeface="等线" panose="020F0502020204030204"/>
              <a:ea typeface="等线" panose="02010600030101010101" pitchFamily="2" charset="-122"/>
            </a:endParaRPr>
          </a:p>
        </p:txBody>
      </p:sp>
      <p:sp>
        <p:nvSpPr>
          <p:cNvPr id="27" name="椭圆 23">
            <a:extLst>
              <a:ext uri="{FF2B5EF4-FFF2-40B4-BE49-F238E27FC236}">
                <a16:creationId xmlns:a16="http://schemas.microsoft.com/office/drawing/2014/main" id="{9EEF6288-0955-47AE-970F-1BDC347335AB}"/>
              </a:ext>
            </a:extLst>
          </p:cNvPr>
          <p:cNvSpPr/>
          <p:nvPr userDrawn="1"/>
        </p:nvSpPr>
        <p:spPr>
          <a:xfrm>
            <a:off x="1398396" y="304122"/>
            <a:ext cx="269352" cy="359136"/>
          </a:xfrm>
          <a:prstGeom prst="ellipse">
            <a:avLst/>
          </a:prstGeom>
          <a:solidFill>
            <a:srgbClr val="BD9EE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kumimoji="1" lang="zh-CN" altLang="en-US" sz="1350" dirty="0">
              <a:solidFill>
                <a:prstClr val="white"/>
              </a:solidFill>
              <a:latin typeface="等线" panose="020F0502020204030204"/>
              <a:ea typeface="等线" panose="02010600030101010101" pitchFamily="2" charset="-122"/>
            </a:endParaRPr>
          </a:p>
        </p:txBody>
      </p:sp>
      <p:sp>
        <p:nvSpPr>
          <p:cNvPr id="28" name="椭圆 25">
            <a:extLst>
              <a:ext uri="{FF2B5EF4-FFF2-40B4-BE49-F238E27FC236}">
                <a16:creationId xmlns:a16="http://schemas.microsoft.com/office/drawing/2014/main" id="{88A16611-3149-4D32-ADB6-394BBDB68EAE}"/>
              </a:ext>
            </a:extLst>
          </p:cNvPr>
          <p:cNvSpPr/>
          <p:nvPr userDrawn="1"/>
        </p:nvSpPr>
        <p:spPr>
          <a:xfrm>
            <a:off x="7544414" y="483690"/>
            <a:ext cx="269352" cy="359136"/>
          </a:xfrm>
          <a:prstGeom prst="ellipse">
            <a:avLst/>
          </a:prstGeom>
          <a:solidFill>
            <a:srgbClr val="F99450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kumimoji="1" lang="zh-CN" altLang="en-US" sz="1350">
              <a:solidFill>
                <a:prstClr val="white"/>
              </a:solidFill>
              <a:latin typeface="等线" panose="020F0502020204030204"/>
              <a:ea typeface="等线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92151652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2">
            <a:extLst>
              <a:ext uri="{FF2B5EF4-FFF2-40B4-BE49-F238E27FC236}">
                <a16:creationId xmlns:a16="http://schemas.microsoft.com/office/drawing/2014/main" id="{AC79E82E-725A-4A5C-8870-87B87B2217D2}"/>
              </a:ext>
            </a:extLst>
          </p:cNvPr>
          <p:cNvSpPr/>
          <p:nvPr userDrawn="1"/>
        </p:nvSpPr>
        <p:spPr>
          <a:xfrm>
            <a:off x="279105" y="294782"/>
            <a:ext cx="8612372" cy="6229503"/>
          </a:xfrm>
          <a:prstGeom prst="rect">
            <a:avLst/>
          </a:prstGeom>
          <a:noFill/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kumimoji="1" lang="zh-CN" altLang="en-US" sz="1350" dirty="0">
              <a:solidFill>
                <a:prstClr val="white"/>
              </a:solidFill>
              <a:latin typeface="等线" panose="020F0502020204030204"/>
              <a:ea typeface="等线" panose="02010600030101010101" pitchFamily="2" charset="-122"/>
            </a:endParaRPr>
          </a:p>
        </p:txBody>
      </p:sp>
      <p:sp>
        <p:nvSpPr>
          <p:cNvPr id="10" name="椭圆 4">
            <a:extLst>
              <a:ext uri="{FF2B5EF4-FFF2-40B4-BE49-F238E27FC236}">
                <a16:creationId xmlns:a16="http://schemas.microsoft.com/office/drawing/2014/main" id="{7704643A-27F9-4F01-AE4B-E1CF77BBF789}"/>
              </a:ext>
            </a:extLst>
          </p:cNvPr>
          <p:cNvSpPr/>
          <p:nvPr userDrawn="1"/>
        </p:nvSpPr>
        <p:spPr>
          <a:xfrm>
            <a:off x="-142931" y="-80333"/>
            <a:ext cx="527437" cy="703249"/>
          </a:xfrm>
          <a:prstGeom prst="ellipse">
            <a:avLst/>
          </a:prstGeom>
          <a:solidFill>
            <a:srgbClr val="FFE799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kumimoji="1" lang="zh-CN" altLang="en-US" sz="1350">
              <a:solidFill>
                <a:prstClr val="white"/>
              </a:solidFill>
              <a:latin typeface="等线" panose="020F0502020204030204"/>
              <a:ea typeface="等线" panose="02010600030101010101" pitchFamily="2" charset="-122"/>
            </a:endParaRPr>
          </a:p>
        </p:txBody>
      </p:sp>
      <p:sp>
        <p:nvSpPr>
          <p:cNvPr id="11" name="任意形状 6">
            <a:extLst>
              <a:ext uri="{FF2B5EF4-FFF2-40B4-BE49-F238E27FC236}">
                <a16:creationId xmlns:a16="http://schemas.microsoft.com/office/drawing/2014/main" id="{52809BF3-EAF2-418A-8FE2-3182C056114E}"/>
              </a:ext>
            </a:extLst>
          </p:cNvPr>
          <p:cNvSpPr/>
          <p:nvPr userDrawn="1"/>
        </p:nvSpPr>
        <p:spPr>
          <a:xfrm>
            <a:off x="-282795" y="5820115"/>
            <a:ext cx="1123799" cy="1408338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C4D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>
              <a:defRPr/>
            </a:pPr>
            <a:endParaRPr kumimoji="1" lang="zh-CN" altLang="en-US" sz="1350">
              <a:solidFill>
                <a:prstClr val="white"/>
              </a:solidFill>
              <a:latin typeface="等线" panose="020F0502020204030204"/>
              <a:ea typeface="等线" panose="02010600030101010101" pitchFamily="2" charset="-122"/>
            </a:endParaRPr>
          </a:p>
        </p:txBody>
      </p:sp>
      <p:sp>
        <p:nvSpPr>
          <p:cNvPr id="12" name="椭圆 7">
            <a:extLst>
              <a:ext uri="{FF2B5EF4-FFF2-40B4-BE49-F238E27FC236}">
                <a16:creationId xmlns:a16="http://schemas.microsoft.com/office/drawing/2014/main" id="{FFF22FB9-6783-415D-BC60-2669AA680D3C}"/>
              </a:ext>
            </a:extLst>
          </p:cNvPr>
          <p:cNvSpPr/>
          <p:nvPr userDrawn="1"/>
        </p:nvSpPr>
        <p:spPr>
          <a:xfrm>
            <a:off x="8823162" y="6442392"/>
            <a:ext cx="226633" cy="302177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kumimoji="1" lang="zh-CN" altLang="en-US" sz="1350">
              <a:solidFill>
                <a:prstClr val="white"/>
              </a:solidFill>
              <a:latin typeface="等线" panose="020F0502020204030204"/>
              <a:ea typeface="等线" panose="02010600030101010101" pitchFamily="2" charset="-122"/>
            </a:endParaRPr>
          </a:p>
        </p:txBody>
      </p:sp>
      <p:pic>
        <p:nvPicPr>
          <p:cNvPr id="13" name="图片 8">
            <a:extLst>
              <a:ext uri="{FF2B5EF4-FFF2-40B4-BE49-F238E27FC236}">
                <a16:creationId xmlns:a16="http://schemas.microsoft.com/office/drawing/2014/main" id="{B600497A-4A7B-4AA5-AFC0-36CD65FDAE7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2700000">
            <a:off x="8336740" y="5596849"/>
            <a:ext cx="506403" cy="1113965"/>
          </a:xfrm>
          <a:prstGeom prst="rect">
            <a:avLst/>
          </a:prstGeom>
        </p:spPr>
      </p:pic>
      <p:sp>
        <p:nvSpPr>
          <p:cNvPr id="14" name="椭圆 9">
            <a:extLst>
              <a:ext uri="{FF2B5EF4-FFF2-40B4-BE49-F238E27FC236}">
                <a16:creationId xmlns:a16="http://schemas.microsoft.com/office/drawing/2014/main" id="{E108BAEE-4A24-4598-AEF4-3244CF1E929F}"/>
              </a:ext>
            </a:extLst>
          </p:cNvPr>
          <p:cNvSpPr/>
          <p:nvPr userDrawn="1"/>
        </p:nvSpPr>
        <p:spPr>
          <a:xfrm>
            <a:off x="7879353" y="-247523"/>
            <a:ext cx="312881" cy="417175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kumimoji="1" lang="zh-CN" altLang="en-US" sz="1350">
              <a:solidFill>
                <a:prstClr val="white"/>
              </a:solidFill>
              <a:latin typeface="等线" panose="020F0502020204030204"/>
              <a:ea typeface="等线" panose="02010600030101010101" pitchFamily="2" charset="-122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0268FBC2-A039-41A8-B368-926DE1556C72}"/>
              </a:ext>
            </a:extLst>
          </p:cNvPr>
          <p:cNvSpPr txBox="1"/>
          <p:nvPr userDrawn="1"/>
        </p:nvSpPr>
        <p:spPr>
          <a:xfrm>
            <a:off x="5490474" y="6524284"/>
            <a:ext cx="2437048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9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Hương</a:t>
            </a:r>
            <a:r>
              <a:rPr lang="en-US" sz="9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9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Thảo</a:t>
            </a:r>
            <a:r>
              <a:rPr lang="en-US" sz="9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tranthao121004@gmail.com</a:t>
            </a:r>
            <a:endParaRPr lang="en-US" sz="12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479490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22A9BE9-7F72-794D-9F3C-9A8FE2E8F6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  <a:prstGeom prst="rect">
            <a:avLst/>
          </a:prstGeom>
        </p:spPr>
        <p:txBody>
          <a:bodyPr anchor="b"/>
          <a:lstStyle>
            <a:lvl1pPr>
              <a:defRPr sz="4500"/>
            </a:lvl1pPr>
          </a:lstStyle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13AC6F02-871E-DE47-AC93-1CD134CED5F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1C55CEBD-7C39-394B-A99F-80554FC46B4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84B79D43-DAE6-0F47-A9C1-04982654FBFB}" type="datetimeFigureOut">
              <a:rPr kumimoji="1" lang="zh-CN" altLang="en-US" smtClean="0">
                <a:solidFill>
                  <a:prstClr val="black"/>
                </a:solidFill>
              </a:rPr>
              <a:pPr/>
              <a:t>2022/10/31</a:t>
            </a:fld>
            <a:endParaRPr kumimoji="1"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AB24BB0A-6CBD-2E41-ACC7-D29880DA3B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kumimoji="1"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0CDC3A08-879E-9449-ADFD-682ABDEB91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EEF17B97-31AA-F046-A2B1-CB7B8C901C9E}" type="slidenum">
              <a:rPr kumimoji="1" lang="zh-CN" altLang="en-US" smtClean="0">
                <a:solidFill>
                  <a:prstClr val="black"/>
                </a:solidFill>
              </a:rPr>
              <a:pPr/>
              <a:t>‹#›</a:t>
            </a:fld>
            <a:endParaRPr kumimoji="1" lang="zh-CN" altLang="en-US">
              <a:solidFill>
                <a:prstClr val="black"/>
              </a:solidFill>
            </a:endParaRPr>
          </a:p>
        </p:txBody>
      </p:sp>
      <p:pic>
        <p:nvPicPr>
          <p:cNvPr id="8" name="bkgr 2">
            <a:extLst>
              <a:ext uri="{FF2B5EF4-FFF2-40B4-BE49-F238E27FC236}">
                <a16:creationId xmlns:a16="http://schemas.microsoft.com/office/drawing/2014/main" id="{38AC285F-500F-4823-9925-F5126EFF53E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643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9" name="bkgr 3">
            <a:extLst>
              <a:ext uri="{FF2B5EF4-FFF2-40B4-BE49-F238E27FC236}">
                <a16:creationId xmlns:a16="http://schemas.microsoft.com/office/drawing/2014/main" id="{18D8E4D1-5BEA-47FB-B6B1-77140B0ACF5F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4762" y="1616716"/>
            <a:ext cx="9143999" cy="3967171"/>
          </a:xfrm>
          <a:prstGeom prst="rect">
            <a:avLst/>
          </a:prstGeom>
        </p:spPr>
      </p:pic>
      <p:pic>
        <p:nvPicPr>
          <p:cNvPr id="10" name="Mây 3">
            <a:extLst>
              <a:ext uri="{FF2B5EF4-FFF2-40B4-BE49-F238E27FC236}">
                <a16:creationId xmlns:a16="http://schemas.microsoft.com/office/drawing/2014/main" id="{CF296135-D4DF-40CF-91AE-3DDE6EC7F549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8803" y="459894"/>
            <a:ext cx="873276" cy="535609"/>
          </a:xfrm>
          <a:prstGeom prst="rect">
            <a:avLst/>
          </a:prstGeom>
        </p:spPr>
      </p:pic>
      <p:pic>
        <p:nvPicPr>
          <p:cNvPr id="11" name="Mặt trời">
            <a:extLst>
              <a:ext uri="{FF2B5EF4-FFF2-40B4-BE49-F238E27FC236}">
                <a16:creationId xmlns:a16="http://schemas.microsoft.com/office/drawing/2014/main" id="{C82272DC-9AE7-4F8A-9DBC-18B437E63E7E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0197" y="31135"/>
            <a:ext cx="935245" cy="1242836"/>
          </a:xfrm>
          <a:prstGeom prst="rect">
            <a:avLst/>
          </a:prstGeom>
        </p:spPr>
      </p:pic>
      <p:pic>
        <p:nvPicPr>
          <p:cNvPr id="12" name="Bảng">
            <a:extLst>
              <a:ext uri="{FF2B5EF4-FFF2-40B4-BE49-F238E27FC236}">
                <a16:creationId xmlns:a16="http://schemas.microsoft.com/office/drawing/2014/main" id="{AE27FC4A-F65E-4234-B487-16E04BB5CC3F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0448" y="1223059"/>
            <a:ext cx="5943102" cy="4570649"/>
          </a:xfrm>
          <a:prstGeom prst="rect">
            <a:avLst/>
          </a:prstGeom>
        </p:spPr>
      </p:pic>
      <p:pic>
        <p:nvPicPr>
          <p:cNvPr id="13" name="bkgr 1">
            <a:extLst>
              <a:ext uri="{FF2B5EF4-FFF2-40B4-BE49-F238E27FC236}">
                <a16:creationId xmlns:a16="http://schemas.microsoft.com/office/drawing/2014/main" id="{7E0198F7-54A5-4EEC-BF47-E179621E7BC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b="-247"/>
          <a:stretch/>
        </p:blipFill>
        <p:spPr>
          <a:xfrm>
            <a:off x="0" y="4806596"/>
            <a:ext cx="9144000" cy="2081605"/>
          </a:xfrm>
          <a:prstGeom prst="rect">
            <a:avLst/>
          </a:prstGeom>
        </p:spPr>
      </p:pic>
      <p:pic>
        <p:nvPicPr>
          <p:cNvPr id="14" name="bóng bay 1">
            <a:extLst>
              <a:ext uri="{FF2B5EF4-FFF2-40B4-BE49-F238E27FC236}">
                <a16:creationId xmlns:a16="http://schemas.microsoft.com/office/drawing/2014/main" id="{8F885F34-4254-40BD-92C3-F7D80F1CB338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921" y="2067454"/>
            <a:ext cx="542129" cy="1310747"/>
          </a:xfrm>
          <a:prstGeom prst="rect">
            <a:avLst/>
          </a:prstGeom>
        </p:spPr>
      </p:pic>
      <p:pic>
        <p:nvPicPr>
          <p:cNvPr id="15" name="bóng bay 2">
            <a:extLst>
              <a:ext uri="{FF2B5EF4-FFF2-40B4-BE49-F238E27FC236}">
                <a16:creationId xmlns:a16="http://schemas.microsoft.com/office/drawing/2014/main" id="{F2C01B6A-0FD4-4BBC-85EC-F4BAAEE6ED72}"/>
              </a:ext>
            </a:extLst>
          </p:cNvPr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6345" y="109484"/>
            <a:ext cx="396134" cy="1113575"/>
          </a:xfrm>
          <a:prstGeom prst="rect">
            <a:avLst/>
          </a:prstGeom>
        </p:spPr>
      </p:pic>
      <p:pic>
        <p:nvPicPr>
          <p:cNvPr id="16" name="bóng bay 3">
            <a:extLst>
              <a:ext uri="{FF2B5EF4-FFF2-40B4-BE49-F238E27FC236}">
                <a16:creationId xmlns:a16="http://schemas.microsoft.com/office/drawing/2014/main" id="{B9E1856F-AF55-4383-B3EA-76E97E7507B1}"/>
              </a:ext>
            </a:extLst>
          </p:cNvPr>
          <p:cNvPicPr>
            <a:picLocks noChangeAspect="1"/>
          </p:cNvPicPr>
          <p:nvPr userDrawn="1"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1763" y="286931"/>
            <a:ext cx="482125" cy="1165671"/>
          </a:xfrm>
          <a:prstGeom prst="rect">
            <a:avLst/>
          </a:prstGeom>
        </p:spPr>
      </p:pic>
      <p:pic>
        <p:nvPicPr>
          <p:cNvPr id="17" name="bóng bay 4">
            <a:extLst>
              <a:ext uri="{FF2B5EF4-FFF2-40B4-BE49-F238E27FC236}">
                <a16:creationId xmlns:a16="http://schemas.microsoft.com/office/drawing/2014/main" id="{0D410B0F-A90E-4663-98EB-8ABEA4FE8C72}"/>
              </a:ext>
            </a:extLst>
          </p:cNvPr>
          <p:cNvPicPr>
            <a:picLocks noChangeAspect="1"/>
          </p:cNvPicPr>
          <p:nvPr userDrawn="1"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02412" y="2953680"/>
            <a:ext cx="607682" cy="1469239"/>
          </a:xfrm>
          <a:prstGeom prst="rect">
            <a:avLst/>
          </a:prstGeom>
        </p:spPr>
      </p:pic>
      <p:pic>
        <p:nvPicPr>
          <p:cNvPr id="18" name="Mây 1">
            <a:extLst>
              <a:ext uri="{FF2B5EF4-FFF2-40B4-BE49-F238E27FC236}">
                <a16:creationId xmlns:a16="http://schemas.microsoft.com/office/drawing/2014/main" id="{5A1E536F-40A7-4C4A-B8A2-B0B8687C6FD4}"/>
              </a:ext>
            </a:extLst>
          </p:cNvPr>
          <p:cNvPicPr>
            <a:picLocks noChangeAspect="1"/>
          </p:cNvPicPr>
          <p:nvPr userDrawn="1"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773" y="377785"/>
            <a:ext cx="873276" cy="535609"/>
          </a:xfrm>
          <a:prstGeom prst="rect">
            <a:avLst/>
          </a:prstGeom>
        </p:spPr>
      </p:pic>
      <p:pic>
        <p:nvPicPr>
          <p:cNvPr id="19" name="Mây 2">
            <a:extLst>
              <a:ext uri="{FF2B5EF4-FFF2-40B4-BE49-F238E27FC236}">
                <a16:creationId xmlns:a16="http://schemas.microsoft.com/office/drawing/2014/main" id="{828C202E-19A0-4E74-A687-352B4AF94DCB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4636" y="487235"/>
            <a:ext cx="872416" cy="527327"/>
          </a:xfrm>
          <a:prstGeom prst="rect">
            <a:avLst/>
          </a:prstGeom>
        </p:spPr>
      </p:pic>
      <p:pic>
        <p:nvPicPr>
          <p:cNvPr id="20" name="Mây 4">
            <a:extLst>
              <a:ext uri="{FF2B5EF4-FFF2-40B4-BE49-F238E27FC236}">
                <a16:creationId xmlns:a16="http://schemas.microsoft.com/office/drawing/2014/main" id="{39F10DAD-11CB-4B17-AB39-528CA599F5E3}"/>
              </a:ext>
            </a:extLst>
          </p:cNvPr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38275" y="703322"/>
            <a:ext cx="1029953" cy="688924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B56D77B1-C2AC-4E51-885D-2E687FD792DE}"/>
              </a:ext>
            </a:extLst>
          </p:cNvPr>
          <p:cNvSpPr txBox="1"/>
          <p:nvPr userDrawn="1"/>
        </p:nvSpPr>
        <p:spPr>
          <a:xfrm>
            <a:off x="6901494" y="-18115"/>
            <a:ext cx="4736804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9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Hương</a:t>
            </a:r>
            <a:r>
              <a:rPr lang="en-US" sz="9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9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Thảo</a:t>
            </a:r>
            <a:r>
              <a:rPr lang="en-US" sz="9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tranthao121004@gmail.com</a:t>
            </a:r>
            <a:endParaRPr lang="en-US" sz="12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823818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3">
            <a:extLst>
              <a:ext uri="{FF2B5EF4-FFF2-40B4-BE49-F238E27FC236}">
                <a16:creationId xmlns:a16="http://schemas.microsoft.com/office/drawing/2014/main" id="{D7E4988E-D4F8-4DC0-B9CC-BB4B7F36BEB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626" t="832" r="626" b="1028"/>
          <a:stretch>
            <a:fillRect/>
          </a:stretch>
        </p:blipFill>
        <p:spPr>
          <a:xfrm>
            <a:off x="0" y="2"/>
            <a:ext cx="9164583" cy="6857999"/>
          </a:xfrm>
          <a:prstGeom prst="rect">
            <a:avLst/>
          </a:prstGeom>
        </p:spPr>
      </p:pic>
      <p:pic>
        <p:nvPicPr>
          <p:cNvPr id="9" name="图形 1">
            <a:extLst>
              <a:ext uri="{FF2B5EF4-FFF2-40B4-BE49-F238E27FC236}">
                <a16:creationId xmlns:a16="http://schemas.microsoft.com/office/drawing/2014/main" id="{4147D270-CA58-46E3-A687-87D81398E68F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0" y="5212225"/>
            <a:ext cx="2481710" cy="1645775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C69D82C2-117E-4A35-95BF-D458B26D688D}"/>
              </a:ext>
            </a:extLst>
          </p:cNvPr>
          <p:cNvSpPr txBox="1"/>
          <p:nvPr userDrawn="1"/>
        </p:nvSpPr>
        <p:spPr>
          <a:xfrm>
            <a:off x="6008812" y="0"/>
            <a:ext cx="4736804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9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Hương</a:t>
            </a:r>
            <a:r>
              <a:rPr lang="en-US" sz="9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9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Thảo</a:t>
            </a:r>
            <a:r>
              <a:rPr lang="en-US" sz="9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tranthao121004@gmail.com</a:t>
            </a:r>
            <a:endParaRPr lang="en-US" sz="12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50067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 101">
            <a:extLst>
              <a:ext uri="{FF2B5EF4-FFF2-40B4-BE49-F238E27FC236}">
                <a16:creationId xmlns:a16="http://schemas.microsoft.com/office/drawing/2014/main" id="{D514E436-AC77-4C62-A470-F269B076254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0" y="1"/>
            <a:ext cx="9144002" cy="6858001"/>
          </a:xfrm>
          <a:prstGeom prst="rect">
            <a:avLst/>
          </a:prstGeom>
        </p:spPr>
      </p:pic>
      <p:sp>
        <p:nvSpPr>
          <p:cNvPr id="12" name="矩形 2">
            <a:extLst>
              <a:ext uri="{FF2B5EF4-FFF2-40B4-BE49-F238E27FC236}">
                <a16:creationId xmlns:a16="http://schemas.microsoft.com/office/drawing/2014/main" id="{85267853-B155-4C5A-B17D-13C99003FA45}"/>
              </a:ext>
            </a:extLst>
          </p:cNvPr>
          <p:cNvSpPr/>
          <p:nvPr userDrawn="1"/>
        </p:nvSpPr>
        <p:spPr>
          <a:xfrm>
            <a:off x="387549" y="469294"/>
            <a:ext cx="8368903" cy="5919412"/>
          </a:xfrm>
          <a:prstGeom prst="rect">
            <a:avLst/>
          </a:prstGeom>
          <a:noFill/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kumimoji="1" lang="zh-CN" altLang="en-US" sz="1350" dirty="0">
              <a:solidFill>
                <a:prstClr val="white"/>
              </a:solidFill>
              <a:latin typeface="等线" panose="020F0502020204030204"/>
              <a:ea typeface="等线" panose="02010600030101010101" pitchFamily="2" charset="-122"/>
            </a:endParaRPr>
          </a:p>
        </p:txBody>
      </p:sp>
      <p:sp>
        <p:nvSpPr>
          <p:cNvPr id="13" name="椭圆 4">
            <a:extLst>
              <a:ext uri="{FF2B5EF4-FFF2-40B4-BE49-F238E27FC236}">
                <a16:creationId xmlns:a16="http://schemas.microsoft.com/office/drawing/2014/main" id="{EAE8A449-7A3F-40C5-B305-E2A28C9FD942}"/>
              </a:ext>
            </a:extLst>
          </p:cNvPr>
          <p:cNvSpPr/>
          <p:nvPr userDrawn="1"/>
        </p:nvSpPr>
        <p:spPr>
          <a:xfrm>
            <a:off x="-168110" y="-171430"/>
            <a:ext cx="527437" cy="703249"/>
          </a:xfrm>
          <a:prstGeom prst="ellipse">
            <a:avLst/>
          </a:prstGeom>
          <a:solidFill>
            <a:srgbClr val="FFE799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kumimoji="1" lang="zh-CN" altLang="en-US" sz="1350">
              <a:solidFill>
                <a:prstClr val="white"/>
              </a:solidFill>
              <a:latin typeface="等线" panose="020F0502020204030204"/>
              <a:ea typeface="等线" panose="02010600030101010101" pitchFamily="2" charset="-122"/>
            </a:endParaRPr>
          </a:p>
        </p:txBody>
      </p:sp>
      <p:sp>
        <p:nvSpPr>
          <p:cNvPr id="14" name="任意形状 6">
            <a:extLst>
              <a:ext uri="{FF2B5EF4-FFF2-40B4-BE49-F238E27FC236}">
                <a16:creationId xmlns:a16="http://schemas.microsoft.com/office/drawing/2014/main" id="{61A8C16D-6509-4108-98A5-625CBDF5F070}"/>
              </a:ext>
            </a:extLst>
          </p:cNvPr>
          <p:cNvSpPr/>
          <p:nvPr userDrawn="1"/>
        </p:nvSpPr>
        <p:spPr>
          <a:xfrm>
            <a:off x="-302434" y="5468730"/>
            <a:ext cx="1379965" cy="1839953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C4D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>
              <a:defRPr/>
            </a:pPr>
            <a:endParaRPr kumimoji="1" lang="zh-CN" altLang="en-US" sz="1350">
              <a:solidFill>
                <a:prstClr val="white"/>
              </a:solidFill>
              <a:latin typeface="等线" panose="020F0502020204030204"/>
              <a:ea typeface="等线" panose="02010600030101010101" pitchFamily="2" charset="-122"/>
            </a:endParaRPr>
          </a:p>
        </p:txBody>
      </p:sp>
      <p:sp>
        <p:nvSpPr>
          <p:cNvPr id="15" name="椭圆 7">
            <a:extLst>
              <a:ext uri="{FF2B5EF4-FFF2-40B4-BE49-F238E27FC236}">
                <a16:creationId xmlns:a16="http://schemas.microsoft.com/office/drawing/2014/main" id="{F3B873EF-BA25-43F8-B507-68795F3111ED}"/>
              </a:ext>
            </a:extLst>
          </p:cNvPr>
          <p:cNvSpPr/>
          <p:nvPr userDrawn="1"/>
        </p:nvSpPr>
        <p:spPr>
          <a:xfrm>
            <a:off x="8823162" y="6442392"/>
            <a:ext cx="226633" cy="302177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kumimoji="1" lang="zh-CN" altLang="en-US" sz="1350">
              <a:solidFill>
                <a:prstClr val="white"/>
              </a:solidFill>
              <a:latin typeface="等线" panose="020F0502020204030204"/>
              <a:ea typeface="等线" panose="02010600030101010101" pitchFamily="2" charset="-122"/>
            </a:endParaRPr>
          </a:p>
        </p:txBody>
      </p:sp>
      <p:pic>
        <p:nvPicPr>
          <p:cNvPr id="16" name="图片 8">
            <a:extLst>
              <a:ext uri="{FF2B5EF4-FFF2-40B4-BE49-F238E27FC236}">
                <a16:creationId xmlns:a16="http://schemas.microsoft.com/office/drawing/2014/main" id="{1F61594D-16F0-4C27-A22F-50D3F141404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2700000">
            <a:off x="8142916" y="5356833"/>
            <a:ext cx="602779" cy="1325969"/>
          </a:xfrm>
          <a:prstGeom prst="rect">
            <a:avLst/>
          </a:prstGeom>
        </p:spPr>
      </p:pic>
      <p:sp>
        <p:nvSpPr>
          <p:cNvPr id="17" name="椭圆 9">
            <a:extLst>
              <a:ext uri="{FF2B5EF4-FFF2-40B4-BE49-F238E27FC236}">
                <a16:creationId xmlns:a16="http://schemas.microsoft.com/office/drawing/2014/main" id="{B20D4855-2AE0-48EF-9542-73C2EC19F994}"/>
              </a:ext>
            </a:extLst>
          </p:cNvPr>
          <p:cNvSpPr/>
          <p:nvPr userDrawn="1"/>
        </p:nvSpPr>
        <p:spPr>
          <a:xfrm>
            <a:off x="7858876" y="-122394"/>
            <a:ext cx="312881" cy="417175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kumimoji="1" lang="zh-CN" altLang="en-US" sz="1350">
              <a:solidFill>
                <a:prstClr val="white"/>
              </a:solidFill>
              <a:latin typeface="等线" panose="020F0502020204030204"/>
              <a:ea typeface="等线" panose="02010600030101010101" pitchFamily="2" charset="-122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35733CB7-2EEC-42DC-9103-2D109DD1CFEE}"/>
              </a:ext>
            </a:extLst>
          </p:cNvPr>
          <p:cNvSpPr txBox="1"/>
          <p:nvPr userDrawn="1"/>
        </p:nvSpPr>
        <p:spPr>
          <a:xfrm>
            <a:off x="5490474" y="6524284"/>
            <a:ext cx="4736804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9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Hương</a:t>
            </a:r>
            <a:r>
              <a:rPr lang="en-US" sz="9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9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Thảo</a:t>
            </a:r>
            <a:r>
              <a:rPr lang="en-US" sz="9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tranthao121004@gmail.com</a:t>
            </a:r>
            <a:endParaRPr lang="en-US" sz="12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293919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101">
            <a:extLst>
              <a:ext uri="{FF2B5EF4-FFF2-40B4-BE49-F238E27FC236}">
                <a16:creationId xmlns:a16="http://schemas.microsoft.com/office/drawing/2014/main" id="{1094CE54-B4B3-4C76-B9C9-971ECB34C24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0" y="1"/>
            <a:ext cx="9144002" cy="6858001"/>
          </a:xfrm>
          <a:prstGeom prst="rect">
            <a:avLst/>
          </a:prstGeom>
        </p:spPr>
      </p:pic>
      <p:sp>
        <p:nvSpPr>
          <p:cNvPr id="8" name="矩形 2">
            <a:extLst>
              <a:ext uri="{FF2B5EF4-FFF2-40B4-BE49-F238E27FC236}">
                <a16:creationId xmlns:a16="http://schemas.microsoft.com/office/drawing/2014/main" id="{05B45BC2-AFD2-4521-86C7-28EA6A142BF8}"/>
              </a:ext>
            </a:extLst>
          </p:cNvPr>
          <p:cNvSpPr/>
          <p:nvPr userDrawn="1"/>
        </p:nvSpPr>
        <p:spPr>
          <a:xfrm>
            <a:off x="387549" y="469294"/>
            <a:ext cx="8368903" cy="5919412"/>
          </a:xfrm>
          <a:prstGeom prst="rect">
            <a:avLst/>
          </a:prstGeom>
          <a:noFill/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kumimoji="1" lang="zh-CN" altLang="en-US" sz="1350" dirty="0">
              <a:solidFill>
                <a:prstClr val="white"/>
              </a:solidFill>
              <a:latin typeface="等线" panose="020F0502020204030204"/>
              <a:ea typeface="等线" panose="02010600030101010101" pitchFamily="2" charset="-122"/>
            </a:endParaRPr>
          </a:p>
        </p:txBody>
      </p:sp>
      <p:sp>
        <p:nvSpPr>
          <p:cNvPr id="9" name="椭圆 4">
            <a:extLst>
              <a:ext uri="{FF2B5EF4-FFF2-40B4-BE49-F238E27FC236}">
                <a16:creationId xmlns:a16="http://schemas.microsoft.com/office/drawing/2014/main" id="{73E6612B-E6CF-431F-83A1-B242A79A465C}"/>
              </a:ext>
            </a:extLst>
          </p:cNvPr>
          <p:cNvSpPr/>
          <p:nvPr userDrawn="1"/>
        </p:nvSpPr>
        <p:spPr>
          <a:xfrm>
            <a:off x="-168110" y="-171430"/>
            <a:ext cx="527437" cy="703249"/>
          </a:xfrm>
          <a:prstGeom prst="ellipse">
            <a:avLst/>
          </a:prstGeom>
          <a:solidFill>
            <a:srgbClr val="FFE799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kumimoji="1" lang="zh-CN" altLang="en-US" sz="1350">
              <a:solidFill>
                <a:prstClr val="white"/>
              </a:solidFill>
              <a:latin typeface="等线" panose="020F0502020204030204"/>
              <a:ea typeface="等线" panose="02010600030101010101" pitchFamily="2" charset="-122"/>
            </a:endParaRPr>
          </a:p>
        </p:txBody>
      </p:sp>
      <p:sp>
        <p:nvSpPr>
          <p:cNvPr id="10" name="任意形状 6">
            <a:extLst>
              <a:ext uri="{FF2B5EF4-FFF2-40B4-BE49-F238E27FC236}">
                <a16:creationId xmlns:a16="http://schemas.microsoft.com/office/drawing/2014/main" id="{9B231B91-9FD3-46F5-8DB9-BCC8C6F58B0F}"/>
              </a:ext>
            </a:extLst>
          </p:cNvPr>
          <p:cNvSpPr/>
          <p:nvPr userDrawn="1"/>
        </p:nvSpPr>
        <p:spPr>
          <a:xfrm>
            <a:off x="-302434" y="5468730"/>
            <a:ext cx="1379965" cy="1839953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C4D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>
              <a:defRPr/>
            </a:pPr>
            <a:endParaRPr kumimoji="1" lang="zh-CN" altLang="en-US" sz="1350">
              <a:solidFill>
                <a:prstClr val="white"/>
              </a:solidFill>
              <a:latin typeface="等线" panose="020F0502020204030204"/>
              <a:ea typeface="等线" panose="02010600030101010101" pitchFamily="2" charset="-122"/>
            </a:endParaRPr>
          </a:p>
        </p:txBody>
      </p:sp>
      <p:sp>
        <p:nvSpPr>
          <p:cNvPr id="11" name="椭圆 7">
            <a:extLst>
              <a:ext uri="{FF2B5EF4-FFF2-40B4-BE49-F238E27FC236}">
                <a16:creationId xmlns:a16="http://schemas.microsoft.com/office/drawing/2014/main" id="{75059DDB-9C2F-46FF-9EF1-50E22BC24E2C}"/>
              </a:ext>
            </a:extLst>
          </p:cNvPr>
          <p:cNvSpPr/>
          <p:nvPr userDrawn="1"/>
        </p:nvSpPr>
        <p:spPr>
          <a:xfrm>
            <a:off x="8823162" y="6442392"/>
            <a:ext cx="226633" cy="302177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kumimoji="1" lang="zh-CN" altLang="en-US" sz="1350">
              <a:solidFill>
                <a:prstClr val="white"/>
              </a:solidFill>
              <a:latin typeface="等线" panose="020F0502020204030204"/>
              <a:ea typeface="等线" panose="02010600030101010101" pitchFamily="2" charset="-122"/>
            </a:endParaRPr>
          </a:p>
        </p:txBody>
      </p:sp>
      <p:pic>
        <p:nvPicPr>
          <p:cNvPr id="12" name="图片 8">
            <a:extLst>
              <a:ext uri="{FF2B5EF4-FFF2-40B4-BE49-F238E27FC236}">
                <a16:creationId xmlns:a16="http://schemas.microsoft.com/office/drawing/2014/main" id="{A8997046-CAE6-4B59-8DDF-0EFAE5413AF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2700000">
            <a:off x="8142916" y="5356833"/>
            <a:ext cx="602779" cy="1325969"/>
          </a:xfrm>
          <a:prstGeom prst="rect">
            <a:avLst/>
          </a:prstGeom>
        </p:spPr>
      </p:pic>
      <p:sp>
        <p:nvSpPr>
          <p:cNvPr id="13" name="椭圆 9">
            <a:extLst>
              <a:ext uri="{FF2B5EF4-FFF2-40B4-BE49-F238E27FC236}">
                <a16:creationId xmlns:a16="http://schemas.microsoft.com/office/drawing/2014/main" id="{BE790CA5-EC6C-4F0B-B555-50D8033BE031}"/>
              </a:ext>
            </a:extLst>
          </p:cNvPr>
          <p:cNvSpPr/>
          <p:nvPr userDrawn="1"/>
        </p:nvSpPr>
        <p:spPr>
          <a:xfrm>
            <a:off x="7858876" y="-122394"/>
            <a:ext cx="312881" cy="417175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kumimoji="1" lang="zh-CN" altLang="en-US" sz="1350">
              <a:solidFill>
                <a:prstClr val="white"/>
              </a:solidFill>
              <a:latin typeface="等线" panose="020F0502020204030204"/>
              <a:ea typeface="等线" panose="02010600030101010101" pitchFamily="2" charset="-122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8D193922-661E-4324-B921-1DB8F942A2A9}"/>
              </a:ext>
            </a:extLst>
          </p:cNvPr>
          <p:cNvSpPr/>
          <p:nvPr userDrawn="1"/>
        </p:nvSpPr>
        <p:spPr>
          <a:xfrm rot="219724">
            <a:off x="3357889" y="1157470"/>
            <a:ext cx="4506587" cy="4661425"/>
          </a:xfrm>
          <a:prstGeom prst="rect">
            <a:avLst/>
          </a:prstGeom>
          <a:solidFill>
            <a:srgbClr val="7030A0">
              <a:alpha val="50000"/>
            </a:srgb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 sz="1350">
              <a:solidFill>
                <a:prstClr val="white"/>
              </a:solidFill>
              <a:latin typeface="Arial" panose="020B0604020202020204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FE6874E-118B-4078-BE60-91865D019286}"/>
              </a:ext>
            </a:extLst>
          </p:cNvPr>
          <p:cNvSpPr/>
          <p:nvPr userDrawn="1"/>
        </p:nvSpPr>
        <p:spPr>
          <a:xfrm rot="2471267">
            <a:off x="6773143" y="1477608"/>
            <a:ext cx="1658267" cy="49530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 sz="1350">
              <a:solidFill>
                <a:prstClr val="white"/>
              </a:solidFill>
              <a:latin typeface="Arial" panose="020B0604020202020204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8E6DDB6A-D1EC-44AC-A42F-3D5C776DEBE6}"/>
              </a:ext>
            </a:extLst>
          </p:cNvPr>
          <p:cNvSpPr/>
          <p:nvPr userDrawn="1"/>
        </p:nvSpPr>
        <p:spPr>
          <a:xfrm rot="20410169">
            <a:off x="3012039" y="1064033"/>
            <a:ext cx="1798127" cy="49530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 sz="1350">
              <a:solidFill>
                <a:prstClr val="white"/>
              </a:solidFill>
              <a:latin typeface="Arial" panose="020B0604020202020204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83A11163-4540-4661-A7E2-7E02DE00886F}"/>
              </a:ext>
            </a:extLst>
          </p:cNvPr>
          <p:cNvSpPr txBox="1"/>
          <p:nvPr userDrawn="1"/>
        </p:nvSpPr>
        <p:spPr>
          <a:xfrm>
            <a:off x="4015036" y="1982711"/>
            <a:ext cx="317087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sz="6600" b="1" dirty="0">
                <a:ln w="22225">
                  <a:solidFill>
                    <a:prstClr val="white"/>
                  </a:solidFill>
                  <a:prstDash val="solid"/>
                </a:ln>
                <a:solidFill>
                  <a:srgbClr val="7030A0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Arial" panose="020B0604020202020204"/>
              </a:rPr>
              <a:t>LUYỆN TẬP</a:t>
            </a:r>
          </a:p>
        </p:txBody>
      </p:sp>
      <p:pic>
        <p:nvPicPr>
          <p:cNvPr id="18" name="Picture 17" descr="A close-up of a map&#10;&#10;Description automatically generated with low confidence">
            <a:extLst>
              <a:ext uri="{FF2B5EF4-FFF2-40B4-BE49-F238E27FC236}">
                <a16:creationId xmlns:a16="http://schemas.microsoft.com/office/drawing/2014/main" id="{EC3B8C2B-5D7C-48F2-8FC7-FE45F136AC3B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5753" y="1150963"/>
            <a:ext cx="1110972" cy="4904737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4D616774-3438-47D7-81AB-B40EEBD5818D}"/>
              </a:ext>
            </a:extLst>
          </p:cNvPr>
          <p:cNvSpPr txBox="1"/>
          <p:nvPr userDrawn="1"/>
        </p:nvSpPr>
        <p:spPr>
          <a:xfrm>
            <a:off x="5490474" y="6524284"/>
            <a:ext cx="2437048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9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Hương</a:t>
            </a:r>
            <a:r>
              <a:rPr lang="en-US" sz="9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9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Thảo</a:t>
            </a:r>
            <a:r>
              <a:rPr lang="en-US" sz="9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tranthao121004@gmail.com</a:t>
            </a:r>
            <a:endParaRPr lang="en-US" sz="12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257999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101">
            <a:extLst>
              <a:ext uri="{FF2B5EF4-FFF2-40B4-BE49-F238E27FC236}">
                <a16:creationId xmlns:a16="http://schemas.microsoft.com/office/drawing/2014/main" id="{431122EC-FBF2-4C68-B7F9-E67ABB594A4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0" y="1"/>
            <a:ext cx="9144002" cy="6858001"/>
          </a:xfrm>
          <a:prstGeom prst="rect">
            <a:avLst/>
          </a:prstGeom>
        </p:spPr>
      </p:pic>
      <p:sp>
        <p:nvSpPr>
          <p:cNvPr id="7" name="矩形 2">
            <a:extLst>
              <a:ext uri="{FF2B5EF4-FFF2-40B4-BE49-F238E27FC236}">
                <a16:creationId xmlns:a16="http://schemas.microsoft.com/office/drawing/2014/main" id="{26859808-0E4C-4601-BFD5-C6BA5BCC44FE}"/>
              </a:ext>
            </a:extLst>
          </p:cNvPr>
          <p:cNvSpPr/>
          <p:nvPr userDrawn="1"/>
        </p:nvSpPr>
        <p:spPr>
          <a:xfrm>
            <a:off x="387549" y="469294"/>
            <a:ext cx="8368903" cy="5919412"/>
          </a:xfrm>
          <a:prstGeom prst="rect">
            <a:avLst/>
          </a:prstGeom>
          <a:noFill/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kumimoji="1" lang="zh-CN" altLang="en-US" sz="1350" dirty="0">
              <a:solidFill>
                <a:prstClr val="white"/>
              </a:solidFill>
              <a:latin typeface="等线" panose="020F0502020204030204"/>
              <a:ea typeface="等线" panose="02010600030101010101" pitchFamily="2" charset="-122"/>
            </a:endParaRPr>
          </a:p>
        </p:txBody>
      </p:sp>
      <p:sp>
        <p:nvSpPr>
          <p:cNvPr id="8" name="椭圆 4">
            <a:extLst>
              <a:ext uri="{FF2B5EF4-FFF2-40B4-BE49-F238E27FC236}">
                <a16:creationId xmlns:a16="http://schemas.microsoft.com/office/drawing/2014/main" id="{C20B859B-7433-488D-AD26-C313806026F3}"/>
              </a:ext>
            </a:extLst>
          </p:cNvPr>
          <p:cNvSpPr/>
          <p:nvPr userDrawn="1"/>
        </p:nvSpPr>
        <p:spPr>
          <a:xfrm>
            <a:off x="-168110" y="-171430"/>
            <a:ext cx="527437" cy="703249"/>
          </a:xfrm>
          <a:prstGeom prst="ellipse">
            <a:avLst/>
          </a:prstGeom>
          <a:solidFill>
            <a:srgbClr val="FFE799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kumimoji="1" lang="zh-CN" altLang="en-US" sz="1350">
              <a:solidFill>
                <a:prstClr val="white"/>
              </a:solidFill>
              <a:latin typeface="等线" panose="020F0502020204030204"/>
              <a:ea typeface="等线" panose="02010600030101010101" pitchFamily="2" charset="-122"/>
            </a:endParaRPr>
          </a:p>
        </p:txBody>
      </p:sp>
      <p:sp>
        <p:nvSpPr>
          <p:cNvPr id="9" name="任意形状 6">
            <a:extLst>
              <a:ext uri="{FF2B5EF4-FFF2-40B4-BE49-F238E27FC236}">
                <a16:creationId xmlns:a16="http://schemas.microsoft.com/office/drawing/2014/main" id="{26C76A02-5C8B-42AD-8662-686E30606D34}"/>
              </a:ext>
            </a:extLst>
          </p:cNvPr>
          <p:cNvSpPr/>
          <p:nvPr userDrawn="1"/>
        </p:nvSpPr>
        <p:spPr>
          <a:xfrm>
            <a:off x="-302434" y="5468730"/>
            <a:ext cx="1379965" cy="1839953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C4D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>
              <a:defRPr/>
            </a:pPr>
            <a:endParaRPr kumimoji="1" lang="zh-CN" altLang="en-US" sz="1350">
              <a:solidFill>
                <a:prstClr val="white"/>
              </a:solidFill>
              <a:latin typeface="等线" panose="020F0502020204030204"/>
              <a:ea typeface="等线" panose="02010600030101010101" pitchFamily="2" charset="-122"/>
            </a:endParaRPr>
          </a:p>
        </p:txBody>
      </p:sp>
      <p:sp>
        <p:nvSpPr>
          <p:cNvPr id="10" name="椭圆 7">
            <a:extLst>
              <a:ext uri="{FF2B5EF4-FFF2-40B4-BE49-F238E27FC236}">
                <a16:creationId xmlns:a16="http://schemas.microsoft.com/office/drawing/2014/main" id="{C6F4EA04-890C-4306-9211-FB1733E0C647}"/>
              </a:ext>
            </a:extLst>
          </p:cNvPr>
          <p:cNvSpPr/>
          <p:nvPr userDrawn="1"/>
        </p:nvSpPr>
        <p:spPr>
          <a:xfrm>
            <a:off x="8823162" y="6442392"/>
            <a:ext cx="226633" cy="302177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kumimoji="1" lang="zh-CN" altLang="en-US" sz="1350">
              <a:solidFill>
                <a:prstClr val="white"/>
              </a:solidFill>
              <a:latin typeface="等线" panose="020F0502020204030204"/>
              <a:ea typeface="等线" panose="02010600030101010101" pitchFamily="2" charset="-122"/>
            </a:endParaRPr>
          </a:p>
        </p:txBody>
      </p:sp>
      <p:pic>
        <p:nvPicPr>
          <p:cNvPr id="11" name="图片 8">
            <a:extLst>
              <a:ext uri="{FF2B5EF4-FFF2-40B4-BE49-F238E27FC236}">
                <a16:creationId xmlns:a16="http://schemas.microsoft.com/office/drawing/2014/main" id="{A97A903A-09E9-4691-B496-37BE5D102D5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2700000">
            <a:off x="8142916" y="5356833"/>
            <a:ext cx="602779" cy="1325969"/>
          </a:xfrm>
          <a:prstGeom prst="rect">
            <a:avLst/>
          </a:prstGeom>
        </p:spPr>
      </p:pic>
      <p:sp>
        <p:nvSpPr>
          <p:cNvPr id="12" name="椭圆 9">
            <a:extLst>
              <a:ext uri="{FF2B5EF4-FFF2-40B4-BE49-F238E27FC236}">
                <a16:creationId xmlns:a16="http://schemas.microsoft.com/office/drawing/2014/main" id="{0A2B951D-F19F-475D-B457-B86EF8DC984B}"/>
              </a:ext>
            </a:extLst>
          </p:cNvPr>
          <p:cNvSpPr/>
          <p:nvPr userDrawn="1"/>
        </p:nvSpPr>
        <p:spPr>
          <a:xfrm>
            <a:off x="7858876" y="-122394"/>
            <a:ext cx="312881" cy="417175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kumimoji="1" lang="zh-CN" altLang="en-US" sz="1350">
              <a:solidFill>
                <a:prstClr val="white"/>
              </a:solidFill>
              <a:latin typeface="等线" panose="020F0502020204030204"/>
              <a:ea typeface="等线" panose="02010600030101010101" pitchFamily="2" charset="-122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B509803A-0360-4D33-9AB5-ED47ED9135D1}"/>
              </a:ext>
            </a:extLst>
          </p:cNvPr>
          <p:cNvSpPr/>
          <p:nvPr userDrawn="1"/>
        </p:nvSpPr>
        <p:spPr>
          <a:xfrm rot="21228401">
            <a:off x="1709176" y="1179056"/>
            <a:ext cx="4506587" cy="4661425"/>
          </a:xfrm>
          <a:prstGeom prst="rect">
            <a:avLst/>
          </a:prstGeom>
          <a:solidFill>
            <a:schemeClr val="accent4">
              <a:lumMod val="60000"/>
              <a:lumOff val="40000"/>
              <a:alpha val="5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 sz="1350">
              <a:solidFill>
                <a:prstClr val="white"/>
              </a:solidFill>
              <a:latin typeface="Arial" panose="020B0604020202020204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7E0D0665-6999-4651-BD19-C7C402D30EEB}"/>
              </a:ext>
            </a:extLst>
          </p:cNvPr>
          <p:cNvSpPr/>
          <p:nvPr userDrawn="1"/>
        </p:nvSpPr>
        <p:spPr>
          <a:xfrm rot="1737576">
            <a:off x="4746671" y="1082086"/>
            <a:ext cx="1658267" cy="49530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 sz="1350">
              <a:solidFill>
                <a:prstClr val="white"/>
              </a:solidFill>
              <a:latin typeface="Arial" panose="020B0604020202020204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A77F017-DFC1-4D5F-8272-B3E76D6DA324}"/>
              </a:ext>
            </a:extLst>
          </p:cNvPr>
          <p:cNvSpPr/>
          <p:nvPr userDrawn="1"/>
        </p:nvSpPr>
        <p:spPr>
          <a:xfrm rot="19676478">
            <a:off x="1050969" y="1522000"/>
            <a:ext cx="1798127" cy="495300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 sz="1350">
              <a:solidFill>
                <a:prstClr val="white"/>
              </a:solidFill>
              <a:latin typeface="Arial" panose="020B0604020202020204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4D542502-B1BA-4EEE-B113-19E670FE5796}"/>
              </a:ext>
            </a:extLst>
          </p:cNvPr>
          <p:cNvSpPr txBox="1"/>
          <p:nvPr userDrawn="1"/>
        </p:nvSpPr>
        <p:spPr>
          <a:xfrm>
            <a:off x="2366323" y="2004297"/>
            <a:ext cx="317087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sz="6600" b="1" dirty="0">
                <a:ln w="22225">
                  <a:solidFill>
                    <a:prstClr val="white"/>
                  </a:solidFill>
                  <a:prstDash val="solid"/>
                </a:ln>
                <a:solidFill>
                  <a:srgbClr val="5B9BD5">
                    <a:lumMod val="75000"/>
                  </a:srgbClr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Arial" panose="020B0604020202020204"/>
              </a:rPr>
              <a:t>HOẠT ĐỘNG</a:t>
            </a:r>
          </a:p>
        </p:txBody>
      </p:sp>
      <p:pic>
        <p:nvPicPr>
          <p:cNvPr id="18" name="图片 9">
            <a:extLst>
              <a:ext uri="{FF2B5EF4-FFF2-40B4-BE49-F238E27FC236}">
                <a16:creationId xmlns:a16="http://schemas.microsoft.com/office/drawing/2014/main" id="{9E265F87-F072-4C1C-809B-60B65BA79A8C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8030" y="2622107"/>
            <a:ext cx="2271699" cy="3847430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1C8F1E24-5B7F-481A-86BE-BC8D3CC99D79}"/>
              </a:ext>
            </a:extLst>
          </p:cNvPr>
          <p:cNvSpPr txBox="1"/>
          <p:nvPr userDrawn="1"/>
        </p:nvSpPr>
        <p:spPr>
          <a:xfrm>
            <a:off x="5490474" y="6524284"/>
            <a:ext cx="2437048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9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Hương</a:t>
            </a:r>
            <a:r>
              <a:rPr lang="en-US" sz="9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9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Thảo</a:t>
            </a:r>
            <a:r>
              <a:rPr lang="en-US" sz="9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tranthao121004@gmail.com</a:t>
            </a:r>
            <a:endParaRPr lang="en-US" sz="12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00431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5DE432-D16C-4DF4-8023-D5931B2AD2F9}" type="datetimeFigureOut">
              <a:rPr lang="en-US" smtClean="0"/>
              <a:t>10/31/2022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2D4A9B-76BF-435E-9DFE-DC77E219FC6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101">
            <a:extLst>
              <a:ext uri="{FF2B5EF4-FFF2-40B4-BE49-F238E27FC236}">
                <a16:creationId xmlns:a16="http://schemas.microsoft.com/office/drawing/2014/main" id="{0E1D8535-7268-4559-A162-57863C850AB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0" y="1"/>
            <a:ext cx="9144002" cy="6858001"/>
          </a:xfrm>
          <a:prstGeom prst="rect">
            <a:avLst/>
          </a:prstGeom>
        </p:spPr>
      </p:pic>
      <p:sp>
        <p:nvSpPr>
          <p:cNvPr id="10" name="矩形 2">
            <a:extLst>
              <a:ext uri="{FF2B5EF4-FFF2-40B4-BE49-F238E27FC236}">
                <a16:creationId xmlns:a16="http://schemas.microsoft.com/office/drawing/2014/main" id="{3599D6A8-8376-4469-B1C4-0D0AB8B9FCB9}"/>
              </a:ext>
            </a:extLst>
          </p:cNvPr>
          <p:cNvSpPr/>
          <p:nvPr userDrawn="1"/>
        </p:nvSpPr>
        <p:spPr>
          <a:xfrm>
            <a:off x="387549" y="469294"/>
            <a:ext cx="8368903" cy="5919412"/>
          </a:xfrm>
          <a:prstGeom prst="rect">
            <a:avLst/>
          </a:prstGeom>
          <a:noFill/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kumimoji="1" lang="zh-CN" altLang="en-US" sz="1350" dirty="0">
              <a:solidFill>
                <a:prstClr val="white"/>
              </a:solidFill>
              <a:latin typeface="等线" panose="020F0502020204030204"/>
              <a:ea typeface="等线" panose="02010600030101010101" pitchFamily="2" charset="-122"/>
            </a:endParaRPr>
          </a:p>
        </p:txBody>
      </p:sp>
      <p:sp>
        <p:nvSpPr>
          <p:cNvPr id="11" name="椭圆 4">
            <a:extLst>
              <a:ext uri="{FF2B5EF4-FFF2-40B4-BE49-F238E27FC236}">
                <a16:creationId xmlns:a16="http://schemas.microsoft.com/office/drawing/2014/main" id="{F6108594-A8DF-4763-BAD6-AFEBB0C31969}"/>
              </a:ext>
            </a:extLst>
          </p:cNvPr>
          <p:cNvSpPr/>
          <p:nvPr userDrawn="1"/>
        </p:nvSpPr>
        <p:spPr>
          <a:xfrm>
            <a:off x="-168110" y="-171430"/>
            <a:ext cx="527437" cy="703249"/>
          </a:xfrm>
          <a:prstGeom prst="ellipse">
            <a:avLst/>
          </a:prstGeom>
          <a:solidFill>
            <a:srgbClr val="FFE799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kumimoji="1" lang="zh-CN" altLang="en-US" sz="1350">
              <a:solidFill>
                <a:prstClr val="white"/>
              </a:solidFill>
              <a:latin typeface="等线" panose="020F0502020204030204"/>
              <a:ea typeface="等线" panose="02010600030101010101" pitchFamily="2" charset="-122"/>
            </a:endParaRPr>
          </a:p>
        </p:txBody>
      </p:sp>
      <p:sp>
        <p:nvSpPr>
          <p:cNvPr id="12" name="任意形状 6">
            <a:extLst>
              <a:ext uri="{FF2B5EF4-FFF2-40B4-BE49-F238E27FC236}">
                <a16:creationId xmlns:a16="http://schemas.microsoft.com/office/drawing/2014/main" id="{B8502FED-250A-4CBC-8EE4-50D3D012EADA}"/>
              </a:ext>
            </a:extLst>
          </p:cNvPr>
          <p:cNvSpPr/>
          <p:nvPr userDrawn="1"/>
        </p:nvSpPr>
        <p:spPr>
          <a:xfrm>
            <a:off x="-302434" y="5468730"/>
            <a:ext cx="1379965" cy="1839953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C4D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>
              <a:defRPr/>
            </a:pPr>
            <a:endParaRPr kumimoji="1" lang="zh-CN" altLang="en-US" sz="1350">
              <a:solidFill>
                <a:prstClr val="white"/>
              </a:solidFill>
              <a:latin typeface="等线" panose="020F0502020204030204"/>
              <a:ea typeface="等线" panose="02010600030101010101" pitchFamily="2" charset="-122"/>
            </a:endParaRPr>
          </a:p>
        </p:txBody>
      </p:sp>
      <p:sp>
        <p:nvSpPr>
          <p:cNvPr id="13" name="椭圆 7">
            <a:extLst>
              <a:ext uri="{FF2B5EF4-FFF2-40B4-BE49-F238E27FC236}">
                <a16:creationId xmlns:a16="http://schemas.microsoft.com/office/drawing/2014/main" id="{4B97A2AD-D2A2-4C3E-AA45-DF5B9EE1314C}"/>
              </a:ext>
            </a:extLst>
          </p:cNvPr>
          <p:cNvSpPr/>
          <p:nvPr userDrawn="1"/>
        </p:nvSpPr>
        <p:spPr>
          <a:xfrm>
            <a:off x="8823162" y="6442392"/>
            <a:ext cx="226633" cy="302177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kumimoji="1" lang="zh-CN" altLang="en-US" sz="1350">
              <a:solidFill>
                <a:prstClr val="white"/>
              </a:solidFill>
              <a:latin typeface="等线" panose="020F0502020204030204"/>
              <a:ea typeface="等线" panose="02010600030101010101" pitchFamily="2" charset="-122"/>
            </a:endParaRPr>
          </a:p>
        </p:txBody>
      </p:sp>
      <p:pic>
        <p:nvPicPr>
          <p:cNvPr id="14" name="图片 8">
            <a:extLst>
              <a:ext uri="{FF2B5EF4-FFF2-40B4-BE49-F238E27FC236}">
                <a16:creationId xmlns:a16="http://schemas.microsoft.com/office/drawing/2014/main" id="{1D1F51E3-6E1F-4794-92D5-63FB01D635F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2700000">
            <a:off x="8142916" y="5356833"/>
            <a:ext cx="602779" cy="1325969"/>
          </a:xfrm>
          <a:prstGeom prst="rect">
            <a:avLst/>
          </a:prstGeom>
        </p:spPr>
      </p:pic>
      <p:sp>
        <p:nvSpPr>
          <p:cNvPr id="15" name="椭圆 9">
            <a:extLst>
              <a:ext uri="{FF2B5EF4-FFF2-40B4-BE49-F238E27FC236}">
                <a16:creationId xmlns:a16="http://schemas.microsoft.com/office/drawing/2014/main" id="{ECDDE16C-0075-42EB-A3AA-DDD1D96A76E4}"/>
              </a:ext>
            </a:extLst>
          </p:cNvPr>
          <p:cNvSpPr/>
          <p:nvPr userDrawn="1"/>
        </p:nvSpPr>
        <p:spPr>
          <a:xfrm>
            <a:off x="7858876" y="-122394"/>
            <a:ext cx="312881" cy="417175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kumimoji="1" lang="zh-CN" altLang="en-US" sz="1350">
              <a:solidFill>
                <a:prstClr val="white"/>
              </a:solidFill>
              <a:latin typeface="等线" panose="020F0502020204030204"/>
              <a:ea typeface="等线" panose="02010600030101010101" pitchFamily="2" charset="-122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EFB12868-D957-45A4-B5D8-783DBD98F2C6}"/>
              </a:ext>
            </a:extLst>
          </p:cNvPr>
          <p:cNvSpPr/>
          <p:nvPr userDrawn="1"/>
        </p:nvSpPr>
        <p:spPr>
          <a:xfrm>
            <a:off x="2750507" y="983094"/>
            <a:ext cx="4506587" cy="4661425"/>
          </a:xfrm>
          <a:prstGeom prst="rect">
            <a:avLst/>
          </a:prstGeom>
          <a:solidFill>
            <a:srgbClr val="00CC66">
              <a:alpha val="49804"/>
            </a:srgb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 sz="1350">
              <a:solidFill>
                <a:prstClr val="white"/>
              </a:solidFill>
              <a:latin typeface="Arial" panose="020B0604020202020204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CFA12B3A-07B6-44F1-A01E-33FD73C34EBA}"/>
              </a:ext>
            </a:extLst>
          </p:cNvPr>
          <p:cNvSpPr/>
          <p:nvPr userDrawn="1"/>
        </p:nvSpPr>
        <p:spPr>
          <a:xfrm rot="2109175">
            <a:off x="6030655" y="1261475"/>
            <a:ext cx="1658267" cy="495300"/>
          </a:xfrm>
          <a:prstGeom prst="rect">
            <a:avLst/>
          </a:prstGeom>
          <a:solidFill>
            <a:srgbClr val="CC6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 sz="1350">
              <a:solidFill>
                <a:prstClr val="white"/>
              </a:solidFill>
              <a:latin typeface="Arial" panose="020B0604020202020204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4A2EDEA0-7184-436C-992C-8D667AA8EB7F}"/>
              </a:ext>
            </a:extLst>
          </p:cNvPr>
          <p:cNvSpPr/>
          <p:nvPr userDrawn="1"/>
        </p:nvSpPr>
        <p:spPr>
          <a:xfrm rot="20048077">
            <a:off x="2232930" y="1148481"/>
            <a:ext cx="1798127" cy="4953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 sz="1350">
              <a:solidFill>
                <a:prstClr val="white"/>
              </a:solidFill>
              <a:latin typeface="Arial" panose="020B0604020202020204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1F28E606-F052-4F98-9FBC-30FFA9B82FDA}"/>
              </a:ext>
            </a:extLst>
          </p:cNvPr>
          <p:cNvSpPr txBox="1"/>
          <p:nvPr userDrawn="1"/>
        </p:nvSpPr>
        <p:spPr>
          <a:xfrm>
            <a:off x="3418365" y="1913421"/>
            <a:ext cx="317087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sz="6600" b="1" dirty="0">
                <a:ln w="22225">
                  <a:solidFill>
                    <a:prstClr val="white"/>
                  </a:solidFill>
                  <a:prstDash val="solid"/>
                </a:ln>
                <a:solidFill>
                  <a:srgbClr val="00B050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Arial" panose="020B0604020202020204"/>
              </a:rPr>
              <a:t>KHÁM PHÁ</a:t>
            </a:r>
          </a:p>
        </p:txBody>
      </p:sp>
      <p:pic>
        <p:nvPicPr>
          <p:cNvPr id="21" name="图形 1">
            <a:extLst>
              <a:ext uri="{FF2B5EF4-FFF2-40B4-BE49-F238E27FC236}">
                <a16:creationId xmlns:a16="http://schemas.microsoft.com/office/drawing/2014/main" id="{E7242FD6-D5A6-4563-A793-692CAF206911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62484" y="3997564"/>
            <a:ext cx="2985278" cy="1979722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215E454A-B08C-4576-8333-920008E55294}"/>
              </a:ext>
            </a:extLst>
          </p:cNvPr>
          <p:cNvSpPr txBox="1"/>
          <p:nvPr userDrawn="1"/>
        </p:nvSpPr>
        <p:spPr>
          <a:xfrm>
            <a:off x="5751008" y="6560136"/>
            <a:ext cx="2437048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9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Hương</a:t>
            </a:r>
            <a:r>
              <a:rPr lang="en-US" sz="9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9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Thảo</a:t>
            </a:r>
            <a:r>
              <a:rPr lang="en-US" sz="9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tranthao121004@gmail.com</a:t>
            </a:r>
            <a:endParaRPr lang="en-US" sz="12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47122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101">
            <a:extLst>
              <a:ext uri="{FF2B5EF4-FFF2-40B4-BE49-F238E27FC236}">
                <a16:creationId xmlns:a16="http://schemas.microsoft.com/office/drawing/2014/main" id="{F9580584-93CE-465E-9188-9FA7FF0E8D4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0" y="1"/>
            <a:ext cx="9144002" cy="6858001"/>
          </a:xfrm>
          <a:prstGeom prst="rect">
            <a:avLst/>
          </a:prstGeom>
        </p:spPr>
      </p:pic>
      <p:sp>
        <p:nvSpPr>
          <p:cNvPr id="10" name="矩形 2">
            <a:extLst>
              <a:ext uri="{FF2B5EF4-FFF2-40B4-BE49-F238E27FC236}">
                <a16:creationId xmlns:a16="http://schemas.microsoft.com/office/drawing/2014/main" id="{474D555A-C16A-473D-AF7C-F4FD4B48A8D9}"/>
              </a:ext>
            </a:extLst>
          </p:cNvPr>
          <p:cNvSpPr/>
          <p:nvPr userDrawn="1"/>
        </p:nvSpPr>
        <p:spPr>
          <a:xfrm>
            <a:off x="387549" y="469294"/>
            <a:ext cx="8368903" cy="5919412"/>
          </a:xfrm>
          <a:prstGeom prst="rect">
            <a:avLst/>
          </a:prstGeom>
          <a:noFill/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kumimoji="1" lang="zh-CN" altLang="en-US" sz="1350" dirty="0">
              <a:solidFill>
                <a:prstClr val="white"/>
              </a:solidFill>
              <a:latin typeface="等线" panose="020F0502020204030204"/>
              <a:ea typeface="等线" panose="02010600030101010101" pitchFamily="2" charset="-122"/>
            </a:endParaRPr>
          </a:p>
        </p:txBody>
      </p:sp>
      <p:sp>
        <p:nvSpPr>
          <p:cNvPr id="11" name="椭圆 4">
            <a:extLst>
              <a:ext uri="{FF2B5EF4-FFF2-40B4-BE49-F238E27FC236}">
                <a16:creationId xmlns:a16="http://schemas.microsoft.com/office/drawing/2014/main" id="{C65B931E-2ABD-4CF8-84F6-335ECD99B199}"/>
              </a:ext>
            </a:extLst>
          </p:cNvPr>
          <p:cNvSpPr/>
          <p:nvPr userDrawn="1"/>
        </p:nvSpPr>
        <p:spPr>
          <a:xfrm>
            <a:off x="-168110" y="-171430"/>
            <a:ext cx="527437" cy="703249"/>
          </a:xfrm>
          <a:prstGeom prst="ellipse">
            <a:avLst/>
          </a:prstGeom>
          <a:solidFill>
            <a:srgbClr val="FFE799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kumimoji="1" lang="zh-CN" altLang="en-US" sz="1350">
              <a:solidFill>
                <a:prstClr val="white"/>
              </a:solidFill>
              <a:latin typeface="等线" panose="020F0502020204030204"/>
              <a:ea typeface="等线" panose="02010600030101010101" pitchFamily="2" charset="-122"/>
            </a:endParaRPr>
          </a:p>
        </p:txBody>
      </p:sp>
      <p:sp>
        <p:nvSpPr>
          <p:cNvPr id="12" name="任意形状 6">
            <a:extLst>
              <a:ext uri="{FF2B5EF4-FFF2-40B4-BE49-F238E27FC236}">
                <a16:creationId xmlns:a16="http://schemas.microsoft.com/office/drawing/2014/main" id="{E2A2EEE9-A456-4E8F-8852-B76D53D8FF96}"/>
              </a:ext>
            </a:extLst>
          </p:cNvPr>
          <p:cNvSpPr/>
          <p:nvPr userDrawn="1"/>
        </p:nvSpPr>
        <p:spPr>
          <a:xfrm>
            <a:off x="-302434" y="5468730"/>
            <a:ext cx="1379965" cy="1839953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C4D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>
              <a:defRPr/>
            </a:pPr>
            <a:endParaRPr kumimoji="1" lang="zh-CN" altLang="en-US" sz="1350">
              <a:solidFill>
                <a:prstClr val="white"/>
              </a:solidFill>
              <a:latin typeface="等线" panose="020F0502020204030204"/>
              <a:ea typeface="等线" panose="02010600030101010101" pitchFamily="2" charset="-122"/>
            </a:endParaRPr>
          </a:p>
        </p:txBody>
      </p:sp>
      <p:sp>
        <p:nvSpPr>
          <p:cNvPr id="13" name="椭圆 7">
            <a:extLst>
              <a:ext uri="{FF2B5EF4-FFF2-40B4-BE49-F238E27FC236}">
                <a16:creationId xmlns:a16="http://schemas.microsoft.com/office/drawing/2014/main" id="{1E2A3415-52F3-43A8-85D2-8D6B017D46B0}"/>
              </a:ext>
            </a:extLst>
          </p:cNvPr>
          <p:cNvSpPr/>
          <p:nvPr userDrawn="1"/>
        </p:nvSpPr>
        <p:spPr>
          <a:xfrm>
            <a:off x="8823162" y="6442392"/>
            <a:ext cx="226633" cy="302177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kumimoji="1" lang="zh-CN" altLang="en-US" sz="1350">
              <a:solidFill>
                <a:prstClr val="white"/>
              </a:solidFill>
              <a:latin typeface="等线" panose="020F0502020204030204"/>
              <a:ea typeface="等线" panose="02010600030101010101" pitchFamily="2" charset="-122"/>
            </a:endParaRPr>
          </a:p>
        </p:txBody>
      </p:sp>
      <p:pic>
        <p:nvPicPr>
          <p:cNvPr id="14" name="图片 8">
            <a:extLst>
              <a:ext uri="{FF2B5EF4-FFF2-40B4-BE49-F238E27FC236}">
                <a16:creationId xmlns:a16="http://schemas.microsoft.com/office/drawing/2014/main" id="{6CD0C1A9-71EF-4DBE-9601-B9F05746490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2700000">
            <a:off x="8142916" y="5356833"/>
            <a:ext cx="602779" cy="1325969"/>
          </a:xfrm>
          <a:prstGeom prst="rect">
            <a:avLst/>
          </a:prstGeom>
        </p:spPr>
      </p:pic>
      <p:sp>
        <p:nvSpPr>
          <p:cNvPr id="15" name="椭圆 9">
            <a:extLst>
              <a:ext uri="{FF2B5EF4-FFF2-40B4-BE49-F238E27FC236}">
                <a16:creationId xmlns:a16="http://schemas.microsoft.com/office/drawing/2014/main" id="{BC7E4DB5-7686-4871-BA09-0A5DDCFFD03D}"/>
              </a:ext>
            </a:extLst>
          </p:cNvPr>
          <p:cNvSpPr/>
          <p:nvPr userDrawn="1"/>
        </p:nvSpPr>
        <p:spPr>
          <a:xfrm>
            <a:off x="7858876" y="-122394"/>
            <a:ext cx="312881" cy="417175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kumimoji="1" lang="zh-CN" altLang="en-US" sz="1350">
              <a:solidFill>
                <a:prstClr val="white"/>
              </a:solidFill>
              <a:latin typeface="等线" panose="020F0502020204030204"/>
              <a:ea typeface="等线" panose="02010600030101010101" pitchFamily="2" charset="-122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AA705815-50C6-489B-A39B-E7D336F21CDD}"/>
              </a:ext>
            </a:extLst>
          </p:cNvPr>
          <p:cNvSpPr/>
          <p:nvPr userDrawn="1"/>
        </p:nvSpPr>
        <p:spPr>
          <a:xfrm rot="21228401">
            <a:off x="1709176" y="1179056"/>
            <a:ext cx="4506587" cy="4661425"/>
          </a:xfrm>
          <a:prstGeom prst="rect">
            <a:avLst/>
          </a:prstGeom>
          <a:solidFill>
            <a:srgbClr val="FFC000">
              <a:alpha val="50000"/>
            </a:srgb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 sz="1350">
              <a:solidFill>
                <a:prstClr val="white"/>
              </a:solidFill>
              <a:latin typeface="Arial" panose="020B0604020202020204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E5E3F9D9-E86C-450A-BAA6-C085040D4067}"/>
              </a:ext>
            </a:extLst>
          </p:cNvPr>
          <p:cNvSpPr/>
          <p:nvPr userDrawn="1"/>
        </p:nvSpPr>
        <p:spPr>
          <a:xfrm rot="1737576">
            <a:off x="4746671" y="1082086"/>
            <a:ext cx="1658267" cy="495300"/>
          </a:xfrm>
          <a:prstGeom prst="rect">
            <a:avLst/>
          </a:prstGeom>
          <a:solidFill>
            <a:srgbClr val="00CC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 sz="1350">
              <a:solidFill>
                <a:prstClr val="white"/>
              </a:solidFill>
              <a:latin typeface="Arial" panose="020B0604020202020204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F847D38E-29D5-4F6D-990E-43B85D6A3CCA}"/>
              </a:ext>
            </a:extLst>
          </p:cNvPr>
          <p:cNvSpPr/>
          <p:nvPr userDrawn="1"/>
        </p:nvSpPr>
        <p:spPr>
          <a:xfrm rot="19676478">
            <a:off x="1050969" y="1522000"/>
            <a:ext cx="1798127" cy="495300"/>
          </a:xfrm>
          <a:prstGeom prst="rect">
            <a:avLst/>
          </a:prstGeom>
          <a:solidFill>
            <a:srgbClr val="CC6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 sz="1350">
              <a:solidFill>
                <a:prstClr val="white"/>
              </a:solidFill>
              <a:latin typeface="Arial" panose="020B0604020202020204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ED7DB6B0-739A-4370-B3E5-8A28161C766A}"/>
              </a:ext>
            </a:extLst>
          </p:cNvPr>
          <p:cNvSpPr txBox="1"/>
          <p:nvPr userDrawn="1"/>
        </p:nvSpPr>
        <p:spPr>
          <a:xfrm>
            <a:off x="2366323" y="2004297"/>
            <a:ext cx="317087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sz="6600" b="1" dirty="0">
                <a:ln w="22225">
                  <a:solidFill>
                    <a:prstClr val="white"/>
                  </a:solidFill>
                  <a:prstDash val="solid"/>
                </a:ln>
                <a:solidFill>
                  <a:srgbClr val="ED7D31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Arial" panose="020B0604020202020204"/>
              </a:rPr>
              <a:t>TRÒ CHƠI</a:t>
            </a:r>
          </a:p>
        </p:txBody>
      </p:sp>
      <p:grpSp>
        <p:nvGrpSpPr>
          <p:cNvPr id="21" name="Google Shape;769;p31">
            <a:extLst>
              <a:ext uri="{FF2B5EF4-FFF2-40B4-BE49-F238E27FC236}">
                <a16:creationId xmlns:a16="http://schemas.microsoft.com/office/drawing/2014/main" id="{A7F7820E-B6A1-4ABA-87C3-90A18D28B9AB}"/>
              </a:ext>
            </a:extLst>
          </p:cNvPr>
          <p:cNvGrpSpPr/>
          <p:nvPr userDrawn="1"/>
        </p:nvGrpSpPr>
        <p:grpSpPr>
          <a:xfrm>
            <a:off x="5982022" y="2989410"/>
            <a:ext cx="2131673" cy="2927642"/>
            <a:chOff x="5641385" y="2381306"/>
            <a:chExt cx="2599446" cy="2521829"/>
          </a:xfrm>
        </p:grpSpPr>
        <p:sp>
          <p:nvSpPr>
            <p:cNvPr id="22" name="Google Shape;770;p31">
              <a:extLst>
                <a:ext uri="{FF2B5EF4-FFF2-40B4-BE49-F238E27FC236}">
                  <a16:creationId xmlns:a16="http://schemas.microsoft.com/office/drawing/2014/main" id="{822219BD-B384-4310-9DAD-B8FE6C79198A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350">
                <a:solidFill>
                  <a:prstClr val="black"/>
                </a:solidFill>
              </a:endParaRPr>
            </a:p>
          </p:txBody>
        </p:sp>
        <p:grpSp>
          <p:nvGrpSpPr>
            <p:cNvPr id="23" name="Google Shape;771;p31">
              <a:extLst>
                <a:ext uri="{FF2B5EF4-FFF2-40B4-BE49-F238E27FC236}">
                  <a16:creationId xmlns:a16="http://schemas.microsoft.com/office/drawing/2014/main" id="{67E305FE-2401-4EC5-9EDC-BF3EBF595F7C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78" name="Google Shape;772;p31">
                <a:extLst>
                  <a:ext uri="{FF2B5EF4-FFF2-40B4-BE49-F238E27FC236}">
                    <a16:creationId xmlns:a16="http://schemas.microsoft.com/office/drawing/2014/main" id="{79073A0C-EFD1-482A-8844-34F2AA65A7AD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79" name="Google Shape;773;p31">
                <a:extLst>
                  <a:ext uri="{FF2B5EF4-FFF2-40B4-BE49-F238E27FC236}">
                    <a16:creationId xmlns:a16="http://schemas.microsoft.com/office/drawing/2014/main" id="{206E4361-7ACE-4B2E-AC92-AA915875A491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80" name="Google Shape;774;p31">
                <a:extLst>
                  <a:ext uri="{FF2B5EF4-FFF2-40B4-BE49-F238E27FC236}">
                    <a16:creationId xmlns:a16="http://schemas.microsoft.com/office/drawing/2014/main" id="{D10680C6-1117-4253-BDAB-6AB4A92C8AAA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81" name="Google Shape;775;p31">
                <a:extLst>
                  <a:ext uri="{FF2B5EF4-FFF2-40B4-BE49-F238E27FC236}">
                    <a16:creationId xmlns:a16="http://schemas.microsoft.com/office/drawing/2014/main" id="{125023DC-71E7-48F1-8125-2957FE05FB42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82" name="Google Shape;776;p31">
                <a:extLst>
                  <a:ext uri="{FF2B5EF4-FFF2-40B4-BE49-F238E27FC236}">
                    <a16:creationId xmlns:a16="http://schemas.microsoft.com/office/drawing/2014/main" id="{65683981-D996-4A47-862F-BD6F9A936364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83" name="Google Shape;777;p31">
                <a:extLst>
                  <a:ext uri="{FF2B5EF4-FFF2-40B4-BE49-F238E27FC236}">
                    <a16:creationId xmlns:a16="http://schemas.microsoft.com/office/drawing/2014/main" id="{5E928E99-D4F1-4A2B-AB50-D702075E586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84" name="Google Shape;778;p31">
                <a:extLst>
                  <a:ext uri="{FF2B5EF4-FFF2-40B4-BE49-F238E27FC236}">
                    <a16:creationId xmlns:a16="http://schemas.microsoft.com/office/drawing/2014/main" id="{A114321D-AAAB-47D5-A0E2-0AED649A8D91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85" name="Google Shape;779;p31">
                <a:extLst>
                  <a:ext uri="{FF2B5EF4-FFF2-40B4-BE49-F238E27FC236}">
                    <a16:creationId xmlns:a16="http://schemas.microsoft.com/office/drawing/2014/main" id="{32F8B873-1BD3-4DA9-8362-DC0982E7E22B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86" name="Google Shape;780;p31">
                <a:extLst>
                  <a:ext uri="{FF2B5EF4-FFF2-40B4-BE49-F238E27FC236}">
                    <a16:creationId xmlns:a16="http://schemas.microsoft.com/office/drawing/2014/main" id="{E79DC200-D47E-4043-9579-D1B1CB1B43DC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87" name="Google Shape;781;p31">
                <a:extLst>
                  <a:ext uri="{FF2B5EF4-FFF2-40B4-BE49-F238E27FC236}">
                    <a16:creationId xmlns:a16="http://schemas.microsoft.com/office/drawing/2014/main" id="{EF1F8262-C0FD-4814-A3DF-CA09357F9CFF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88" name="Google Shape;782;p31">
                <a:extLst>
                  <a:ext uri="{FF2B5EF4-FFF2-40B4-BE49-F238E27FC236}">
                    <a16:creationId xmlns:a16="http://schemas.microsoft.com/office/drawing/2014/main" id="{0F18B579-59FC-48BE-B7F8-F07A127BD2BC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89" name="Google Shape;783;p31">
                <a:extLst>
                  <a:ext uri="{FF2B5EF4-FFF2-40B4-BE49-F238E27FC236}">
                    <a16:creationId xmlns:a16="http://schemas.microsoft.com/office/drawing/2014/main" id="{E67D8C9E-6430-4177-B4D1-8EA0D7E28526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90" name="Google Shape;784;p31">
                <a:extLst>
                  <a:ext uri="{FF2B5EF4-FFF2-40B4-BE49-F238E27FC236}">
                    <a16:creationId xmlns:a16="http://schemas.microsoft.com/office/drawing/2014/main" id="{14919EFC-4F19-42D3-9F77-4E44330A43E9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91" name="Google Shape;785;p31">
                <a:extLst>
                  <a:ext uri="{FF2B5EF4-FFF2-40B4-BE49-F238E27FC236}">
                    <a16:creationId xmlns:a16="http://schemas.microsoft.com/office/drawing/2014/main" id="{16A14984-E0E8-456B-BD84-8259DE0710F7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92" name="Google Shape;786;p31">
                <a:extLst>
                  <a:ext uri="{FF2B5EF4-FFF2-40B4-BE49-F238E27FC236}">
                    <a16:creationId xmlns:a16="http://schemas.microsoft.com/office/drawing/2014/main" id="{F1061FD4-18FB-4000-8538-542996E0E4A8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93" name="Google Shape;787;p31">
                <a:extLst>
                  <a:ext uri="{FF2B5EF4-FFF2-40B4-BE49-F238E27FC236}">
                    <a16:creationId xmlns:a16="http://schemas.microsoft.com/office/drawing/2014/main" id="{FA98C54B-4142-4BB3-8E04-33B83E3FA627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94" name="Google Shape;788;p31">
                <a:extLst>
                  <a:ext uri="{FF2B5EF4-FFF2-40B4-BE49-F238E27FC236}">
                    <a16:creationId xmlns:a16="http://schemas.microsoft.com/office/drawing/2014/main" id="{3B27D17C-087C-4659-B1BE-B20DF4979076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95" name="Google Shape;789;p31">
                <a:extLst>
                  <a:ext uri="{FF2B5EF4-FFF2-40B4-BE49-F238E27FC236}">
                    <a16:creationId xmlns:a16="http://schemas.microsoft.com/office/drawing/2014/main" id="{339F7ECD-CC9C-473F-B37B-2385B55D67B4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96" name="Google Shape;790;p31">
                <a:extLst>
                  <a:ext uri="{FF2B5EF4-FFF2-40B4-BE49-F238E27FC236}">
                    <a16:creationId xmlns:a16="http://schemas.microsoft.com/office/drawing/2014/main" id="{929A46A0-A9B7-43A8-8F42-C0A7E506D3DB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97" name="Google Shape;791;p31">
                <a:extLst>
                  <a:ext uri="{FF2B5EF4-FFF2-40B4-BE49-F238E27FC236}">
                    <a16:creationId xmlns:a16="http://schemas.microsoft.com/office/drawing/2014/main" id="{A2844C9A-294B-4908-9F85-F7A922CB807E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98" name="Google Shape;792;p31">
                <a:extLst>
                  <a:ext uri="{FF2B5EF4-FFF2-40B4-BE49-F238E27FC236}">
                    <a16:creationId xmlns:a16="http://schemas.microsoft.com/office/drawing/2014/main" id="{EC0E45FA-FFBF-43B9-9036-504713AF3952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99" name="Google Shape;793;p31">
                <a:extLst>
                  <a:ext uri="{FF2B5EF4-FFF2-40B4-BE49-F238E27FC236}">
                    <a16:creationId xmlns:a16="http://schemas.microsoft.com/office/drawing/2014/main" id="{83726AEE-62FB-444D-86C5-9675E2BA875D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00" name="Google Shape;794;p31">
                <a:extLst>
                  <a:ext uri="{FF2B5EF4-FFF2-40B4-BE49-F238E27FC236}">
                    <a16:creationId xmlns:a16="http://schemas.microsoft.com/office/drawing/2014/main" id="{44DF6C97-7DA7-4C6C-8148-AC7D8B13D7D4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01" name="Google Shape;795;p31">
                <a:extLst>
                  <a:ext uri="{FF2B5EF4-FFF2-40B4-BE49-F238E27FC236}">
                    <a16:creationId xmlns:a16="http://schemas.microsoft.com/office/drawing/2014/main" id="{A817511C-24B7-418A-8453-4B0B27C74A13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02" name="Google Shape;796;p31">
                <a:extLst>
                  <a:ext uri="{FF2B5EF4-FFF2-40B4-BE49-F238E27FC236}">
                    <a16:creationId xmlns:a16="http://schemas.microsoft.com/office/drawing/2014/main" id="{5702A604-299B-4E0A-8CAA-422A38FAE1B8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03" name="Google Shape;797;p31">
                <a:extLst>
                  <a:ext uri="{FF2B5EF4-FFF2-40B4-BE49-F238E27FC236}">
                    <a16:creationId xmlns:a16="http://schemas.microsoft.com/office/drawing/2014/main" id="{BC2EA9C4-550E-47B5-850B-387D456C9ED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04" name="Google Shape;798;p31">
                <a:extLst>
                  <a:ext uri="{FF2B5EF4-FFF2-40B4-BE49-F238E27FC236}">
                    <a16:creationId xmlns:a16="http://schemas.microsoft.com/office/drawing/2014/main" id="{60ECA93A-0A70-4E75-BDBB-602CA54BF29F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05" name="Google Shape;799;p31">
                <a:extLst>
                  <a:ext uri="{FF2B5EF4-FFF2-40B4-BE49-F238E27FC236}">
                    <a16:creationId xmlns:a16="http://schemas.microsoft.com/office/drawing/2014/main" id="{6E51DE60-88A3-4476-8A29-5219EF41C2D6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06" name="Google Shape;800;p31">
                <a:extLst>
                  <a:ext uri="{FF2B5EF4-FFF2-40B4-BE49-F238E27FC236}">
                    <a16:creationId xmlns:a16="http://schemas.microsoft.com/office/drawing/2014/main" id="{74928559-8DC3-47DA-B3CE-6E5677ECB2FA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07" name="Google Shape;801;p31">
                <a:extLst>
                  <a:ext uri="{FF2B5EF4-FFF2-40B4-BE49-F238E27FC236}">
                    <a16:creationId xmlns:a16="http://schemas.microsoft.com/office/drawing/2014/main" id="{4D9F3E95-39A3-4F6F-8D5C-312894EBF4B0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08" name="Google Shape;802;p31">
                <a:extLst>
                  <a:ext uri="{FF2B5EF4-FFF2-40B4-BE49-F238E27FC236}">
                    <a16:creationId xmlns:a16="http://schemas.microsoft.com/office/drawing/2014/main" id="{7E34CAAC-7E6B-4603-A200-F1A8D0F4644B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09" name="Google Shape;803;p31">
                <a:extLst>
                  <a:ext uri="{FF2B5EF4-FFF2-40B4-BE49-F238E27FC236}">
                    <a16:creationId xmlns:a16="http://schemas.microsoft.com/office/drawing/2014/main" id="{3AD01370-4B8F-4496-9D95-6595E0149232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10" name="Google Shape;804;p31">
                <a:extLst>
                  <a:ext uri="{FF2B5EF4-FFF2-40B4-BE49-F238E27FC236}">
                    <a16:creationId xmlns:a16="http://schemas.microsoft.com/office/drawing/2014/main" id="{A3B0FE1D-7532-4C11-A2E5-E5CE8102DF72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11" name="Google Shape;805;p31">
                <a:extLst>
                  <a:ext uri="{FF2B5EF4-FFF2-40B4-BE49-F238E27FC236}">
                    <a16:creationId xmlns:a16="http://schemas.microsoft.com/office/drawing/2014/main" id="{CB1B7A03-5FFD-4D48-A14D-5C93FBBAF079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12" name="Google Shape;806;p31">
                <a:extLst>
                  <a:ext uri="{FF2B5EF4-FFF2-40B4-BE49-F238E27FC236}">
                    <a16:creationId xmlns:a16="http://schemas.microsoft.com/office/drawing/2014/main" id="{B15AEFD6-717B-4F08-960E-612EA218F98B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13" name="Google Shape;807;p31">
                <a:extLst>
                  <a:ext uri="{FF2B5EF4-FFF2-40B4-BE49-F238E27FC236}">
                    <a16:creationId xmlns:a16="http://schemas.microsoft.com/office/drawing/2014/main" id="{50DDA634-2CAC-4919-93E3-E773A59EF94B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14" name="Google Shape;808;p31">
                <a:extLst>
                  <a:ext uri="{FF2B5EF4-FFF2-40B4-BE49-F238E27FC236}">
                    <a16:creationId xmlns:a16="http://schemas.microsoft.com/office/drawing/2014/main" id="{70CB55FC-28E5-4F67-8CEA-21C87C90C69F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15" name="Google Shape;809;p31">
                <a:extLst>
                  <a:ext uri="{FF2B5EF4-FFF2-40B4-BE49-F238E27FC236}">
                    <a16:creationId xmlns:a16="http://schemas.microsoft.com/office/drawing/2014/main" id="{DE76E0C0-D762-4F1A-A22C-A5F3B34FB390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16" name="Google Shape;810;p31">
                <a:extLst>
                  <a:ext uri="{FF2B5EF4-FFF2-40B4-BE49-F238E27FC236}">
                    <a16:creationId xmlns:a16="http://schemas.microsoft.com/office/drawing/2014/main" id="{A78ED98A-AABF-4B79-9EDD-2E5491638436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17" name="Google Shape;811;p31">
                <a:extLst>
                  <a:ext uri="{FF2B5EF4-FFF2-40B4-BE49-F238E27FC236}">
                    <a16:creationId xmlns:a16="http://schemas.microsoft.com/office/drawing/2014/main" id="{99FDF457-D1B3-46E7-9DC9-EFAA1C6DB508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18" name="Google Shape;812;p31">
                <a:extLst>
                  <a:ext uri="{FF2B5EF4-FFF2-40B4-BE49-F238E27FC236}">
                    <a16:creationId xmlns:a16="http://schemas.microsoft.com/office/drawing/2014/main" id="{83A94181-24E7-4AC4-A855-23B9D83E0EF2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19" name="Google Shape;813;p31">
                <a:extLst>
                  <a:ext uri="{FF2B5EF4-FFF2-40B4-BE49-F238E27FC236}">
                    <a16:creationId xmlns:a16="http://schemas.microsoft.com/office/drawing/2014/main" id="{FBEFC177-3B75-4B05-8E0A-5A1ACB1F2120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20" name="Google Shape;814;p31">
                <a:extLst>
                  <a:ext uri="{FF2B5EF4-FFF2-40B4-BE49-F238E27FC236}">
                    <a16:creationId xmlns:a16="http://schemas.microsoft.com/office/drawing/2014/main" id="{3033D383-976E-4F6D-9FF5-A5BD87885C50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21" name="Google Shape;815;p31">
                <a:extLst>
                  <a:ext uri="{FF2B5EF4-FFF2-40B4-BE49-F238E27FC236}">
                    <a16:creationId xmlns:a16="http://schemas.microsoft.com/office/drawing/2014/main" id="{FD643C5C-7BD5-49D3-95C0-BC466D1AAB35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22" name="Google Shape;816;p31">
                <a:extLst>
                  <a:ext uri="{FF2B5EF4-FFF2-40B4-BE49-F238E27FC236}">
                    <a16:creationId xmlns:a16="http://schemas.microsoft.com/office/drawing/2014/main" id="{6446AAA2-1CAF-407B-832C-D1E4217C16CD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23" name="Google Shape;817;p31">
                <a:extLst>
                  <a:ext uri="{FF2B5EF4-FFF2-40B4-BE49-F238E27FC236}">
                    <a16:creationId xmlns:a16="http://schemas.microsoft.com/office/drawing/2014/main" id="{88A98BB5-1F0B-46F7-AC38-2D707FF9BCE3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24" name="Google Shape;818;p31">
                <a:extLst>
                  <a:ext uri="{FF2B5EF4-FFF2-40B4-BE49-F238E27FC236}">
                    <a16:creationId xmlns:a16="http://schemas.microsoft.com/office/drawing/2014/main" id="{4CC8C184-78BF-47B5-9A22-AFB866DA2BE3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25" name="Google Shape;819;p31">
                <a:extLst>
                  <a:ext uri="{FF2B5EF4-FFF2-40B4-BE49-F238E27FC236}">
                    <a16:creationId xmlns:a16="http://schemas.microsoft.com/office/drawing/2014/main" id="{F1DB6690-918A-4AEA-87D3-B866B20DC885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26" name="Google Shape;820;p31">
                <a:extLst>
                  <a:ext uri="{FF2B5EF4-FFF2-40B4-BE49-F238E27FC236}">
                    <a16:creationId xmlns:a16="http://schemas.microsoft.com/office/drawing/2014/main" id="{A42793A7-B728-4D19-A38B-446AAA44314E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27" name="Google Shape;821;p31">
                <a:extLst>
                  <a:ext uri="{FF2B5EF4-FFF2-40B4-BE49-F238E27FC236}">
                    <a16:creationId xmlns:a16="http://schemas.microsoft.com/office/drawing/2014/main" id="{CA6E9802-B62C-4C82-B7A6-355F746E0597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28" name="Google Shape;822;p31">
                <a:extLst>
                  <a:ext uri="{FF2B5EF4-FFF2-40B4-BE49-F238E27FC236}">
                    <a16:creationId xmlns:a16="http://schemas.microsoft.com/office/drawing/2014/main" id="{C6A5C80D-FA28-4CFB-906F-A571A13D7502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29" name="Google Shape;823;p31">
                <a:extLst>
                  <a:ext uri="{FF2B5EF4-FFF2-40B4-BE49-F238E27FC236}">
                    <a16:creationId xmlns:a16="http://schemas.microsoft.com/office/drawing/2014/main" id="{CA337883-DA53-4A2C-85EF-E547A3B12347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30" name="Google Shape;824;p31">
                <a:extLst>
                  <a:ext uri="{FF2B5EF4-FFF2-40B4-BE49-F238E27FC236}">
                    <a16:creationId xmlns:a16="http://schemas.microsoft.com/office/drawing/2014/main" id="{DCA5891C-4D9D-4EF8-8190-41E11BC80CA4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31" name="Google Shape;825;p31">
                <a:extLst>
                  <a:ext uri="{FF2B5EF4-FFF2-40B4-BE49-F238E27FC236}">
                    <a16:creationId xmlns:a16="http://schemas.microsoft.com/office/drawing/2014/main" id="{3237B78C-4AEC-41B1-B117-C4F3AA2DC800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32" name="Google Shape;826;p31">
                <a:extLst>
                  <a:ext uri="{FF2B5EF4-FFF2-40B4-BE49-F238E27FC236}">
                    <a16:creationId xmlns:a16="http://schemas.microsoft.com/office/drawing/2014/main" id="{1521C7F7-8E1A-47C5-9DCA-90CDB5811C11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33" name="Google Shape;827;p31">
                <a:extLst>
                  <a:ext uri="{FF2B5EF4-FFF2-40B4-BE49-F238E27FC236}">
                    <a16:creationId xmlns:a16="http://schemas.microsoft.com/office/drawing/2014/main" id="{100455C1-4CC7-4A44-A713-8C4B71803359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350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24" name="Google Shape;828;p31">
              <a:extLst>
                <a:ext uri="{FF2B5EF4-FFF2-40B4-BE49-F238E27FC236}">
                  <a16:creationId xmlns:a16="http://schemas.microsoft.com/office/drawing/2014/main" id="{325EC593-5286-4CEA-AD35-7B7118BAC552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25" name="Google Shape;829;p31">
              <a:extLst>
                <a:ext uri="{FF2B5EF4-FFF2-40B4-BE49-F238E27FC236}">
                  <a16:creationId xmlns:a16="http://schemas.microsoft.com/office/drawing/2014/main" id="{A15EBF99-6DE8-40C1-8121-3110897B443A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26" name="Google Shape;830;p31">
              <a:extLst>
                <a:ext uri="{FF2B5EF4-FFF2-40B4-BE49-F238E27FC236}">
                  <a16:creationId xmlns:a16="http://schemas.microsoft.com/office/drawing/2014/main" id="{4B39D613-D659-4322-B6E8-338191A4B7C2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27" name="Google Shape;831;p31">
              <a:extLst>
                <a:ext uri="{FF2B5EF4-FFF2-40B4-BE49-F238E27FC236}">
                  <a16:creationId xmlns:a16="http://schemas.microsoft.com/office/drawing/2014/main" id="{A9B86892-DD10-46D1-978E-9AAFD0121D5A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28" name="Google Shape;832;p31">
              <a:extLst>
                <a:ext uri="{FF2B5EF4-FFF2-40B4-BE49-F238E27FC236}">
                  <a16:creationId xmlns:a16="http://schemas.microsoft.com/office/drawing/2014/main" id="{F8BF754F-A651-4E17-83E5-71E641121B9A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29" name="Google Shape;833;p31">
              <a:extLst>
                <a:ext uri="{FF2B5EF4-FFF2-40B4-BE49-F238E27FC236}">
                  <a16:creationId xmlns:a16="http://schemas.microsoft.com/office/drawing/2014/main" id="{5C0E7C98-3C79-47FD-B395-D23C891830FC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30" name="Google Shape;834;p31">
              <a:extLst>
                <a:ext uri="{FF2B5EF4-FFF2-40B4-BE49-F238E27FC236}">
                  <a16:creationId xmlns:a16="http://schemas.microsoft.com/office/drawing/2014/main" id="{44A896B8-E41C-45BF-89E2-9D7AA3150C23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31" name="Google Shape;835;p31">
              <a:extLst>
                <a:ext uri="{FF2B5EF4-FFF2-40B4-BE49-F238E27FC236}">
                  <a16:creationId xmlns:a16="http://schemas.microsoft.com/office/drawing/2014/main" id="{76467C4B-6AF2-4641-8A7B-60DDF79BE146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32" name="Google Shape;836;p31">
              <a:extLst>
                <a:ext uri="{FF2B5EF4-FFF2-40B4-BE49-F238E27FC236}">
                  <a16:creationId xmlns:a16="http://schemas.microsoft.com/office/drawing/2014/main" id="{F6155CD0-9DBD-45BF-9F0F-3A68E979E4F7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33" name="Google Shape;837;p31">
              <a:extLst>
                <a:ext uri="{FF2B5EF4-FFF2-40B4-BE49-F238E27FC236}">
                  <a16:creationId xmlns:a16="http://schemas.microsoft.com/office/drawing/2014/main" id="{7A9E66BF-ABCD-46E5-9AC6-39D3007B99A2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34" name="Google Shape;838;p31">
              <a:extLst>
                <a:ext uri="{FF2B5EF4-FFF2-40B4-BE49-F238E27FC236}">
                  <a16:creationId xmlns:a16="http://schemas.microsoft.com/office/drawing/2014/main" id="{8EA4E3DC-B3C2-430A-8645-02EB0085B2DE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35" name="Google Shape;839;p31">
              <a:extLst>
                <a:ext uri="{FF2B5EF4-FFF2-40B4-BE49-F238E27FC236}">
                  <a16:creationId xmlns:a16="http://schemas.microsoft.com/office/drawing/2014/main" id="{5E8BB71E-1E11-4673-8E19-33DD7203DAFD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36" name="Google Shape;840;p31">
              <a:extLst>
                <a:ext uri="{FF2B5EF4-FFF2-40B4-BE49-F238E27FC236}">
                  <a16:creationId xmlns:a16="http://schemas.microsoft.com/office/drawing/2014/main" id="{58B7EB72-E5C6-4BA8-9E97-8201A4022397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37" name="Google Shape;841;p31">
              <a:extLst>
                <a:ext uri="{FF2B5EF4-FFF2-40B4-BE49-F238E27FC236}">
                  <a16:creationId xmlns:a16="http://schemas.microsoft.com/office/drawing/2014/main" id="{08D9E3A7-86E1-40F3-953F-1FE1E4FF633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38" name="Google Shape;842;p31">
              <a:extLst>
                <a:ext uri="{FF2B5EF4-FFF2-40B4-BE49-F238E27FC236}">
                  <a16:creationId xmlns:a16="http://schemas.microsoft.com/office/drawing/2014/main" id="{D6D5BB63-E9C8-4331-A34F-63DA54CE053D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39" name="Google Shape;843;p31">
              <a:extLst>
                <a:ext uri="{FF2B5EF4-FFF2-40B4-BE49-F238E27FC236}">
                  <a16:creationId xmlns:a16="http://schemas.microsoft.com/office/drawing/2014/main" id="{56B4D0FE-0B68-4651-862A-D837ACDA9C6A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40" name="Google Shape;844;p31">
              <a:extLst>
                <a:ext uri="{FF2B5EF4-FFF2-40B4-BE49-F238E27FC236}">
                  <a16:creationId xmlns:a16="http://schemas.microsoft.com/office/drawing/2014/main" id="{FA30B55F-35FE-40D8-B3E2-2D17EA757012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41" name="Google Shape;845;p31">
              <a:extLst>
                <a:ext uri="{FF2B5EF4-FFF2-40B4-BE49-F238E27FC236}">
                  <a16:creationId xmlns:a16="http://schemas.microsoft.com/office/drawing/2014/main" id="{A66095BE-9040-4BC4-96DE-EEF05E80816B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42" name="Google Shape;846;p31">
              <a:extLst>
                <a:ext uri="{FF2B5EF4-FFF2-40B4-BE49-F238E27FC236}">
                  <a16:creationId xmlns:a16="http://schemas.microsoft.com/office/drawing/2014/main" id="{4DF5FF6C-A1B3-41C0-B596-203947FE8C36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43" name="Google Shape;847;p31">
              <a:extLst>
                <a:ext uri="{FF2B5EF4-FFF2-40B4-BE49-F238E27FC236}">
                  <a16:creationId xmlns:a16="http://schemas.microsoft.com/office/drawing/2014/main" id="{E2994D42-0494-415C-BFB6-8F9B9C5271E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44" name="Google Shape;848;p31">
              <a:extLst>
                <a:ext uri="{FF2B5EF4-FFF2-40B4-BE49-F238E27FC236}">
                  <a16:creationId xmlns:a16="http://schemas.microsoft.com/office/drawing/2014/main" id="{2CB66865-7714-4A34-AED9-41AD60932962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45" name="Google Shape;849;p31">
              <a:extLst>
                <a:ext uri="{FF2B5EF4-FFF2-40B4-BE49-F238E27FC236}">
                  <a16:creationId xmlns:a16="http://schemas.microsoft.com/office/drawing/2014/main" id="{253D56D8-124E-4040-8949-78C5C960F31C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46" name="Google Shape;850;p31">
              <a:extLst>
                <a:ext uri="{FF2B5EF4-FFF2-40B4-BE49-F238E27FC236}">
                  <a16:creationId xmlns:a16="http://schemas.microsoft.com/office/drawing/2014/main" id="{11AC130C-D146-4C24-8153-A67B24755EA6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47" name="Google Shape;851;p31">
              <a:extLst>
                <a:ext uri="{FF2B5EF4-FFF2-40B4-BE49-F238E27FC236}">
                  <a16:creationId xmlns:a16="http://schemas.microsoft.com/office/drawing/2014/main" id="{ED725F0D-AE8C-4C62-A1D0-28AED534EF28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48" name="Google Shape;852;p31">
              <a:extLst>
                <a:ext uri="{FF2B5EF4-FFF2-40B4-BE49-F238E27FC236}">
                  <a16:creationId xmlns:a16="http://schemas.microsoft.com/office/drawing/2014/main" id="{CA2B1D70-9BCE-4DD2-BA34-2E4009D1622F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49" name="Google Shape;853;p31">
              <a:extLst>
                <a:ext uri="{FF2B5EF4-FFF2-40B4-BE49-F238E27FC236}">
                  <a16:creationId xmlns:a16="http://schemas.microsoft.com/office/drawing/2014/main" id="{3686F475-F542-484B-BD08-AA494971535B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50" name="Google Shape;854;p31">
              <a:extLst>
                <a:ext uri="{FF2B5EF4-FFF2-40B4-BE49-F238E27FC236}">
                  <a16:creationId xmlns:a16="http://schemas.microsoft.com/office/drawing/2014/main" id="{9B6100B7-6F05-45AC-8A7F-2591A20F2D37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51" name="Google Shape;855;p31">
              <a:extLst>
                <a:ext uri="{FF2B5EF4-FFF2-40B4-BE49-F238E27FC236}">
                  <a16:creationId xmlns:a16="http://schemas.microsoft.com/office/drawing/2014/main" id="{FBE42FD0-1063-42E2-93F4-90B8AFA16845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52" name="Google Shape;856;p31">
              <a:extLst>
                <a:ext uri="{FF2B5EF4-FFF2-40B4-BE49-F238E27FC236}">
                  <a16:creationId xmlns:a16="http://schemas.microsoft.com/office/drawing/2014/main" id="{A37A6433-D788-40AE-971C-D6785D37767F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53" name="Google Shape;857;p31">
              <a:extLst>
                <a:ext uri="{FF2B5EF4-FFF2-40B4-BE49-F238E27FC236}">
                  <a16:creationId xmlns:a16="http://schemas.microsoft.com/office/drawing/2014/main" id="{6BECF98D-222B-44E1-B71A-8F18FBEB97A1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54" name="Google Shape;858;p31">
              <a:extLst>
                <a:ext uri="{FF2B5EF4-FFF2-40B4-BE49-F238E27FC236}">
                  <a16:creationId xmlns:a16="http://schemas.microsoft.com/office/drawing/2014/main" id="{EDF4639D-2DB4-47CE-A5BE-27276F8AC578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55" name="Google Shape;859;p31">
              <a:extLst>
                <a:ext uri="{FF2B5EF4-FFF2-40B4-BE49-F238E27FC236}">
                  <a16:creationId xmlns:a16="http://schemas.microsoft.com/office/drawing/2014/main" id="{83E5E880-58FD-4D05-B8FA-566B946D8E5A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56" name="Google Shape;860;p31">
              <a:extLst>
                <a:ext uri="{FF2B5EF4-FFF2-40B4-BE49-F238E27FC236}">
                  <a16:creationId xmlns:a16="http://schemas.microsoft.com/office/drawing/2014/main" id="{C0322238-07EC-4432-8801-45CE1D4E8280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57" name="Google Shape;861;p31">
              <a:extLst>
                <a:ext uri="{FF2B5EF4-FFF2-40B4-BE49-F238E27FC236}">
                  <a16:creationId xmlns:a16="http://schemas.microsoft.com/office/drawing/2014/main" id="{0C31480F-A1B1-4138-B3A2-6EB278349808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58" name="Google Shape;862;p31">
              <a:extLst>
                <a:ext uri="{FF2B5EF4-FFF2-40B4-BE49-F238E27FC236}">
                  <a16:creationId xmlns:a16="http://schemas.microsoft.com/office/drawing/2014/main" id="{C26D60C6-B75D-4FB2-A13E-6698FB2AA5E1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59" name="Google Shape;863;p31">
              <a:extLst>
                <a:ext uri="{FF2B5EF4-FFF2-40B4-BE49-F238E27FC236}">
                  <a16:creationId xmlns:a16="http://schemas.microsoft.com/office/drawing/2014/main" id="{D47CE1BA-EF2A-4F4F-9D13-6B4B80889B8B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60" name="Google Shape;864;p31">
              <a:extLst>
                <a:ext uri="{FF2B5EF4-FFF2-40B4-BE49-F238E27FC236}">
                  <a16:creationId xmlns:a16="http://schemas.microsoft.com/office/drawing/2014/main" id="{10BF39A8-F37E-402C-A722-6342F10028AA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61" name="Google Shape;865;p31">
              <a:extLst>
                <a:ext uri="{FF2B5EF4-FFF2-40B4-BE49-F238E27FC236}">
                  <a16:creationId xmlns:a16="http://schemas.microsoft.com/office/drawing/2014/main" id="{D9344192-6461-4248-A41D-B18E3BEB47E5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62" name="Google Shape;866;p31">
              <a:extLst>
                <a:ext uri="{FF2B5EF4-FFF2-40B4-BE49-F238E27FC236}">
                  <a16:creationId xmlns:a16="http://schemas.microsoft.com/office/drawing/2014/main" id="{F1E40478-ED2C-452D-9185-ED87A82F83FB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63" name="Google Shape;867;p31">
              <a:extLst>
                <a:ext uri="{FF2B5EF4-FFF2-40B4-BE49-F238E27FC236}">
                  <a16:creationId xmlns:a16="http://schemas.microsoft.com/office/drawing/2014/main" id="{6AA9C373-6F60-441F-8AD2-DE57CDB4570F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64" name="Google Shape;868;p31">
              <a:extLst>
                <a:ext uri="{FF2B5EF4-FFF2-40B4-BE49-F238E27FC236}">
                  <a16:creationId xmlns:a16="http://schemas.microsoft.com/office/drawing/2014/main" id="{4968CCF2-285E-41A5-B58C-67FB41B3F123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65" name="Google Shape;869;p31">
              <a:extLst>
                <a:ext uri="{FF2B5EF4-FFF2-40B4-BE49-F238E27FC236}">
                  <a16:creationId xmlns:a16="http://schemas.microsoft.com/office/drawing/2014/main" id="{AD4C47AE-5273-4305-BF12-9302A28AC40A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66" name="Google Shape;870;p31">
              <a:extLst>
                <a:ext uri="{FF2B5EF4-FFF2-40B4-BE49-F238E27FC236}">
                  <a16:creationId xmlns:a16="http://schemas.microsoft.com/office/drawing/2014/main" id="{D6944283-6516-4CA1-8CED-1AD3BE6908E7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67" name="Google Shape;871;p31">
              <a:extLst>
                <a:ext uri="{FF2B5EF4-FFF2-40B4-BE49-F238E27FC236}">
                  <a16:creationId xmlns:a16="http://schemas.microsoft.com/office/drawing/2014/main" id="{8DE273E1-308F-4261-A7B3-20BDB9394868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68" name="Google Shape;872;p31">
              <a:extLst>
                <a:ext uri="{FF2B5EF4-FFF2-40B4-BE49-F238E27FC236}">
                  <a16:creationId xmlns:a16="http://schemas.microsoft.com/office/drawing/2014/main" id="{A49D15BD-2B3E-4B02-A32F-FDEC8E9179F3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69" name="Google Shape;873;p31">
              <a:extLst>
                <a:ext uri="{FF2B5EF4-FFF2-40B4-BE49-F238E27FC236}">
                  <a16:creationId xmlns:a16="http://schemas.microsoft.com/office/drawing/2014/main" id="{9EAAC4BC-88D8-4FD6-B267-BCCDE04FFB2E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70" name="Google Shape;874;p31">
              <a:extLst>
                <a:ext uri="{FF2B5EF4-FFF2-40B4-BE49-F238E27FC236}">
                  <a16:creationId xmlns:a16="http://schemas.microsoft.com/office/drawing/2014/main" id="{1EF84D3F-E17B-4D61-A310-AD71B008FBA5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71" name="Google Shape;875;p31">
              <a:extLst>
                <a:ext uri="{FF2B5EF4-FFF2-40B4-BE49-F238E27FC236}">
                  <a16:creationId xmlns:a16="http://schemas.microsoft.com/office/drawing/2014/main" id="{2D79EBC2-B216-4287-A3FC-2F2010CB2A81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72" name="Google Shape;876;p31">
              <a:extLst>
                <a:ext uri="{FF2B5EF4-FFF2-40B4-BE49-F238E27FC236}">
                  <a16:creationId xmlns:a16="http://schemas.microsoft.com/office/drawing/2014/main" id="{90D0DCC2-BEB8-4805-8864-9B8157D6D9D0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73" name="Google Shape;877;p31">
              <a:extLst>
                <a:ext uri="{FF2B5EF4-FFF2-40B4-BE49-F238E27FC236}">
                  <a16:creationId xmlns:a16="http://schemas.microsoft.com/office/drawing/2014/main" id="{DDBF39D6-19E0-4C1B-B36D-97334BDFA9C1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74" name="Google Shape;878;p31">
              <a:extLst>
                <a:ext uri="{FF2B5EF4-FFF2-40B4-BE49-F238E27FC236}">
                  <a16:creationId xmlns:a16="http://schemas.microsoft.com/office/drawing/2014/main" id="{DA0AA242-2B2A-4216-BEC0-813A5A117F4E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75" name="Google Shape;879;p31">
              <a:extLst>
                <a:ext uri="{FF2B5EF4-FFF2-40B4-BE49-F238E27FC236}">
                  <a16:creationId xmlns:a16="http://schemas.microsoft.com/office/drawing/2014/main" id="{98D43C14-947B-4828-8F17-C940B26377D2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76" name="Google Shape;880;p31">
              <a:extLst>
                <a:ext uri="{FF2B5EF4-FFF2-40B4-BE49-F238E27FC236}">
                  <a16:creationId xmlns:a16="http://schemas.microsoft.com/office/drawing/2014/main" id="{5222CF1F-77B6-4959-8DE9-292BB4779DAD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77" name="Google Shape;881;p31">
              <a:extLst>
                <a:ext uri="{FF2B5EF4-FFF2-40B4-BE49-F238E27FC236}">
                  <a16:creationId xmlns:a16="http://schemas.microsoft.com/office/drawing/2014/main" id="{50419D18-CC71-44FC-8EBE-8666CAB7D413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350">
                <a:solidFill>
                  <a:prstClr val="black"/>
                </a:solidFill>
              </a:endParaRPr>
            </a:p>
          </p:txBody>
        </p:sp>
      </p:grpSp>
      <p:sp>
        <p:nvSpPr>
          <p:cNvPr id="134" name="TextBox 133">
            <a:extLst>
              <a:ext uri="{FF2B5EF4-FFF2-40B4-BE49-F238E27FC236}">
                <a16:creationId xmlns:a16="http://schemas.microsoft.com/office/drawing/2014/main" id="{23418162-C26E-4370-9D2F-33E57C0A0B7E}"/>
              </a:ext>
            </a:extLst>
          </p:cNvPr>
          <p:cNvSpPr txBox="1"/>
          <p:nvPr userDrawn="1"/>
        </p:nvSpPr>
        <p:spPr>
          <a:xfrm>
            <a:off x="5636067" y="6517885"/>
            <a:ext cx="2437048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9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Hương</a:t>
            </a:r>
            <a:r>
              <a:rPr lang="en-US" sz="9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9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Thảo</a:t>
            </a:r>
            <a:r>
              <a:rPr lang="en-US" sz="9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tranthao121004@gmail.com</a:t>
            </a:r>
            <a:endParaRPr lang="en-US" sz="12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915570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88CB28D7-CB5E-42A4-AC1B-49E9F84E1AA8}"/>
              </a:ext>
            </a:extLst>
          </p:cNvPr>
          <p:cNvSpPr/>
          <p:nvPr userDrawn="1"/>
        </p:nvSpPr>
        <p:spPr>
          <a:xfrm>
            <a:off x="159488" y="202020"/>
            <a:ext cx="8803758" cy="6507125"/>
          </a:xfrm>
          <a:custGeom>
            <a:avLst/>
            <a:gdLst>
              <a:gd name="connsiteX0" fmla="*/ 0 w 11738344"/>
              <a:gd name="connsiteY0" fmla="*/ 0 h 6507125"/>
              <a:gd name="connsiteX1" fmla="*/ 586917 w 11738344"/>
              <a:gd name="connsiteY1" fmla="*/ 0 h 6507125"/>
              <a:gd name="connsiteX2" fmla="*/ 939068 w 11738344"/>
              <a:gd name="connsiteY2" fmla="*/ 0 h 6507125"/>
              <a:gd name="connsiteX3" fmla="*/ 1525985 w 11738344"/>
              <a:gd name="connsiteY3" fmla="*/ 0 h 6507125"/>
              <a:gd name="connsiteX4" fmla="*/ 1760752 w 11738344"/>
              <a:gd name="connsiteY4" fmla="*/ 0 h 6507125"/>
              <a:gd name="connsiteX5" fmla="*/ 2347669 w 11738344"/>
              <a:gd name="connsiteY5" fmla="*/ 0 h 6507125"/>
              <a:gd name="connsiteX6" fmla="*/ 3051969 w 11738344"/>
              <a:gd name="connsiteY6" fmla="*/ 0 h 6507125"/>
              <a:gd name="connsiteX7" fmla="*/ 3521503 w 11738344"/>
              <a:gd name="connsiteY7" fmla="*/ 0 h 6507125"/>
              <a:gd name="connsiteX8" fmla="*/ 3756270 w 11738344"/>
              <a:gd name="connsiteY8" fmla="*/ 0 h 6507125"/>
              <a:gd name="connsiteX9" fmla="*/ 4577954 w 11738344"/>
              <a:gd name="connsiteY9" fmla="*/ 0 h 6507125"/>
              <a:gd name="connsiteX10" fmla="*/ 5164871 w 11738344"/>
              <a:gd name="connsiteY10" fmla="*/ 0 h 6507125"/>
              <a:gd name="connsiteX11" fmla="*/ 5751789 w 11738344"/>
              <a:gd name="connsiteY11" fmla="*/ 0 h 6507125"/>
              <a:gd name="connsiteX12" fmla="*/ 6221322 w 11738344"/>
              <a:gd name="connsiteY12" fmla="*/ 0 h 6507125"/>
              <a:gd name="connsiteX13" fmla="*/ 7043006 w 11738344"/>
              <a:gd name="connsiteY13" fmla="*/ 0 h 6507125"/>
              <a:gd name="connsiteX14" fmla="*/ 7277773 w 11738344"/>
              <a:gd name="connsiteY14" fmla="*/ 0 h 6507125"/>
              <a:gd name="connsiteX15" fmla="*/ 7629924 w 11738344"/>
              <a:gd name="connsiteY15" fmla="*/ 0 h 6507125"/>
              <a:gd name="connsiteX16" fmla="*/ 8216841 w 11738344"/>
              <a:gd name="connsiteY16" fmla="*/ 0 h 6507125"/>
              <a:gd name="connsiteX17" fmla="*/ 9038525 w 11738344"/>
              <a:gd name="connsiteY17" fmla="*/ 0 h 6507125"/>
              <a:gd name="connsiteX18" fmla="*/ 9273292 w 11738344"/>
              <a:gd name="connsiteY18" fmla="*/ 0 h 6507125"/>
              <a:gd name="connsiteX19" fmla="*/ 9742826 w 11738344"/>
              <a:gd name="connsiteY19" fmla="*/ 0 h 6507125"/>
              <a:gd name="connsiteX20" fmla="*/ 10564510 w 11738344"/>
              <a:gd name="connsiteY20" fmla="*/ 0 h 6507125"/>
              <a:gd name="connsiteX21" fmla="*/ 11151427 w 11738344"/>
              <a:gd name="connsiteY21" fmla="*/ 0 h 6507125"/>
              <a:gd name="connsiteX22" fmla="*/ 11738344 w 11738344"/>
              <a:gd name="connsiteY22" fmla="*/ 0 h 6507125"/>
              <a:gd name="connsiteX23" fmla="*/ 11738344 w 11738344"/>
              <a:gd name="connsiteY23" fmla="*/ 721699 h 6507125"/>
              <a:gd name="connsiteX24" fmla="*/ 11738344 w 11738344"/>
              <a:gd name="connsiteY24" fmla="*/ 1183114 h 6507125"/>
              <a:gd name="connsiteX25" fmla="*/ 11738344 w 11738344"/>
              <a:gd name="connsiteY25" fmla="*/ 1644528 h 6507125"/>
              <a:gd name="connsiteX26" fmla="*/ 11738344 w 11738344"/>
              <a:gd name="connsiteY26" fmla="*/ 2236085 h 6507125"/>
              <a:gd name="connsiteX27" fmla="*/ 11738344 w 11738344"/>
              <a:gd name="connsiteY27" fmla="*/ 2827642 h 6507125"/>
              <a:gd name="connsiteX28" fmla="*/ 11738344 w 11738344"/>
              <a:gd name="connsiteY28" fmla="*/ 3223985 h 6507125"/>
              <a:gd name="connsiteX29" fmla="*/ 11738344 w 11738344"/>
              <a:gd name="connsiteY29" fmla="*/ 3815541 h 6507125"/>
              <a:gd name="connsiteX30" fmla="*/ 11738344 w 11738344"/>
              <a:gd name="connsiteY30" fmla="*/ 4537241 h 6507125"/>
              <a:gd name="connsiteX31" fmla="*/ 11738344 w 11738344"/>
              <a:gd name="connsiteY31" fmla="*/ 4998655 h 6507125"/>
              <a:gd name="connsiteX32" fmla="*/ 11738344 w 11738344"/>
              <a:gd name="connsiteY32" fmla="*/ 5394998 h 6507125"/>
              <a:gd name="connsiteX33" fmla="*/ 11738344 w 11738344"/>
              <a:gd name="connsiteY33" fmla="*/ 5986555 h 6507125"/>
              <a:gd name="connsiteX34" fmla="*/ 11738344 w 11738344"/>
              <a:gd name="connsiteY34" fmla="*/ 6507125 h 6507125"/>
              <a:gd name="connsiteX35" fmla="*/ 11034043 w 11738344"/>
              <a:gd name="connsiteY35" fmla="*/ 6507125 h 6507125"/>
              <a:gd name="connsiteX36" fmla="*/ 10799276 w 11738344"/>
              <a:gd name="connsiteY36" fmla="*/ 6507125 h 6507125"/>
              <a:gd name="connsiteX37" fmla="*/ 10094976 w 11738344"/>
              <a:gd name="connsiteY37" fmla="*/ 6507125 h 6507125"/>
              <a:gd name="connsiteX38" fmla="*/ 9860209 w 11738344"/>
              <a:gd name="connsiteY38" fmla="*/ 6507125 h 6507125"/>
              <a:gd name="connsiteX39" fmla="*/ 9155908 w 11738344"/>
              <a:gd name="connsiteY39" fmla="*/ 6507125 h 6507125"/>
              <a:gd name="connsiteX40" fmla="*/ 8803758 w 11738344"/>
              <a:gd name="connsiteY40" fmla="*/ 6507125 h 6507125"/>
              <a:gd name="connsiteX41" fmla="*/ 8334224 w 11738344"/>
              <a:gd name="connsiteY41" fmla="*/ 6507125 h 6507125"/>
              <a:gd name="connsiteX42" fmla="*/ 8099457 w 11738344"/>
              <a:gd name="connsiteY42" fmla="*/ 6507125 h 6507125"/>
              <a:gd name="connsiteX43" fmla="*/ 7629924 w 11738344"/>
              <a:gd name="connsiteY43" fmla="*/ 6507125 h 6507125"/>
              <a:gd name="connsiteX44" fmla="*/ 6808240 w 11738344"/>
              <a:gd name="connsiteY44" fmla="*/ 6507125 h 6507125"/>
              <a:gd name="connsiteX45" fmla="*/ 6573473 w 11738344"/>
              <a:gd name="connsiteY45" fmla="*/ 6507125 h 6507125"/>
              <a:gd name="connsiteX46" fmla="*/ 5869172 w 11738344"/>
              <a:gd name="connsiteY46" fmla="*/ 6507125 h 6507125"/>
              <a:gd name="connsiteX47" fmla="*/ 5282255 w 11738344"/>
              <a:gd name="connsiteY47" fmla="*/ 6507125 h 6507125"/>
              <a:gd name="connsiteX48" fmla="*/ 4930104 w 11738344"/>
              <a:gd name="connsiteY48" fmla="*/ 6507125 h 6507125"/>
              <a:gd name="connsiteX49" fmla="*/ 4577954 w 11738344"/>
              <a:gd name="connsiteY49" fmla="*/ 6507125 h 6507125"/>
              <a:gd name="connsiteX50" fmla="*/ 4108420 w 11738344"/>
              <a:gd name="connsiteY50" fmla="*/ 6507125 h 6507125"/>
              <a:gd name="connsiteX51" fmla="*/ 3521503 w 11738344"/>
              <a:gd name="connsiteY51" fmla="*/ 6507125 h 6507125"/>
              <a:gd name="connsiteX52" fmla="*/ 2699819 w 11738344"/>
              <a:gd name="connsiteY52" fmla="*/ 6507125 h 6507125"/>
              <a:gd name="connsiteX53" fmla="*/ 1995518 w 11738344"/>
              <a:gd name="connsiteY53" fmla="*/ 6507125 h 6507125"/>
              <a:gd name="connsiteX54" fmla="*/ 1760752 w 11738344"/>
              <a:gd name="connsiteY54" fmla="*/ 6507125 h 6507125"/>
              <a:gd name="connsiteX55" fmla="*/ 939068 w 11738344"/>
              <a:gd name="connsiteY55" fmla="*/ 6507125 h 6507125"/>
              <a:gd name="connsiteX56" fmla="*/ 0 w 11738344"/>
              <a:gd name="connsiteY56" fmla="*/ 6507125 h 6507125"/>
              <a:gd name="connsiteX57" fmla="*/ 0 w 11738344"/>
              <a:gd name="connsiteY57" fmla="*/ 5785426 h 6507125"/>
              <a:gd name="connsiteX58" fmla="*/ 0 w 11738344"/>
              <a:gd name="connsiteY58" fmla="*/ 5128798 h 6507125"/>
              <a:gd name="connsiteX59" fmla="*/ 0 w 11738344"/>
              <a:gd name="connsiteY59" fmla="*/ 4537241 h 6507125"/>
              <a:gd name="connsiteX60" fmla="*/ 0 w 11738344"/>
              <a:gd name="connsiteY60" fmla="*/ 3880613 h 6507125"/>
              <a:gd name="connsiteX61" fmla="*/ 0 w 11738344"/>
              <a:gd name="connsiteY61" fmla="*/ 3158913 h 6507125"/>
              <a:gd name="connsiteX62" fmla="*/ 0 w 11738344"/>
              <a:gd name="connsiteY62" fmla="*/ 2437214 h 6507125"/>
              <a:gd name="connsiteX63" fmla="*/ 0 w 11738344"/>
              <a:gd name="connsiteY63" fmla="*/ 1715515 h 6507125"/>
              <a:gd name="connsiteX64" fmla="*/ 0 w 11738344"/>
              <a:gd name="connsiteY64" fmla="*/ 1319172 h 6507125"/>
              <a:gd name="connsiteX65" fmla="*/ 0 w 11738344"/>
              <a:gd name="connsiteY65" fmla="*/ 662544 h 6507125"/>
              <a:gd name="connsiteX66" fmla="*/ 0 w 11738344"/>
              <a:gd name="connsiteY66" fmla="*/ 0 h 65071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</a:cxnLst>
            <a:rect l="l" t="t" r="r" b="b"/>
            <a:pathLst>
              <a:path w="11738344" h="6507125" fill="none" extrusionOk="0">
                <a:moveTo>
                  <a:pt x="0" y="0"/>
                </a:moveTo>
                <a:cubicBezTo>
                  <a:pt x="193893" y="-53522"/>
                  <a:pt x="463900" y="48166"/>
                  <a:pt x="586917" y="0"/>
                </a:cubicBezTo>
                <a:cubicBezTo>
                  <a:pt x="709934" y="-48166"/>
                  <a:pt x="764999" y="37996"/>
                  <a:pt x="939068" y="0"/>
                </a:cubicBezTo>
                <a:cubicBezTo>
                  <a:pt x="1113137" y="-37996"/>
                  <a:pt x="1272302" y="9191"/>
                  <a:pt x="1525985" y="0"/>
                </a:cubicBezTo>
                <a:cubicBezTo>
                  <a:pt x="1779668" y="-9191"/>
                  <a:pt x="1703800" y="12915"/>
                  <a:pt x="1760752" y="0"/>
                </a:cubicBezTo>
                <a:cubicBezTo>
                  <a:pt x="1817704" y="-12915"/>
                  <a:pt x="2219250" y="17278"/>
                  <a:pt x="2347669" y="0"/>
                </a:cubicBezTo>
                <a:cubicBezTo>
                  <a:pt x="2476088" y="-17278"/>
                  <a:pt x="2906879" y="15114"/>
                  <a:pt x="3051969" y="0"/>
                </a:cubicBezTo>
                <a:cubicBezTo>
                  <a:pt x="3197059" y="-15114"/>
                  <a:pt x="3335226" y="47513"/>
                  <a:pt x="3521503" y="0"/>
                </a:cubicBezTo>
                <a:cubicBezTo>
                  <a:pt x="3707780" y="-47513"/>
                  <a:pt x="3669854" y="22779"/>
                  <a:pt x="3756270" y="0"/>
                </a:cubicBezTo>
                <a:cubicBezTo>
                  <a:pt x="3842686" y="-22779"/>
                  <a:pt x="4217773" y="11409"/>
                  <a:pt x="4577954" y="0"/>
                </a:cubicBezTo>
                <a:cubicBezTo>
                  <a:pt x="4938135" y="-11409"/>
                  <a:pt x="4970109" y="43871"/>
                  <a:pt x="5164871" y="0"/>
                </a:cubicBezTo>
                <a:cubicBezTo>
                  <a:pt x="5359633" y="-43871"/>
                  <a:pt x="5537198" y="17907"/>
                  <a:pt x="5751789" y="0"/>
                </a:cubicBezTo>
                <a:cubicBezTo>
                  <a:pt x="5966380" y="-17907"/>
                  <a:pt x="6096392" y="45142"/>
                  <a:pt x="6221322" y="0"/>
                </a:cubicBezTo>
                <a:cubicBezTo>
                  <a:pt x="6346252" y="-45142"/>
                  <a:pt x="6799085" y="67265"/>
                  <a:pt x="7043006" y="0"/>
                </a:cubicBezTo>
                <a:cubicBezTo>
                  <a:pt x="7286927" y="-67265"/>
                  <a:pt x="7173785" y="927"/>
                  <a:pt x="7277773" y="0"/>
                </a:cubicBezTo>
                <a:cubicBezTo>
                  <a:pt x="7381761" y="-927"/>
                  <a:pt x="7490336" y="8535"/>
                  <a:pt x="7629924" y="0"/>
                </a:cubicBezTo>
                <a:cubicBezTo>
                  <a:pt x="7769512" y="-8535"/>
                  <a:pt x="8023133" y="16918"/>
                  <a:pt x="8216841" y="0"/>
                </a:cubicBezTo>
                <a:cubicBezTo>
                  <a:pt x="8410549" y="-16918"/>
                  <a:pt x="8814563" y="56057"/>
                  <a:pt x="9038525" y="0"/>
                </a:cubicBezTo>
                <a:cubicBezTo>
                  <a:pt x="9262487" y="-56057"/>
                  <a:pt x="9219318" y="11550"/>
                  <a:pt x="9273292" y="0"/>
                </a:cubicBezTo>
                <a:cubicBezTo>
                  <a:pt x="9327266" y="-11550"/>
                  <a:pt x="9524285" y="54368"/>
                  <a:pt x="9742826" y="0"/>
                </a:cubicBezTo>
                <a:cubicBezTo>
                  <a:pt x="9961367" y="-54368"/>
                  <a:pt x="10315185" y="8251"/>
                  <a:pt x="10564510" y="0"/>
                </a:cubicBezTo>
                <a:cubicBezTo>
                  <a:pt x="10813835" y="-8251"/>
                  <a:pt x="10939532" y="59894"/>
                  <a:pt x="11151427" y="0"/>
                </a:cubicBezTo>
                <a:cubicBezTo>
                  <a:pt x="11363322" y="-59894"/>
                  <a:pt x="11609776" y="64994"/>
                  <a:pt x="11738344" y="0"/>
                </a:cubicBezTo>
                <a:cubicBezTo>
                  <a:pt x="11801788" y="212046"/>
                  <a:pt x="11737744" y="488839"/>
                  <a:pt x="11738344" y="721699"/>
                </a:cubicBezTo>
                <a:cubicBezTo>
                  <a:pt x="11738944" y="954559"/>
                  <a:pt x="11712416" y="1073711"/>
                  <a:pt x="11738344" y="1183114"/>
                </a:cubicBezTo>
                <a:cubicBezTo>
                  <a:pt x="11764272" y="1292518"/>
                  <a:pt x="11693621" y="1487929"/>
                  <a:pt x="11738344" y="1644528"/>
                </a:cubicBezTo>
                <a:cubicBezTo>
                  <a:pt x="11783067" y="1801127"/>
                  <a:pt x="11703009" y="2055674"/>
                  <a:pt x="11738344" y="2236085"/>
                </a:cubicBezTo>
                <a:cubicBezTo>
                  <a:pt x="11773679" y="2416496"/>
                  <a:pt x="11673979" y="2661380"/>
                  <a:pt x="11738344" y="2827642"/>
                </a:cubicBezTo>
                <a:cubicBezTo>
                  <a:pt x="11802709" y="2993904"/>
                  <a:pt x="11705654" y="3065710"/>
                  <a:pt x="11738344" y="3223985"/>
                </a:cubicBezTo>
                <a:cubicBezTo>
                  <a:pt x="11771034" y="3382260"/>
                  <a:pt x="11728644" y="3559281"/>
                  <a:pt x="11738344" y="3815541"/>
                </a:cubicBezTo>
                <a:cubicBezTo>
                  <a:pt x="11748044" y="4071801"/>
                  <a:pt x="11660229" y="4277915"/>
                  <a:pt x="11738344" y="4537241"/>
                </a:cubicBezTo>
                <a:cubicBezTo>
                  <a:pt x="11816459" y="4796567"/>
                  <a:pt x="11733753" y="4796994"/>
                  <a:pt x="11738344" y="4998655"/>
                </a:cubicBezTo>
                <a:cubicBezTo>
                  <a:pt x="11742935" y="5200316"/>
                  <a:pt x="11719250" y="5308582"/>
                  <a:pt x="11738344" y="5394998"/>
                </a:cubicBezTo>
                <a:cubicBezTo>
                  <a:pt x="11757438" y="5481414"/>
                  <a:pt x="11699476" y="5736459"/>
                  <a:pt x="11738344" y="5986555"/>
                </a:cubicBezTo>
                <a:cubicBezTo>
                  <a:pt x="11777212" y="6236651"/>
                  <a:pt x="11708423" y="6334874"/>
                  <a:pt x="11738344" y="6507125"/>
                </a:cubicBezTo>
                <a:cubicBezTo>
                  <a:pt x="11478827" y="6561764"/>
                  <a:pt x="11355604" y="6489109"/>
                  <a:pt x="11034043" y="6507125"/>
                </a:cubicBezTo>
                <a:cubicBezTo>
                  <a:pt x="10712482" y="6525141"/>
                  <a:pt x="10886680" y="6497141"/>
                  <a:pt x="10799276" y="6507125"/>
                </a:cubicBezTo>
                <a:cubicBezTo>
                  <a:pt x="10711872" y="6517109"/>
                  <a:pt x="10265533" y="6502056"/>
                  <a:pt x="10094976" y="6507125"/>
                </a:cubicBezTo>
                <a:cubicBezTo>
                  <a:pt x="9924419" y="6512194"/>
                  <a:pt x="9975231" y="6494613"/>
                  <a:pt x="9860209" y="6507125"/>
                </a:cubicBezTo>
                <a:cubicBezTo>
                  <a:pt x="9745187" y="6519637"/>
                  <a:pt x="9465544" y="6493149"/>
                  <a:pt x="9155908" y="6507125"/>
                </a:cubicBezTo>
                <a:cubicBezTo>
                  <a:pt x="8846272" y="6521101"/>
                  <a:pt x="8884191" y="6495076"/>
                  <a:pt x="8803758" y="6507125"/>
                </a:cubicBezTo>
                <a:cubicBezTo>
                  <a:pt x="8723325" y="6519174"/>
                  <a:pt x="8508753" y="6467331"/>
                  <a:pt x="8334224" y="6507125"/>
                </a:cubicBezTo>
                <a:cubicBezTo>
                  <a:pt x="8159695" y="6546919"/>
                  <a:pt x="8211920" y="6481971"/>
                  <a:pt x="8099457" y="6507125"/>
                </a:cubicBezTo>
                <a:cubicBezTo>
                  <a:pt x="7986994" y="6532279"/>
                  <a:pt x="7760338" y="6491342"/>
                  <a:pt x="7629924" y="6507125"/>
                </a:cubicBezTo>
                <a:cubicBezTo>
                  <a:pt x="7499510" y="6522908"/>
                  <a:pt x="7068285" y="6502086"/>
                  <a:pt x="6808240" y="6507125"/>
                </a:cubicBezTo>
                <a:cubicBezTo>
                  <a:pt x="6548195" y="6512164"/>
                  <a:pt x="6642810" y="6498574"/>
                  <a:pt x="6573473" y="6507125"/>
                </a:cubicBezTo>
                <a:cubicBezTo>
                  <a:pt x="6504136" y="6515676"/>
                  <a:pt x="6038855" y="6438771"/>
                  <a:pt x="5869172" y="6507125"/>
                </a:cubicBezTo>
                <a:cubicBezTo>
                  <a:pt x="5699489" y="6575479"/>
                  <a:pt x="5566362" y="6496885"/>
                  <a:pt x="5282255" y="6507125"/>
                </a:cubicBezTo>
                <a:cubicBezTo>
                  <a:pt x="4998148" y="6517365"/>
                  <a:pt x="5039221" y="6465905"/>
                  <a:pt x="4930104" y="6507125"/>
                </a:cubicBezTo>
                <a:cubicBezTo>
                  <a:pt x="4820987" y="6548345"/>
                  <a:pt x="4723325" y="6493648"/>
                  <a:pt x="4577954" y="6507125"/>
                </a:cubicBezTo>
                <a:cubicBezTo>
                  <a:pt x="4432583" y="6520602"/>
                  <a:pt x="4240580" y="6477186"/>
                  <a:pt x="4108420" y="6507125"/>
                </a:cubicBezTo>
                <a:cubicBezTo>
                  <a:pt x="3976260" y="6537064"/>
                  <a:pt x="3729849" y="6485756"/>
                  <a:pt x="3521503" y="6507125"/>
                </a:cubicBezTo>
                <a:cubicBezTo>
                  <a:pt x="3313157" y="6528494"/>
                  <a:pt x="2978184" y="6440521"/>
                  <a:pt x="2699819" y="6507125"/>
                </a:cubicBezTo>
                <a:cubicBezTo>
                  <a:pt x="2421454" y="6573729"/>
                  <a:pt x="2296956" y="6495816"/>
                  <a:pt x="1995518" y="6507125"/>
                </a:cubicBezTo>
                <a:cubicBezTo>
                  <a:pt x="1694080" y="6518434"/>
                  <a:pt x="1872133" y="6498123"/>
                  <a:pt x="1760752" y="6507125"/>
                </a:cubicBezTo>
                <a:cubicBezTo>
                  <a:pt x="1649371" y="6516127"/>
                  <a:pt x="1240399" y="6475880"/>
                  <a:pt x="939068" y="6507125"/>
                </a:cubicBezTo>
                <a:cubicBezTo>
                  <a:pt x="637737" y="6538370"/>
                  <a:pt x="388381" y="6477070"/>
                  <a:pt x="0" y="6507125"/>
                </a:cubicBezTo>
                <a:cubicBezTo>
                  <a:pt x="-47939" y="6337479"/>
                  <a:pt x="879" y="6060669"/>
                  <a:pt x="0" y="5785426"/>
                </a:cubicBezTo>
                <a:cubicBezTo>
                  <a:pt x="-879" y="5510183"/>
                  <a:pt x="581" y="5359991"/>
                  <a:pt x="0" y="5128798"/>
                </a:cubicBezTo>
                <a:cubicBezTo>
                  <a:pt x="-581" y="4897605"/>
                  <a:pt x="45467" y="4828334"/>
                  <a:pt x="0" y="4537241"/>
                </a:cubicBezTo>
                <a:cubicBezTo>
                  <a:pt x="-45467" y="4246148"/>
                  <a:pt x="61308" y="4034246"/>
                  <a:pt x="0" y="3880613"/>
                </a:cubicBezTo>
                <a:cubicBezTo>
                  <a:pt x="-61308" y="3726980"/>
                  <a:pt x="34030" y="3322956"/>
                  <a:pt x="0" y="3158913"/>
                </a:cubicBezTo>
                <a:cubicBezTo>
                  <a:pt x="-34030" y="2994870"/>
                  <a:pt x="80763" y="2717371"/>
                  <a:pt x="0" y="2437214"/>
                </a:cubicBezTo>
                <a:cubicBezTo>
                  <a:pt x="-80763" y="2157057"/>
                  <a:pt x="74414" y="2065681"/>
                  <a:pt x="0" y="1715515"/>
                </a:cubicBezTo>
                <a:cubicBezTo>
                  <a:pt x="-74414" y="1365349"/>
                  <a:pt x="34380" y="1412605"/>
                  <a:pt x="0" y="1319172"/>
                </a:cubicBezTo>
                <a:cubicBezTo>
                  <a:pt x="-34380" y="1225739"/>
                  <a:pt x="32469" y="795736"/>
                  <a:pt x="0" y="662544"/>
                </a:cubicBezTo>
                <a:cubicBezTo>
                  <a:pt x="-32469" y="529352"/>
                  <a:pt x="3735" y="263522"/>
                  <a:pt x="0" y="0"/>
                </a:cubicBezTo>
                <a:close/>
              </a:path>
              <a:path w="11738344" h="6507125" stroke="0" extrusionOk="0">
                <a:moveTo>
                  <a:pt x="0" y="0"/>
                </a:moveTo>
                <a:cubicBezTo>
                  <a:pt x="173958" y="-35120"/>
                  <a:pt x="364388" y="21400"/>
                  <a:pt x="586917" y="0"/>
                </a:cubicBezTo>
                <a:cubicBezTo>
                  <a:pt x="809446" y="-21400"/>
                  <a:pt x="772431" y="40444"/>
                  <a:pt x="939068" y="0"/>
                </a:cubicBezTo>
                <a:cubicBezTo>
                  <a:pt x="1105705" y="-40444"/>
                  <a:pt x="1060336" y="17590"/>
                  <a:pt x="1173834" y="0"/>
                </a:cubicBezTo>
                <a:cubicBezTo>
                  <a:pt x="1287332" y="-17590"/>
                  <a:pt x="1318549" y="16589"/>
                  <a:pt x="1408601" y="0"/>
                </a:cubicBezTo>
                <a:cubicBezTo>
                  <a:pt x="1498653" y="-16589"/>
                  <a:pt x="1785989" y="60612"/>
                  <a:pt x="1995518" y="0"/>
                </a:cubicBezTo>
                <a:cubicBezTo>
                  <a:pt x="2205047" y="-60612"/>
                  <a:pt x="2296353" y="59266"/>
                  <a:pt x="2582436" y="0"/>
                </a:cubicBezTo>
                <a:cubicBezTo>
                  <a:pt x="2868519" y="-59266"/>
                  <a:pt x="2862706" y="48799"/>
                  <a:pt x="3051969" y="0"/>
                </a:cubicBezTo>
                <a:cubicBezTo>
                  <a:pt x="3241232" y="-48799"/>
                  <a:pt x="3512635" y="60599"/>
                  <a:pt x="3638887" y="0"/>
                </a:cubicBezTo>
                <a:cubicBezTo>
                  <a:pt x="3765139" y="-60599"/>
                  <a:pt x="3923707" y="15178"/>
                  <a:pt x="4108420" y="0"/>
                </a:cubicBezTo>
                <a:cubicBezTo>
                  <a:pt x="4293133" y="-15178"/>
                  <a:pt x="4277880" y="17966"/>
                  <a:pt x="4343187" y="0"/>
                </a:cubicBezTo>
                <a:cubicBezTo>
                  <a:pt x="4408494" y="-17966"/>
                  <a:pt x="4582634" y="22799"/>
                  <a:pt x="4695338" y="0"/>
                </a:cubicBezTo>
                <a:cubicBezTo>
                  <a:pt x="4808042" y="-22799"/>
                  <a:pt x="5335945" y="38821"/>
                  <a:pt x="5517022" y="0"/>
                </a:cubicBezTo>
                <a:cubicBezTo>
                  <a:pt x="5698099" y="-38821"/>
                  <a:pt x="5766610" y="35566"/>
                  <a:pt x="5986555" y="0"/>
                </a:cubicBezTo>
                <a:cubicBezTo>
                  <a:pt x="6206500" y="-35566"/>
                  <a:pt x="6203895" y="19904"/>
                  <a:pt x="6338706" y="0"/>
                </a:cubicBezTo>
                <a:cubicBezTo>
                  <a:pt x="6473517" y="-19904"/>
                  <a:pt x="6653113" y="68070"/>
                  <a:pt x="6925623" y="0"/>
                </a:cubicBezTo>
                <a:cubicBezTo>
                  <a:pt x="7198133" y="-68070"/>
                  <a:pt x="7197960" y="16182"/>
                  <a:pt x="7277773" y="0"/>
                </a:cubicBezTo>
                <a:cubicBezTo>
                  <a:pt x="7357586" y="-16182"/>
                  <a:pt x="7733864" y="5492"/>
                  <a:pt x="7982074" y="0"/>
                </a:cubicBezTo>
                <a:cubicBezTo>
                  <a:pt x="8230284" y="-5492"/>
                  <a:pt x="8115232" y="12010"/>
                  <a:pt x="8216841" y="0"/>
                </a:cubicBezTo>
                <a:cubicBezTo>
                  <a:pt x="8318450" y="-12010"/>
                  <a:pt x="8383617" y="13899"/>
                  <a:pt x="8451608" y="0"/>
                </a:cubicBezTo>
                <a:cubicBezTo>
                  <a:pt x="8519599" y="-13899"/>
                  <a:pt x="8868654" y="41846"/>
                  <a:pt x="9155908" y="0"/>
                </a:cubicBezTo>
                <a:cubicBezTo>
                  <a:pt x="9443162" y="-41846"/>
                  <a:pt x="9583439" y="13929"/>
                  <a:pt x="9860209" y="0"/>
                </a:cubicBezTo>
                <a:cubicBezTo>
                  <a:pt x="10136979" y="-13929"/>
                  <a:pt x="9993296" y="22162"/>
                  <a:pt x="10094976" y="0"/>
                </a:cubicBezTo>
                <a:cubicBezTo>
                  <a:pt x="10196656" y="-22162"/>
                  <a:pt x="10442256" y="29850"/>
                  <a:pt x="10681893" y="0"/>
                </a:cubicBezTo>
                <a:cubicBezTo>
                  <a:pt x="10921530" y="-29850"/>
                  <a:pt x="10815120" y="25327"/>
                  <a:pt x="10916660" y="0"/>
                </a:cubicBezTo>
                <a:cubicBezTo>
                  <a:pt x="11018200" y="-25327"/>
                  <a:pt x="11478417" y="95792"/>
                  <a:pt x="11738344" y="0"/>
                </a:cubicBezTo>
                <a:cubicBezTo>
                  <a:pt x="11764798" y="249704"/>
                  <a:pt x="11736494" y="384548"/>
                  <a:pt x="11738344" y="591557"/>
                </a:cubicBezTo>
                <a:cubicBezTo>
                  <a:pt x="11740194" y="798566"/>
                  <a:pt x="11722809" y="866102"/>
                  <a:pt x="11738344" y="987900"/>
                </a:cubicBezTo>
                <a:cubicBezTo>
                  <a:pt x="11753879" y="1109698"/>
                  <a:pt x="11685233" y="1344087"/>
                  <a:pt x="11738344" y="1514385"/>
                </a:cubicBezTo>
                <a:cubicBezTo>
                  <a:pt x="11791455" y="1684683"/>
                  <a:pt x="11711044" y="1762913"/>
                  <a:pt x="11738344" y="1975800"/>
                </a:cubicBezTo>
                <a:cubicBezTo>
                  <a:pt x="11765644" y="2188687"/>
                  <a:pt x="11699886" y="2274464"/>
                  <a:pt x="11738344" y="2502285"/>
                </a:cubicBezTo>
                <a:cubicBezTo>
                  <a:pt x="11776802" y="2730106"/>
                  <a:pt x="11695385" y="2995182"/>
                  <a:pt x="11738344" y="3223985"/>
                </a:cubicBezTo>
                <a:cubicBezTo>
                  <a:pt x="11781303" y="3452788"/>
                  <a:pt x="11700748" y="3463165"/>
                  <a:pt x="11738344" y="3620328"/>
                </a:cubicBezTo>
                <a:cubicBezTo>
                  <a:pt x="11775940" y="3777491"/>
                  <a:pt x="11707001" y="4043633"/>
                  <a:pt x="11738344" y="4342027"/>
                </a:cubicBezTo>
                <a:cubicBezTo>
                  <a:pt x="11769687" y="4640421"/>
                  <a:pt x="11729213" y="4583818"/>
                  <a:pt x="11738344" y="4738370"/>
                </a:cubicBezTo>
                <a:cubicBezTo>
                  <a:pt x="11747475" y="4892922"/>
                  <a:pt x="11733578" y="4965083"/>
                  <a:pt x="11738344" y="5134713"/>
                </a:cubicBezTo>
                <a:cubicBezTo>
                  <a:pt x="11743110" y="5304343"/>
                  <a:pt x="11662322" y="5553418"/>
                  <a:pt x="11738344" y="5791341"/>
                </a:cubicBezTo>
                <a:cubicBezTo>
                  <a:pt x="11814366" y="6029264"/>
                  <a:pt x="11713020" y="6176136"/>
                  <a:pt x="11738344" y="6507125"/>
                </a:cubicBezTo>
                <a:cubicBezTo>
                  <a:pt x="11547327" y="6548973"/>
                  <a:pt x="11498077" y="6493046"/>
                  <a:pt x="11268810" y="6507125"/>
                </a:cubicBezTo>
                <a:cubicBezTo>
                  <a:pt x="11039543" y="6521204"/>
                  <a:pt x="11107069" y="6502334"/>
                  <a:pt x="11034043" y="6507125"/>
                </a:cubicBezTo>
                <a:cubicBezTo>
                  <a:pt x="10961017" y="6511916"/>
                  <a:pt x="10683932" y="6506699"/>
                  <a:pt x="10564510" y="6507125"/>
                </a:cubicBezTo>
                <a:cubicBezTo>
                  <a:pt x="10445088" y="6507551"/>
                  <a:pt x="10108637" y="6458162"/>
                  <a:pt x="9742826" y="6507125"/>
                </a:cubicBezTo>
                <a:cubicBezTo>
                  <a:pt x="9377015" y="6556088"/>
                  <a:pt x="9349509" y="6439682"/>
                  <a:pt x="9038525" y="6507125"/>
                </a:cubicBezTo>
                <a:cubicBezTo>
                  <a:pt x="8727541" y="6574568"/>
                  <a:pt x="8794847" y="6477168"/>
                  <a:pt x="8686375" y="6507125"/>
                </a:cubicBezTo>
                <a:cubicBezTo>
                  <a:pt x="8577903" y="6537082"/>
                  <a:pt x="8357039" y="6497360"/>
                  <a:pt x="8099457" y="6507125"/>
                </a:cubicBezTo>
                <a:cubicBezTo>
                  <a:pt x="7841875" y="6516890"/>
                  <a:pt x="7839028" y="6470904"/>
                  <a:pt x="7747307" y="6507125"/>
                </a:cubicBezTo>
                <a:cubicBezTo>
                  <a:pt x="7655586" y="6543346"/>
                  <a:pt x="7266710" y="6462145"/>
                  <a:pt x="7043006" y="6507125"/>
                </a:cubicBezTo>
                <a:cubicBezTo>
                  <a:pt x="6819302" y="6552105"/>
                  <a:pt x="6503498" y="6464456"/>
                  <a:pt x="6338706" y="6507125"/>
                </a:cubicBezTo>
                <a:cubicBezTo>
                  <a:pt x="6173914" y="6549794"/>
                  <a:pt x="6184575" y="6483218"/>
                  <a:pt x="6103939" y="6507125"/>
                </a:cubicBezTo>
                <a:cubicBezTo>
                  <a:pt x="6023303" y="6531032"/>
                  <a:pt x="5677300" y="6424778"/>
                  <a:pt x="5399638" y="6507125"/>
                </a:cubicBezTo>
                <a:cubicBezTo>
                  <a:pt x="5121976" y="6589472"/>
                  <a:pt x="5064059" y="6456168"/>
                  <a:pt x="4930104" y="6507125"/>
                </a:cubicBezTo>
                <a:cubicBezTo>
                  <a:pt x="4796149" y="6558082"/>
                  <a:pt x="4287006" y="6419485"/>
                  <a:pt x="4108420" y="6507125"/>
                </a:cubicBezTo>
                <a:cubicBezTo>
                  <a:pt x="3929834" y="6594765"/>
                  <a:pt x="3851012" y="6506127"/>
                  <a:pt x="3756270" y="6507125"/>
                </a:cubicBezTo>
                <a:cubicBezTo>
                  <a:pt x="3661528" y="6508123"/>
                  <a:pt x="3178681" y="6505194"/>
                  <a:pt x="2934586" y="6507125"/>
                </a:cubicBezTo>
                <a:cubicBezTo>
                  <a:pt x="2690491" y="6509056"/>
                  <a:pt x="2804760" y="6481921"/>
                  <a:pt x="2699819" y="6507125"/>
                </a:cubicBezTo>
                <a:cubicBezTo>
                  <a:pt x="2594878" y="6532329"/>
                  <a:pt x="2131310" y="6492863"/>
                  <a:pt x="1878135" y="6507125"/>
                </a:cubicBezTo>
                <a:cubicBezTo>
                  <a:pt x="1624960" y="6521387"/>
                  <a:pt x="1497787" y="6488583"/>
                  <a:pt x="1173834" y="6507125"/>
                </a:cubicBezTo>
                <a:cubicBezTo>
                  <a:pt x="849881" y="6525667"/>
                  <a:pt x="834993" y="6490955"/>
                  <a:pt x="704301" y="6507125"/>
                </a:cubicBezTo>
                <a:cubicBezTo>
                  <a:pt x="573609" y="6523295"/>
                  <a:pt x="308132" y="6478693"/>
                  <a:pt x="0" y="6507125"/>
                </a:cubicBezTo>
                <a:cubicBezTo>
                  <a:pt x="-29938" y="6329998"/>
                  <a:pt x="56135" y="6044585"/>
                  <a:pt x="0" y="5785426"/>
                </a:cubicBezTo>
                <a:cubicBezTo>
                  <a:pt x="-56135" y="5526267"/>
                  <a:pt x="39316" y="5376750"/>
                  <a:pt x="0" y="5193869"/>
                </a:cubicBezTo>
                <a:cubicBezTo>
                  <a:pt x="-39316" y="5010988"/>
                  <a:pt x="32117" y="4985215"/>
                  <a:pt x="0" y="4797526"/>
                </a:cubicBezTo>
                <a:cubicBezTo>
                  <a:pt x="-32117" y="4609837"/>
                  <a:pt x="57743" y="4276268"/>
                  <a:pt x="0" y="4075826"/>
                </a:cubicBezTo>
                <a:cubicBezTo>
                  <a:pt x="-57743" y="3875384"/>
                  <a:pt x="207" y="3518980"/>
                  <a:pt x="0" y="3354127"/>
                </a:cubicBezTo>
                <a:cubicBezTo>
                  <a:pt x="-207" y="3189274"/>
                  <a:pt x="26299" y="3135377"/>
                  <a:pt x="0" y="2957784"/>
                </a:cubicBezTo>
                <a:cubicBezTo>
                  <a:pt x="-26299" y="2780191"/>
                  <a:pt x="43986" y="2618936"/>
                  <a:pt x="0" y="2431299"/>
                </a:cubicBezTo>
                <a:cubicBezTo>
                  <a:pt x="-43986" y="2243663"/>
                  <a:pt x="78778" y="1984613"/>
                  <a:pt x="0" y="1709599"/>
                </a:cubicBezTo>
                <a:cubicBezTo>
                  <a:pt x="-78778" y="1434585"/>
                  <a:pt x="22960" y="1238508"/>
                  <a:pt x="0" y="987900"/>
                </a:cubicBezTo>
                <a:cubicBezTo>
                  <a:pt x="-22960" y="737292"/>
                  <a:pt x="46601" y="441911"/>
                  <a:pt x="0" y="0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rgbClr val="7030A0"/>
            </a:solidFill>
            <a:extLst>
              <a:ext uri="{C807C97D-BFC1-408E-A445-0C87EB9F89A2}">
                <ask:lineSketchStyleProps xmlns:ask="http://schemas.microsoft.com/office/drawing/2018/sketchyshapes" sd="476777210">
                  <a:custGeom>
                    <a:avLst/>
                    <a:gdLst>
                      <a:gd name="connsiteX0" fmla="*/ 0 w 8803758"/>
                      <a:gd name="connsiteY0" fmla="*/ 0 h 6507125"/>
                      <a:gd name="connsiteX1" fmla="*/ 586917 w 8803758"/>
                      <a:gd name="connsiteY1" fmla="*/ 0 h 6507125"/>
                      <a:gd name="connsiteX2" fmla="*/ 1261872 w 8803758"/>
                      <a:gd name="connsiteY2" fmla="*/ 0 h 6507125"/>
                      <a:gd name="connsiteX3" fmla="*/ 2024864 w 8803758"/>
                      <a:gd name="connsiteY3" fmla="*/ 0 h 6507125"/>
                      <a:gd name="connsiteX4" fmla="*/ 2787857 w 8803758"/>
                      <a:gd name="connsiteY4" fmla="*/ 0 h 6507125"/>
                      <a:gd name="connsiteX5" fmla="*/ 3374774 w 8803758"/>
                      <a:gd name="connsiteY5" fmla="*/ 0 h 6507125"/>
                      <a:gd name="connsiteX6" fmla="*/ 3873654 w 8803758"/>
                      <a:gd name="connsiteY6" fmla="*/ 0 h 6507125"/>
                      <a:gd name="connsiteX7" fmla="*/ 4460571 w 8803758"/>
                      <a:gd name="connsiteY7" fmla="*/ 0 h 6507125"/>
                      <a:gd name="connsiteX8" fmla="*/ 5135525 w 8803758"/>
                      <a:gd name="connsiteY8" fmla="*/ 0 h 6507125"/>
                      <a:gd name="connsiteX9" fmla="*/ 5722443 w 8803758"/>
                      <a:gd name="connsiteY9" fmla="*/ 0 h 6507125"/>
                      <a:gd name="connsiteX10" fmla="*/ 6485435 w 8803758"/>
                      <a:gd name="connsiteY10" fmla="*/ 0 h 6507125"/>
                      <a:gd name="connsiteX11" fmla="*/ 7072352 w 8803758"/>
                      <a:gd name="connsiteY11" fmla="*/ 0 h 6507125"/>
                      <a:gd name="connsiteX12" fmla="*/ 7483194 w 8803758"/>
                      <a:gd name="connsiteY12" fmla="*/ 0 h 6507125"/>
                      <a:gd name="connsiteX13" fmla="*/ 8070111 w 8803758"/>
                      <a:gd name="connsiteY13" fmla="*/ 0 h 6507125"/>
                      <a:gd name="connsiteX14" fmla="*/ 8803758 w 8803758"/>
                      <a:gd name="connsiteY14" fmla="*/ 0 h 6507125"/>
                      <a:gd name="connsiteX15" fmla="*/ 8803758 w 8803758"/>
                      <a:gd name="connsiteY15" fmla="*/ 591557 h 6507125"/>
                      <a:gd name="connsiteX16" fmla="*/ 8803758 w 8803758"/>
                      <a:gd name="connsiteY16" fmla="*/ 987900 h 6507125"/>
                      <a:gd name="connsiteX17" fmla="*/ 8803758 w 8803758"/>
                      <a:gd name="connsiteY17" fmla="*/ 1449314 h 6507125"/>
                      <a:gd name="connsiteX18" fmla="*/ 8803758 w 8803758"/>
                      <a:gd name="connsiteY18" fmla="*/ 2171014 h 6507125"/>
                      <a:gd name="connsiteX19" fmla="*/ 8803758 w 8803758"/>
                      <a:gd name="connsiteY19" fmla="*/ 2697499 h 6507125"/>
                      <a:gd name="connsiteX20" fmla="*/ 8803758 w 8803758"/>
                      <a:gd name="connsiteY20" fmla="*/ 3289056 h 6507125"/>
                      <a:gd name="connsiteX21" fmla="*/ 8803758 w 8803758"/>
                      <a:gd name="connsiteY21" fmla="*/ 3815541 h 6507125"/>
                      <a:gd name="connsiteX22" fmla="*/ 8803758 w 8803758"/>
                      <a:gd name="connsiteY22" fmla="*/ 4276956 h 6507125"/>
                      <a:gd name="connsiteX23" fmla="*/ 8803758 w 8803758"/>
                      <a:gd name="connsiteY23" fmla="*/ 4738370 h 6507125"/>
                      <a:gd name="connsiteX24" fmla="*/ 8803758 w 8803758"/>
                      <a:gd name="connsiteY24" fmla="*/ 5199784 h 6507125"/>
                      <a:gd name="connsiteX25" fmla="*/ 8803758 w 8803758"/>
                      <a:gd name="connsiteY25" fmla="*/ 5791341 h 6507125"/>
                      <a:gd name="connsiteX26" fmla="*/ 8803758 w 8803758"/>
                      <a:gd name="connsiteY26" fmla="*/ 6507125 h 6507125"/>
                      <a:gd name="connsiteX27" fmla="*/ 8480954 w 8803758"/>
                      <a:gd name="connsiteY27" fmla="*/ 6507125 h 6507125"/>
                      <a:gd name="connsiteX28" fmla="*/ 7982074 w 8803758"/>
                      <a:gd name="connsiteY28" fmla="*/ 6507125 h 6507125"/>
                      <a:gd name="connsiteX29" fmla="*/ 7571232 w 8803758"/>
                      <a:gd name="connsiteY29" fmla="*/ 6507125 h 6507125"/>
                      <a:gd name="connsiteX30" fmla="*/ 6896277 w 8803758"/>
                      <a:gd name="connsiteY30" fmla="*/ 6507125 h 6507125"/>
                      <a:gd name="connsiteX31" fmla="*/ 6221322 w 8803758"/>
                      <a:gd name="connsiteY31" fmla="*/ 6507125 h 6507125"/>
                      <a:gd name="connsiteX32" fmla="*/ 5810480 w 8803758"/>
                      <a:gd name="connsiteY32" fmla="*/ 6507125 h 6507125"/>
                      <a:gd name="connsiteX33" fmla="*/ 5487676 w 8803758"/>
                      <a:gd name="connsiteY33" fmla="*/ 6507125 h 6507125"/>
                      <a:gd name="connsiteX34" fmla="*/ 4812721 w 8803758"/>
                      <a:gd name="connsiteY34" fmla="*/ 6507125 h 6507125"/>
                      <a:gd name="connsiteX35" fmla="*/ 4137766 w 8803758"/>
                      <a:gd name="connsiteY35" fmla="*/ 6507125 h 6507125"/>
                      <a:gd name="connsiteX36" fmla="*/ 3462811 w 8803758"/>
                      <a:gd name="connsiteY36" fmla="*/ 6507125 h 6507125"/>
                      <a:gd name="connsiteX37" fmla="*/ 2699819 w 8803758"/>
                      <a:gd name="connsiteY37" fmla="*/ 6507125 h 6507125"/>
                      <a:gd name="connsiteX38" fmla="*/ 2200940 w 8803758"/>
                      <a:gd name="connsiteY38" fmla="*/ 6507125 h 6507125"/>
                      <a:gd name="connsiteX39" fmla="*/ 1525985 w 8803758"/>
                      <a:gd name="connsiteY39" fmla="*/ 6507125 h 6507125"/>
                      <a:gd name="connsiteX40" fmla="*/ 1115143 w 8803758"/>
                      <a:gd name="connsiteY40" fmla="*/ 6507125 h 6507125"/>
                      <a:gd name="connsiteX41" fmla="*/ 704301 w 8803758"/>
                      <a:gd name="connsiteY41" fmla="*/ 6507125 h 6507125"/>
                      <a:gd name="connsiteX42" fmla="*/ 0 w 8803758"/>
                      <a:gd name="connsiteY42" fmla="*/ 6507125 h 6507125"/>
                      <a:gd name="connsiteX43" fmla="*/ 0 w 8803758"/>
                      <a:gd name="connsiteY43" fmla="*/ 6045711 h 6507125"/>
                      <a:gd name="connsiteX44" fmla="*/ 0 w 8803758"/>
                      <a:gd name="connsiteY44" fmla="*/ 5454154 h 6507125"/>
                      <a:gd name="connsiteX45" fmla="*/ 0 w 8803758"/>
                      <a:gd name="connsiteY45" fmla="*/ 4732455 h 6507125"/>
                      <a:gd name="connsiteX46" fmla="*/ 0 w 8803758"/>
                      <a:gd name="connsiteY46" fmla="*/ 4271040 h 6507125"/>
                      <a:gd name="connsiteX47" fmla="*/ 0 w 8803758"/>
                      <a:gd name="connsiteY47" fmla="*/ 3549341 h 6507125"/>
                      <a:gd name="connsiteX48" fmla="*/ 0 w 8803758"/>
                      <a:gd name="connsiteY48" fmla="*/ 2827642 h 6507125"/>
                      <a:gd name="connsiteX49" fmla="*/ 0 w 8803758"/>
                      <a:gd name="connsiteY49" fmla="*/ 2431299 h 6507125"/>
                      <a:gd name="connsiteX50" fmla="*/ 0 w 8803758"/>
                      <a:gd name="connsiteY50" fmla="*/ 1969884 h 6507125"/>
                      <a:gd name="connsiteX51" fmla="*/ 0 w 8803758"/>
                      <a:gd name="connsiteY51" fmla="*/ 1378327 h 6507125"/>
                      <a:gd name="connsiteX52" fmla="*/ 0 w 8803758"/>
                      <a:gd name="connsiteY52" fmla="*/ 786771 h 6507125"/>
                      <a:gd name="connsiteX53" fmla="*/ 0 w 8803758"/>
                      <a:gd name="connsiteY53" fmla="*/ 0 h 650712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  <a:cxn ang="0">
                        <a:pos x="connsiteX37" y="connsiteY37"/>
                      </a:cxn>
                      <a:cxn ang="0">
                        <a:pos x="connsiteX38" y="connsiteY38"/>
                      </a:cxn>
                      <a:cxn ang="0">
                        <a:pos x="connsiteX39" y="connsiteY39"/>
                      </a:cxn>
                      <a:cxn ang="0">
                        <a:pos x="connsiteX40" y="connsiteY40"/>
                      </a:cxn>
                      <a:cxn ang="0">
                        <a:pos x="connsiteX41" y="connsiteY41"/>
                      </a:cxn>
                      <a:cxn ang="0">
                        <a:pos x="connsiteX42" y="connsiteY42"/>
                      </a:cxn>
                      <a:cxn ang="0">
                        <a:pos x="connsiteX43" y="connsiteY43"/>
                      </a:cxn>
                      <a:cxn ang="0">
                        <a:pos x="connsiteX44" y="connsiteY44"/>
                      </a:cxn>
                      <a:cxn ang="0">
                        <a:pos x="connsiteX45" y="connsiteY45"/>
                      </a:cxn>
                      <a:cxn ang="0">
                        <a:pos x="connsiteX46" y="connsiteY46"/>
                      </a:cxn>
                      <a:cxn ang="0">
                        <a:pos x="connsiteX47" y="connsiteY47"/>
                      </a:cxn>
                      <a:cxn ang="0">
                        <a:pos x="connsiteX48" y="connsiteY48"/>
                      </a:cxn>
                      <a:cxn ang="0">
                        <a:pos x="connsiteX49" y="connsiteY49"/>
                      </a:cxn>
                      <a:cxn ang="0">
                        <a:pos x="connsiteX50" y="connsiteY50"/>
                      </a:cxn>
                      <a:cxn ang="0">
                        <a:pos x="connsiteX51" y="connsiteY51"/>
                      </a:cxn>
                      <a:cxn ang="0">
                        <a:pos x="connsiteX52" y="connsiteY52"/>
                      </a:cxn>
                      <a:cxn ang="0">
                        <a:pos x="connsiteX53" y="connsiteY53"/>
                      </a:cxn>
                    </a:cxnLst>
                    <a:rect l="l" t="t" r="r" b="b"/>
                    <a:pathLst>
                      <a:path w="8803758" h="6507125" fill="none" extrusionOk="0">
                        <a:moveTo>
                          <a:pt x="0" y="0"/>
                        </a:moveTo>
                        <a:cubicBezTo>
                          <a:pt x="204568" y="-64925"/>
                          <a:pt x="372976" y="42860"/>
                          <a:pt x="586917" y="0"/>
                        </a:cubicBezTo>
                        <a:cubicBezTo>
                          <a:pt x="800858" y="-42860"/>
                          <a:pt x="1056980" y="50633"/>
                          <a:pt x="1261872" y="0"/>
                        </a:cubicBezTo>
                        <a:cubicBezTo>
                          <a:pt x="1466765" y="-50633"/>
                          <a:pt x="1760359" y="43127"/>
                          <a:pt x="2024864" y="0"/>
                        </a:cubicBezTo>
                        <a:cubicBezTo>
                          <a:pt x="2289369" y="-43127"/>
                          <a:pt x="2633081" y="73576"/>
                          <a:pt x="2787857" y="0"/>
                        </a:cubicBezTo>
                        <a:cubicBezTo>
                          <a:pt x="2942633" y="-73576"/>
                          <a:pt x="3130387" y="24780"/>
                          <a:pt x="3374774" y="0"/>
                        </a:cubicBezTo>
                        <a:cubicBezTo>
                          <a:pt x="3619161" y="-24780"/>
                          <a:pt x="3755203" y="8549"/>
                          <a:pt x="3873654" y="0"/>
                        </a:cubicBezTo>
                        <a:cubicBezTo>
                          <a:pt x="3992105" y="-8549"/>
                          <a:pt x="4308875" y="58862"/>
                          <a:pt x="4460571" y="0"/>
                        </a:cubicBezTo>
                        <a:cubicBezTo>
                          <a:pt x="4612267" y="-58862"/>
                          <a:pt x="4842309" y="44207"/>
                          <a:pt x="5135525" y="0"/>
                        </a:cubicBezTo>
                        <a:cubicBezTo>
                          <a:pt x="5428741" y="-44207"/>
                          <a:pt x="5430246" y="55509"/>
                          <a:pt x="5722443" y="0"/>
                        </a:cubicBezTo>
                        <a:cubicBezTo>
                          <a:pt x="6014640" y="-55509"/>
                          <a:pt x="6301868" y="44193"/>
                          <a:pt x="6485435" y="0"/>
                        </a:cubicBezTo>
                        <a:cubicBezTo>
                          <a:pt x="6669002" y="-44193"/>
                          <a:pt x="6949335" y="48166"/>
                          <a:pt x="7072352" y="0"/>
                        </a:cubicBezTo>
                        <a:cubicBezTo>
                          <a:pt x="7195369" y="-48166"/>
                          <a:pt x="7327656" y="45535"/>
                          <a:pt x="7483194" y="0"/>
                        </a:cubicBezTo>
                        <a:cubicBezTo>
                          <a:pt x="7638732" y="-45535"/>
                          <a:pt x="7816428" y="9191"/>
                          <a:pt x="8070111" y="0"/>
                        </a:cubicBezTo>
                        <a:cubicBezTo>
                          <a:pt x="8323794" y="-9191"/>
                          <a:pt x="8458533" y="83267"/>
                          <a:pt x="8803758" y="0"/>
                        </a:cubicBezTo>
                        <a:cubicBezTo>
                          <a:pt x="8859541" y="180409"/>
                          <a:pt x="8751184" y="388749"/>
                          <a:pt x="8803758" y="591557"/>
                        </a:cubicBezTo>
                        <a:cubicBezTo>
                          <a:pt x="8856332" y="794365"/>
                          <a:pt x="8771300" y="882209"/>
                          <a:pt x="8803758" y="987900"/>
                        </a:cubicBezTo>
                        <a:cubicBezTo>
                          <a:pt x="8836216" y="1093591"/>
                          <a:pt x="8763138" y="1322878"/>
                          <a:pt x="8803758" y="1449314"/>
                        </a:cubicBezTo>
                        <a:cubicBezTo>
                          <a:pt x="8844378" y="1575750"/>
                          <a:pt x="8801298" y="1964394"/>
                          <a:pt x="8803758" y="2171014"/>
                        </a:cubicBezTo>
                        <a:cubicBezTo>
                          <a:pt x="8806218" y="2377634"/>
                          <a:pt x="8757005" y="2540691"/>
                          <a:pt x="8803758" y="2697499"/>
                        </a:cubicBezTo>
                        <a:cubicBezTo>
                          <a:pt x="8850511" y="2854308"/>
                          <a:pt x="8742151" y="3093143"/>
                          <a:pt x="8803758" y="3289056"/>
                        </a:cubicBezTo>
                        <a:cubicBezTo>
                          <a:pt x="8865365" y="3484969"/>
                          <a:pt x="8777181" y="3597423"/>
                          <a:pt x="8803758" y="3815541"/>
                        </a:cubicBezTo>
                        <a:cubicBezTo>
                          <a:pt x="8830335" y="4033659"/>
                          <a:pt x="8772075" y="4055895"/>
                          <a:pt x="8803758" y="4276956"/>
                        </a:cubicBezTo>
                        <a:cubicBezTo>
                          <a:pt x="8835441" y="4498018"/>
                          <a:pt x="8760557" y="4568109"/>
                          <a:pt x="8803758" y="4738370"/>
                        </a:cubicBezTo>
                        <a:cubicBezTo>
                          <a:pt x="8846959" y="4908631"/>
                          <a:pt x="8760369" y="5037330"/>
                          <a:pt x="8803758" y="5199784"/>
                        </a:cubicBezTo>
                        <a:cubicBezTo>
                          <a:pt x="8847147" y="5362238"/>
                          <a:pt x="8784887" y="5569574"/>
                          <a:pt x="8803758" y="5791341"/>
                        </a:cubicBezTo>
                        <a:cubicBezTo>
                          <a:pt x="8822629" y="6013108"/>
                          <a:pt x="8746207" y="6319572"/>
                          <a:pt x="8803758" y="6507125"/>
                        </a:cubicBezTo>
                        <a:cubicBezTo>
                          <a:pt x="8653220" y="6534639"/>
                          <a:pt x="8585986" y="6489317"/>
                          <a:pt x="8480954" y="6507125"/>
                        </a:cubicBezTo>
                        <a:cubicBezTo>
                          <a:pt x="8375922" y="6524933"/>
                          <a:pt x="8100407" y="6504217"/>
                          <a:pt x="7982074" y="6507125"/>
                        </a:cubicBezTo>
                        <a:cubicBezTo>
                          <a:pt x="7863741" y="6510033"/>
                          <a:pt x="7666416" y="6460792"/>
                          <a:pt x="7571232" y="6507125"/>
                        </a:cubicBezTo>
                        <a:cubicBezTo>
                          <a:pt x="7476048" y="6553458"/>
                          <a:pt x="7189805" y="6450588"/>
                          <a:pt x="6896277" y="6507125"/>
                        </a:cubicBezTo>
                        <a:cubicBezTo>
                          <a:pt x="6602750" y="6563662"/>
                          <a:pt x="6404355" y="6467138"/>
                          <a:pt x="6221322" y="6507125"/>
                        </a:cubicBezTo>
                        <a:cubicBezTo>
                          <a:pt x="6038290" y="6547112"/>
                          <a:pt x="6008881" y="6473016"/>
                          <a:pt x="5810480" y="6507125"/>
                        </a:cubicBezTo>
                        <a:cubicBezTo>
                          <a:pt x="5612079" y="6541234"/>
                          <a:pt x="5587820" y="6471260"/>
                          <a:pt x="5487676" y="6507125"/>
                        </a:cubicBezTo>
                        <a:cubicBezTo>
                          <a:pt x="5387532" y="6542990"/>
                          <a:pt x="4992121" y="6480093"/>
                          <a:pt x="4812721" y="6507125"/>
                        </a:cubicBezTo>
                        <a:cubicBezTo>
                          <a:pt x="4633322" y="6534157"/>
                          <a:pt x="4373124" y="6491964"/>
                          <a:pt x="4137766" y="6507125"/>
                        </a:cubicBezTo>
                        <a:cubicBezTo>
                          <a:pt x="3902408" y="6522286"/>
                          <a:pt x="3664146" y="6451016"/>
                          <a:pt x="3462811" y="6507125"/>
                        </a:cubicBezTo>
                        <a:cubicBezTo>
                          <a:pt x="3261476" y="6563234"/>
                          <a:pt x="2914330" y="6455470"/>
                          <a:pt x="2699819" y="6507125"/>
                        </a:cubicBezTo>
                        <a:cubicBezTo>
                          <a:pt x="2485308" y="6558780"/>
                          <a:pt x="2430615" y="6481937"/>
                          <a:pt x="2200940" y="6507125"/>
                        </a:cubicBezTo>
                        <a:cubicBezTo>
                          <a:pt x="1971265" y="6532313"/>
                          <a:pt x="1857140" y="6430067"/>
                          <a:pt x="1525985" y="6507125"/>
                        </a:cubicBezTo>
                        <a:cubicBezTo>
                          <a:pt x="1194831" y="6584183"/>
                          <a:pt x="1284074" y="6502484"/>
                          <a:pt x="1115143" y="6507125"/>
                        </a:cubicBezTo>
                        <a:cubicBezTo>
                          <a:pt x="946212" y="6511766"/>
                          <a:pt x="857222" y="6484866"/>
                          <a:pt x="704301" y="6507125"/>
                        </a:cubicBezTo>
                        <a:cubicBezTo>
                          <a:pt x="551380" y="6529384"/>
                          <a:pt x="249169" y="6491503"/>
                          <a:pt x="0" y="6507125"/>
                        </a:cubicBezTo>
                        <a:cubicBezTo>
                          <a:pt x="-2012" y="6318706"/>
                          <a:pt x="490" y="6147265"/>
                          <a:pt x="0" y="6045711"/>
                        </a:cubicBezTo>
                        <a:cubicBezTo>
                          <a:pt x="-490" y="5944157"/>
                          <a:pt x="40206" y="5748101"/>
                          <a:pt x="0" y="5454154"/>
                        </a:cubicBezTo>
                        <a:cubicBezTo>
                          <a:pt x="-40206" y="5160207"/>
                          <a:pt x="81604" y="4888096"/>
                          <a:pt x="0" y="4732455"/>
                        </a:cubicBezTo>
                        <a:cubicBezTo>
                          <a:pt x="-81604" y="4576814"/>
                          <a:pt x="46021" y="4377054"/>
                          <a:pt x="0" y="4271040"/>
                        </a:cubicBezTo>
                        <a:cubicBezTo>
                          <a:pt x="-46021" y="4165026"/>
                          <a:pt x="52317" y="3755598"/>
                          <a:pt x="0" y="3549341"/>
                        </a:cubicBezTo>
                        <a:cubicBezTo>
                          <a:pt x="-52317" y="3343084"/>
                          <a:pt x="68707" y="3150663"/>
                          <a:pt x="0" y="2827642"/>
                        </a:cubicBezTo>
                        <a:cubicBezTo>
                          <a:pt x="-68707" y="2504621"/>
                          <a:pt x="17534" y="2544933"/>
                          <a:pt x="0" y="2431299"/>
                        </a:cubicBezTo>
                        <a:cubicBezTo>
                          <a:pt x="-17534" y="2317665"/>
                          <a:pt x="7490" y="2175698"/>
                          <a:pt x="0" y="1969884"/>
                        </a:cubicBezTo>
                        <a:cubicBezTo>
                          <a:pt x="-7490" y="1764070"/>
                          <a:pt x="67748" y="1576163"/>
                          <a:pt x="0" y="1378327"/>
                        </a:cubicBezTo>
                        <a:cubicBezTo>
                          <a:pt x="-67748" y="1180491"/>
                          <a:pt x="45956" y="989968"/>
                          <a:pt x="0" y="786771"/>
                        </a:cubicBezTo>
                        <a:cubicBezTo>
                          <a:pt x="-45956" y="583574"/>
                          <a:pt x="18546" y="270246"/>
                          <a:pt x="0" y="0"/>
                        </a:cubicBezTo>
                        <a:close/>
                      </a:path>
                      <a:path w="8803758" h="6507125" stroke="0" extrusionOk="0">
                        <a:moveTo>
                          <a:pt x="0" y="0"/>
                        </a:moveTo>
                        <a:cubicBezTo>
                          <a:pt x="173958" y="-35120"/>
                          <a:pt x="364388" y="21400"/>
                          <a:pt x="586917" y="0"/>
                        </a:cubicBezTo>
                        <a:cubicBezTo>
                          <a:pt x="809446" y="-21400"/>
                          <a:pt x="848714" y="35520"/>
                          <a:pt x="997759" y="0"/>
                        </a:cubicBezTo>
                        <a:cubicBezTo>
                          <a:pt x="1146804" y="-35520"/>
                          <a:pt x="1237504" y="1548"/>
                          <a:pt x="1320564" y="0"/>
                        </a:cubicBezTo>
                        <a:cubicBezTo>
                          <a:pt x="1403624" y="-1548"/>
                          <a:pt x="1506377" y="29498"/>
                          <a:pt x="1643368" y="0"/>
                        </a:cubicBezTo>
                        <a:cubicBezTo>
                          <a:pt x="1780359" y="-29498"/>
                          <a:pt x="2020756" y="60612"/>
                          <a:pt x="2230285" y="0"/>
                        </a:cubicBezTo>
                        <a:cubicBezTo>
                          <a:pt x="2439814" y="-60612"/>
                          <a:pt x="2531120" y="59266"/>
                          <a:pt x="2817203" y="0"/>
                        </a:cubicBezTo>
                        <a:cubicBezTo>
                          <a:pt x="3103286" y="-59266"/>
                          <a:pt x="3068190" y="47414"/>
                          <a:pt x="3316082" y="0"/>
                        </a:cubicBezTo>
                        <a:cubicBezTo>
                          <a:pt x="3563974" y="-47414"/>
                          <a:pt x="3781681" y="64462"/>
                          <a:pt x="3902999" y="0"/>
                        </a:cubicBezTo>
                        <a:cubicBezTo>
                          <a:pt x="4024317" y="-64462"/>
                          <a:pt x="4284621" y="371"/>
                          <a:pt x="4401879" y="0"/>
                        </a:cubicBezTo>
                        <a:cubicBezTo>
                          <a:pt x="4519137" y="-371"/>
                          <a:pt x="4583681" y="4985"/>
                          <a:pt x="4724683" y="0"/>
                        </a:cubicBezTo>
                        <a:cubicBezTo>
                          <a:pt x="4865685" y="-4985"/>
                          <a:pt x="4989566" y="20026"/>
                          <a:pt x="5135525" y="0"/>
                        </a:cubicBezTo>
                        <a:cubicBezTo>
                          <a:pt x="5281484" y="-20026"/>
                          <a:pt x="5655158" y="49688"/>
                          <a:pt x="5898518" y="0"/>
                        </a:cubicBezTo>
                        <a:cubicBezTo>
                          <a:pt x="6141878" y="-49688"/>
                          <a:pt x="6198097" y="24348"/>
                          <a:pt x="6397397" y="0"/>
                        </a:cubicBezTo>
                        <a:cubicBezTo>
                          <a:pt x="6596697" y="-24348"/>
                          <a:pt x="6609862" y="11330"/>
                          <a:pt x="6808240" y="0"/>
                        </a:cubicBezTo>
                        <a:cubicBezTo>
                          <a:pt x="7006618" y="-11330"/>
                          <a:pt x="7122647" y="68070"/>
                          <a:pt x="7395157" y="0"/>
                        </a:cubicBezTo>
                        <a:cubicBezTo>
                          <a:pt x="7667667" y="-68070"/>
                          <a:pt x="7627463" y="21698"/>
                          <a:pt x="7805999" y="0"/>
                        </a:cubicBezTo>
                        <a:cubicBezTo>
                          <a:pt x="7984535" y="-21698"/>
                          <a:pt x="8413431" y="20452"/>
                          <a:pt x="8803758" y="0"/>
                        </a:cubicBezTo>
                        <a:cubicBezTo>
                          <a:pt x="8843843" y="152765"/>
                          <a:pt x="8758163" y="249926"/>
                          <a:pt x="8803758" y="396343"/>
                        </a:cubicBezTo>
                        <a:cubicBezTo>
                          <a:pt x="8849353" y="542760"/>
                          <a:pt x="8760950" y="871936"/>
                          <a:pt x="8803758" y="1052971"/>
                        </a:cubicBezTo>
                        <a:cubicBezTo>
                          <a:pt x="8846566" y="1234006"/>
                          <a:pt x="8789134" y="1370224"/>
                          <a:pt x="8803758" y="1579457"/>
                        </a:cubicBezTo>
                        <a:cubicBezTo>
                          <a:pt x="8818382" y="1788690"/>
                          <a:pt x="8793434" y="1874288"/>
                          <a:pt x="8803758" y="1975800"/>
                        </a:cubicBezTo>
                        <a:cubicBezTo>
                          <a:pt x="8814082" y="2077312"/>
                          <a:pt x="8798777" y="2327482"/>
                          <a:pt x="8803758" y="2437214"/>
                        </a:cubicBezTo>
                        <a:cubicBezTo>
                          <a:pt x="8808739" y="2546946"/>
                          <a:pt x="8749266" y="2749257"/>
                          <a:pt x="8803758" y="2963700"/>
                        </a:cubicBezTo>
                        <a:cubicBezTo>
                          <a:pt x="8858250" y="3178143"/>
                          <a:pt x="8795990" y="3441086"/>
                          <a:pt x="8803758" y="3620328"/>
                        </a:cubicBezTo>
                        <a:cubicBezTo>
                          <a:pt x="8811526" y="3799570"/>
                          <a:pt x="8776512" y="3871107"/>
                          <a:pt x="8803758" y="4016671"/>
                        </a:cubicBezTo>
                        <a:cubicBezTo>
                          <a:pt x="8831004" y="4162235"/>
                          <a:pt x="8758003" y="4381429"/>
                          <a:pt x="8803758" y="4543156"/>
                        </a:cubicBezTo>
                        <a:cubicBezTo>
                          <a:pt x="8849513" y="4704884"/>
                          <a:pt x="8788223" y="4817701"/>
                          <a:pt x="8803758" y="4939499"/>
                        </a:cubicBezTo>
                        <a:cubicBezTo>
                          <a:pt x="8819293" y="5061297"/>
                          <a:pt x="8754352" y="5289981"/>
                          <a:pt x="8803758" y="5465985"/>
                        </a:cubicBezTo>
                        <a:cubicBezTo>
                          <a:pt x="8853164" y="5641989"/>
                          <a:pt x="8768092" y="5723594"/>
                          <a:pt x="8803758" y="5927399"/>
                        </a:cubicBezTo>
                        <a:cubicBezTo>
                          <a:pt x="8839424" y="6131204"/>
                          <a:pt x="8794984" y="6261895"/>
                          <a:pt x="8803758" y="6507125"/>
                        </a:cubicBezTo>
                        <a:cubicBezTo>
                          <a:pt x="8453849" y="6534993"/>
                          <a:pt x="8313381" y="6492032"/>
                          <a:pt x="8040766" y="6507125"/>
                        </a:cubicBezTo>
                        <a:cubicBezTo>
                          <a:pt x="7768151" y="6522218"/>
                          <a:pt x="7813049" y="6506404"/>
                          <a:pt x="7717961" y="6507125"/>
                        </a:cubicBezTo>
                        <a:cubicBezTo>
                          <a:pt x="7622874" y="6507846"/>
                          <a:pt x="7501270" y="6470602"/>
                          <a:pt x="7395157" y="6507125"/>
                        </a:cubicBezTo>
                        <a:cubicBezTo>
                          <a:pt x="7289044" y="6543648"/>
                          <a:pt x="7043779" y="6443987"/>
                          <a:pt x="6808240" y="6507125"/>
                        </a:cubicBezTo>
                        <a:cubicBezTo>
                          <a:pt x="6572701" y="6570263"/>
                          <a:pt x="6444121" y="6498620"/>
                          <a:pt x="6309360" y="6507125"/>
                        </a:cubicBezTo>
                        <a:cubicBezTo>
                          <a:pt x="6174599" y="6515630"/>
                          <a:pt x="5875845" y="6501598"/>
                          <a:pt x="5722443" y="6507125"/>
                        </a:cubicBezTo>
                        <a:cubicBezTo>
                          <a:pt x="5569041" y="6512652"/>
                          <a:pt x="5540622" y="6506914"/>
                          <a:pt x="5399638" y="6507125"/>
                        </a:cubicBezTo>
                        <a:cubicBezTo>
                          <a:pt x="5258655" y="6507336"/>
                          <a:pt x="5165067" y="6494191"/>
                          <a:pt x="5076834" y="6507125"/>
                        </a:cubicBezTo>
                        <a:cubicBezTo>
                          <a:pt x="4988601" y="6520059"/>
                          <a:pt x="4857327" y="6495320"/>
                          <a:pt x="4754029" y="6507125"/>
                        </a:cubicBezTo>
                        <a:cubicBezTo>
                          <a:pt x="4650731" y="6518930"/>
                          <a:pt x="4433111" y="6490206"/>
                          <a:pt x="4255150" y="6507125"/>
                        </a:cubicBezTo>
                        <a:cubicBezTo>
                          <a:pt x="4077189" y="6524044"/>
                          <a:pt x="3652566" y="6438751"/>
                          <a:pt x="3492157" y="6507125"/>
                        </a:cubicBezTo>
                        <a:cubicBezTo>
                          <a:pt x="3331748" y="6575499"/>
                          <a:pt x="3112853" y="6465260"/>
                          <a:pt x="2817203" y="6507125"/>
                        </a:cubicBezTo>
                        <a:cubicBezTo>
                          <a:pt x="2521553" y="6548990"/>
                          <a:pt x="2526377" y="6501144"/>
                          <a:pt x="2406361" y="6507125"/>
                        </a:cubicBezTo>
                        <a:cubicBezTo>
                          <a:pt x="2286345" y="6513106"/>
                          <a:pt x="2077025" y="6497360"/>
                          <a:pt x="1819443" y="6507125"/>
                        </a:cubicBezTo>
                        <a:cubicBezTo>
                          <a:pt x="1561861" y="6516890"/>
                          <a:pt x="1599107" y="6501681"/>
                          <a:pt x="1408601" y="6507125"/>
                        </a:cubicBezTo>
                        <a:cubicBezTo>
                          <a:pt x="1218095" y="6512569"/>
                          <a:pt x="924033" y="6432922"/>
                          <a:pt x="733647" y="6507125"/>
                        </a:cubicBezTo>
                        <a:cubicBezTo>
                          <a:pt x="543261" y="6581328"/>
                          <a:pt x="334204" y="6448766"/>
                          <a:pt x="0" y="6507125"/>
                        </a:cubicBezTo>
                        <a:cubicBezTo>
                          <a:pt x="-17056" y="6415594"/>
                          <a:pt x="30291" y="6272113"/>
                          <a:pt x="0" y="6110782"/>
                        </a:cubicBezTo>
                        <a:cubicBezTo>
                          <a:pt x="-30291" y="5949451"/>
                          <a:pt x="35274" y="5839279"/>
                          <a:pt x="0" y="5584296"/>
                        </a:cubicBezTo>
                        <a:cubicBezTo>
                          <a:pt x="-35274" y="5329313"/>
                          <a:pt x="61219" y="5013556"/>
                          <a:pt x="0" y="4862597"/>
                        </a:cubicBezTo>
                        <a:cubicBezTo>
                          <a:pt x="-61219" y="4711638"/>
                          <a:pt x="29474" y="4628622"/>
                          <a:pt x="0" y="4466254"/>
                        </a:cubicBezTo>
                        <a:cubicBezTo>
                          <a:pt x="-29474" y="4303886"/>
                          <a:pt x="40712" y="4126168"/>
                          <a:pt x="0" y="3939768"/>
                        </a:cubicBezTo>
                        <a:cubicBezTo>
                          <a:pt x="-40712" y="3753368"/>
                          <a:pt x="81907" y="3420473"/>
                          <a:pt x="0" y="3218069"/>
                        </a:cubicBezTo>
                        <a:cubicBezTo>
                          <a:pt x="-81907" y="3015665"/>
                          <a:pt x="67267" y="2867040"/>
                          <a:pt x="0" y="2561441"/>
                        </a:cubicBezTo>
                        <a:cubicBezTo>
                          <a:pt x="-67267" y="2255842"/>
                          <a:pt x="2591" y="2290767"/>
                          <a:pt x="0" y="2165098"/>
                        </a:cubicBezTo>
                        <a:cubicBezTo>
                          <a:pt x="-2591" y="2039429"/>
                          <a:pt x="56520" y="1760180"/>
                          <a:pt x="0" y="1573541"/>
                        </a:cubicBezTo>
                        <a:cubicBezTo>
                          <a:pt x="-56520" y="1386902"/>
                          <a:pt x="9746" y="1313635"/>
                          <a:pt x="0" y="1112127"/>
                        </a:cubicBezTo>
                        <a:cubicBezTo>
                          <a:pt x="-9746" y="910619"/>
                          <a:pt x="32405" y="337758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3868546-2164-4C33-8F22-32B28A4FD9F0}"/>
              </a:ext>
            </a:extLst>
          </p:cNvPr>
          <p:cNvSpPr txBox="1"/>
          <p:nvPr userDrawn="1"/>
        </p:nvSpPr>
        <p:spPr>
          <a:xfrm>
            <a:off x="6706953" y="-31899"/>
            <a:ext cx="2437048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9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Hương</a:t>
            </a:r>
            <a:r>
              <a:rPr lang="en-US" sz="9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9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Thảo</a:t>
            </a:r>
            <a:r>
              <a:rPr lang="en-US" sz="9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tranthao121004@gmail.com</a:t>
            </a:r>
            <a:endParaRPr lang="en-US" sz="12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542308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370940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5DE432-D16C-4DF4-8023-D5931B2AD2F9}" type="datetimeFigureOut">
              <a:rPr lang="en-US" smtClean="0"/>
              <a:t>10/31/2022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2D4A9B-76BF-435E-9DFE-DC77E219FC6F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Rectangle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Oval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Oval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5DE432-D16C-4DF4-8023-D5931B2AD2F9}" type="datetimeFigureOut">
              <a:rPr lang="en-US" smtClean="0"/>
              <a:t>10/31/2022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2D4A9B-76BF-435E-9DFE-DC77E219FC6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5DE432-D16C-4DF4-8023-D5931B2AD2F9}" type="datetimeFigureOut">
              <a:rPr lang="en-US" smtClean="0"/>
              <a:t>10/31/2022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2D4A9B-76BF-435E-9DFE-DC77E219FC6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5DE432-D16C-4DF4-8023-D5931B2AD2F9}" type="datetimeFigureOut">
              <a:rPr lang="en-US" smtClean="0"/>
              <a:t>10/31/2022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2D4A9B-76BF-435E-9DFE-DC77E219FC6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5DE432-D16C-4DF4-8023-D5931B2AD2F9}" type="datetimeFigureOut">
              <a:rPr lang="en-US" smtClean="0"/>
              <a:t>10/31/2022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2D4A9B-76BF-435E-9DFE-DC77E219FC6F}" type="slidenum">
              <a:rPr lang="en-US" smtClean="0"/>
              <a:t>‹#›</a:t>
            </a:fld>
            <a:endParaRPr lang="en-US"/>
          </a:p>
        </p:txBody>
      </p:sp>
      <p:sp>
        <p:nvSpPr>
          <p:cNvPr id="6" name="Rectangle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5DE432-D16C-4DF4-8023-D5931B2AD2F9}" type="datetimeFigureOut">
              <a:rPr lang="en-US" smtClean="0"/>
              <a:t>10/31/2022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2D4A9B-76BF-435E-9DFE-DC77E219FC6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5DE432-D16C-4DF4-8023-D5931B2AD2F9}" type="datetimeFigureOut">
              <a:rPr lang="en-US" smtClean="0"/>
              <a:t>10/31/2022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2D4A9B-76BF-435E-9DFE-DC77E219FC6F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/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en-US"/>
              <a:t>Click icon to add picture</a:t>
            </a:r>
            <a:endParaRPr kumimoji="0" lang="en-US" dirty="0"/>
          </a:p>
        </p:txBody>
      </p:sp>
      <p:sp>
        <p:nvSpPr>
          <p:cNvPr id="9" name="Flowchart: Process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Flowchart: Process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e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Oval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Donut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5" name="Title Placeholder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24" name="Date Placeholder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1E5DE432-D16C-4DF4-8023-D5931B2AD2F9}" type="datetimeFigureOut">
              <a:rPr lang="en-US" smtClean="0"/>
              <a:t>10/31/2022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en-US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E12D4A9B-76BF-435E-9DFE-DC77E219FC6F}" type="slidenum">
              <a:rPr lang="en-US" smtClean="0"/>
              <a:t>‹#›</a:t>
            </a:fld>
            <a:endParaRPr lang="en-US"/>
          </a:p>
        </p:txBody>
      </p:sp>
      <p:sp>
        <p:nvSpPr>
          <p:cNvPr id="15" name="Rectangle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510242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  <p:sldLayoutId id="2147483768" r:id="rId12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BA0BCC62-9A93-4244-8DFB-42623DC30D9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57250"/>
            <a:ext cx="9115425" cy="5129873"/>
          </a:xfrm>
          <a:prstGeom prst="rect">
            <a:avLst/>
          </a:prstGeom>
        </p:spPr>
      </p:pic>
      <p:sp>
        <p:nvSpPr>
          <p:cNvPr id="2" name="WordArt 12">
            <a:extLst>
              <a:ext uri="{FF2B5EF4-FFF2-40B4-BE49-F238E27FC236}">
                <a16:creationId xmlns:a16="http://schemas.microsoft.com/office/drawing/2014/main" id="{659DF7ED-BC06-4736-BB62-5A9C607C8E5B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2335921" y="2746772"/>
            <a:ext cx="4572000" cy="742950"/>
          </a:xfrm>
          <a:prstGeom prst="rect">
            <a:avLst/>
          </a:prstGeom>
        </p:spPr>
        <p:txBody>
          <a:bodyPr wrap="none" numCol="1" fromWordArt="1">
            <a:prstTxWarp prst="textPlain">
              <a:avLst>
                <a:gd name="adj" fmla="val 50000"/>
              </a:avLst>
            </a:prstTxWarp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9pPr>
          </a:lstStyle>
          <a:p>
            <a:pPr algn="ctr" defTabSz="685800"/>
            <a:r>
              <a:rPr lang="en-US" sz="2700" b="1" kern="10" dirty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sy="50000" kx="2453608" rotWithShape="0">
                    <a:srgbClr val="868686">
                      <a:alpha val="50000"/>
                    </a:srgbClr>
                  </a:outerShdw>
                </a:effectLst>
                <a:cs typeface="Times New Roman" panose="02020603050405020304" pitchFamily="18" charset="0"/>
              </a:rPr>
              <a:t>MÔN: ĐẠO ĐỨC</a:t>
            </a:r>
          </a:p>
        </p:txBody>
      </p:sp>
      <p:sp>
        <p:nvSpPr>
          <p:cNvPr id="3" name="TextBox 12">
            <a:extLst>
              <a:ext uri="{FF2B5EF4-FFF2-40B4-BE49-F238E27FC236}">
                <a16:creationId xmlns:a16="http://schemas.microsoft.com/office/drawing/2014/main" id="{D25B8B42-C83D-4D21-96A3-917567DC3FE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8417" y="1385119"/>
            <a:ext cx="9143999" cy="10037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9pPr>
          </a:lstStyle>
          <a:p>
            <a:pPr algn="ctr" defTabSz="685800" eaLnBrk="1" hangingPunct="1">
              <a:lnSpc>
                <a:spcPct val="150000"/>
              </a:lnSpc>
            </a:pPr>
            <a:r>
              <a:rPr lang="en-US" altLang="en-US" sz="2100" b="1" dirty="0">
                <a:solidFill>
                  <a:srgbClr val="003300"/>
                </a:solidFill>
                <a:cs typeface="Times New Roman" panose="02020603050405020304" pitchFamily="18" charset="0"/>
              </a:rPr>
              <a:t>ỦY BAN NHÂN DÂN QUẬN LONG BIÊN</a:t>
            </a:r>
          </a:p>
          <a:p>
            <a:pPr algn="ctr" defTabSz="685800" eaLnBrk="1" hangingPunct="1">
              <a:lnSpc>
                <a:spcPct val="150000"/>
              </a:lnSpc>
            </a:pPr>
            <a:r>
              <a:rPr lang="en-US" altLang="en-US" sz="2100" b="1" dirty="0">
                <a:solidFill>
                  <a:srgbClr val="003300"/>
                </a:solidFill>
                <a:cs typeface="Times New Roman" panose="02020603050405020304" pitchFamily="18" charset="0"/>
              </a:rPr>
              <a:t>TRƯỜNG TIỂU HỌC ÁI MỘ B</a:t>
            </a:r>
          </a:p>
        </p:txBody>
      </p:sp>
      <p:sp>
        <p:nvSpPr>
          <p:cNvPr id="4" name="TextBox 13">
            <a:extLst>
              <a:ext uri="{FF2B5EF4-FFF2-40B4-BE49-F238E27FC236}">
                <a16:creationId xmlns:a16="http://schemas.microsoft.com/office/drawing/2014/main" id="{C807C2C6-1984-4320-9819-09188EF1716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56122" y="4510087"/>
            <a:ext cx="6400800" cy="415498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9pPr>
          </a:lstStyle>
          <a:p>
            <a:pPr algn="ctr" defTabSz="685800" eaLnBrk="1" hangingPunct="1">
              <a:spcBef>
                <a:spcPct val="50000"/>
              </a:spcBef>
              <a:defRPr/>
            </a:pPr>
            <a:r>
              <a:rPr lang="en-US" altLang="en-US" sz="2100" b="1" dirty="0">
                <a:solidFill>
                  <a:srgbClr val="4472C4">
                    <a:lumMod val="50000"/>
                  </a:srgbClr>
                </a:solidFill>
              </a:rPr>
              <a:t>BÀI : </a:t>
            </a:r>
            <a:r>
              <a:rPr lang="vi-VN" altLang="en-US" sz="2100" b="1">
                <a:solidFill>
                  <a:srgbClr val="4472C4">
                    <a:lumMod val="50000"/>
                  </a:srgbClr>
                </a:solidFill>
                <a:latin typeface="Times New Roman"/>
              </a:rPr>
              <a:t>ÔN TẬP GIỮA KÌ I</a:t>
            </a:r>
            <a:endParaRPr lang="en-US" sz="2100" b="1" i="1" dirty="0">
              <a:solidFill>
                <a:srgbClr val="4472C4">
                  <a:lumMod val="50000"/>
                </a:srgbClr>
              </a:solidFill>
              <a:cs typeface="Times New Roman" pitchFamily="18" charset="0"/>
            </a:endParaRPr>
          </a:p>
        </p:txBody>
      </p:sp>
      <p:sp>
        <p:nvSpPr>
          <p:cNvPr id="5" name="TextBox 14">
            <a:extLst>
              <a:ext uri="{FF2B5EF4-FFF2-40B4-BE49-F238E27FC236}">
                <a16:creationId xmlns:a16="http://schemas.microsoft.com/office/drawing/2014/main" id="{B1F64381-8417-42D8-96A2-A6875EF4FA7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575" y="3760706"/>
            <a:ext cx="9115425" cy="5078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9pPr>
          </a:lstStyle>
          <a:p>
            <a:pPr algn="ctr" defTabSz="685800" eaLnBrk="1" hangingPunct="1"/>
            <a:r>
              <a:rPr lang="en-US" altLang="en-US" sz="2700" b="1" dirty="0">
                <a:solidFill>
                  <a:srgbClr val="FF0000"/>
                </a:solidFill>
                <a:cs typeface="Times New Roman" panose="02020603050405020304" pitchFamily="18" charset="0"/>
              </a:rPr>
              <a:t>LỚP 2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FEE2FA2-DB1A-4D9E-B5EC-9F24E939230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169" y="946309"/>
            <a:ext cx="1300931" cy="13009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281318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32272" y="0"/>
            <a:ext cx="9111728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Đạo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đức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008839" y="2366506"/>
            <a:ext cx="7601761" cy="56117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ts val="4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Nêu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những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việc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làm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thể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hiện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sự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yêu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quý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bạn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bè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?</a:t>
            </a:r>
            <a:endParaRPr kumimoji="0" lang="en-US" sz="2800" b="1" i="1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690287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7B184F5B-7CAC-4B80-B156-8C694C9E3AB4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1615522"/>
            <a:ext cx="1170334" cy="975278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E9414956-4A62-4264-A537-DD96800310E3}"/>
              </a:ext>
            </a:extLst>
          </p:cNvPr>
          <p:cNvSpPr txBox="1"/>
          <p:nvPr/>
        </p:nvSpPr>
        <p:spPr>
          <a:xfrm>
            <a:off x="993219" y="1873312"/>
            <a:ext cx="189346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800" b="1" dirty="0">
                <a:solidFill>
                  <a:srgbClr val="F78609"/>
                </a:solidFill>
                <a:latin typeface="+mj-lt"/>
              </a:rPr>
              <a:t>KHỞI ĐỘNG</a:t>
            </a: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32272" y="0"/>
            <a:ext cx="8842646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sz="28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Đạo</a:t>
            </a:r>
            <a:r>
              <a:rPr lang="en-US" sz="28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đức</a:t>
            </a:r>
            <a:endParaRPr lang="en-US" sz="2800" b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/>
            <a:r>
              <a:rPr lang="en-US" sz="32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Ôn</a:t>
            </a:r>
            <a:r>
              <a:rPr lang="en-US" sz="3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3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giữa</a:t>
            </a:r>
            <a:r>
              <a:rPr lang="en-US" sz="3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3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kì</a:t>
            </a:r>
            <a:r>
              <a:rPr lang="en-US" sz="3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I</a:t>
            </a:r>
            <a:endParaRPr lang="en-US" sz="3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063143" y="2667000"/>
            <a:ext cx="5017720" cy="56117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ts val="4000"/>
              </a:lnSpc>
            </a:pPr>
            <a:r>
              <a:rPr lang="en-US" sz="28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Hát</a:t>
            </a:r>
            <a:r>
              <a:rPr lang="en-US" sz="28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8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800" b="1" i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2800" b="1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chúng</a:t>
            </a:r>
            <a:r>
              <a:rPr lang="en-US" sz="2800" b="1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ta </a:t>
            </a:r>
            <a:r>
              <a:rPr lang="en-US" sz="2800" b="1" i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đoàn</a:t>
            </a:r>
            <a:r>
              <a:rPr lang="en-US" sz="2800" b="1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kết</a:t>
            </a:r>
            <a:endParaRPr lang="en-US" sz="2800" b="1" i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592787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145473" y="36225"/>
            <a:ext cx="8842646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sz="28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Đạo</a:t>
            </a:r>
            <a:r>
              <a:rPr lang="en-US" sz="28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đức</a:t>
            </a:r>
            <a:endParaRPr lang="en-US" sz="2800" b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/>
            <a:r>
              <a:rPr lang="en-US" sz="32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Ôn</a:t>
            </a:r>
            <a:r>
              <a:rPr lang="en-US" sz="3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3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giữa</a:t>
            </a:r>
            <a:r>
              <a:rPr lang="en-US" sz="3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3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kì</a:t>
            </a:r>
            <a:r>
              <a:rPr lang="en-US" sz="3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I</a:t>
            </a:r>
            <a:endParaRPr lang="en-US" sz="3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993220" y="2311453"/>
            <a:ext cx="79949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nl-NL" sz="3200" b="1" dirty="0">
                <a:latin typeface="Times New Roman" pitchFamily="18" charset="0"/>
                <a:cs typeface="Times New Roman" pitchFamily="18" charset="0"/>
              </a:rPr>
              <a:t>Hoạt động 1: Kể tên các bài đã học:</a:t>
            </a:r>
          </a:p>
          <a:p>
            <a:pPr algn="just"/>
            <a:r>
              <a:rPr lang="nl-NL" sz="3200" dirty="0">
                <a:latin typeface="Times New Roman" pitchFamily="18" charset="0"/>
                <a:cs typeface="Times New Roman" pitchFamily="18" charset="0"/>
              </a:rPr>
              <a:t>- Kể tên các bài đã học.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nl-NL" sz="3200" dirty="0">
                <a:latin typeface="Times New Roman" pitchFamily="18" charset="0"/>
                <a:cs typeface="Times New Roman" pitchFamily="18" charset="0"/>
              </a:rPr>
              <a:t>- Nêu những việc nên làm để thể hiện tình yêu quê hương?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nl-NL" sz="3200" dirty="0">
                <a:latin typeface="Times New Roman" pitchFamily="18" charset="0"/>
                <a:cs typeface="Times New Roman" pitchFamily="18" charset="0"/>
              </a:rPr>
              <a:t>- Nêu những việc cần làm thể hiện sự kính trọng thầy giáo, cô giáo?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B184F5B-7CAC-4B80-B156-8C694C9E3AB4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1447800"/>
            <a:ext cx="1170334" cy="975278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E9414956-4A62-4264-A537-DD96800310E3}"/>
              </a:ext>
            </a:extLst>
          </p:cNvPr>
          <p:cNvSpPr txBox="1"/>
          <p:nvPr/>
        </p:nvSpPr>
        <p:spPr>
          <a:xfrm>
            <a:off x="993219" y="1705590"/>
            <a:ext cx="229652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err="1">
                <a:solidFill>
                  <a:srgbClr val="F78609"/>
                </a:solidFill>
                <a:latin typeface="+mj-lt"/>
              </a:rPr>
              <a:t>LUYỆN</a:t>
            </a:r>
            <a:r>
              <a:rPr lang="en-US" sz="2800" b="1" dirty="0">
                <a:solidFill>
                  <a:srgbClr val="F78609"/>
                </a:solidFill>
                <a:latin typeface="+mj-lt"/>
              </a:rPr>
              <a:t> </a:t>
            </a:r>
            <a:r>
              <a:rPr lang="en-US" sz="2800" b="1" dirty="0" err="1">
                <a:solidFill>
                  <a:srgbClr val="F78609"/>
                </a:solidFill>
                <a:latin typeface="+mj-lt"/>
              </a:rPr>
              <a:t>TẬP</a:t>
            </a:r>
            <a:endParaRPr lang="vi-VN" sz="2800" b="1" dirty="0">
              <a:solidFill>
                <a:srgbClr val="F78609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4652460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145473" y="36225"/>
            <a:ext cx="8842646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sz="28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Đạo</a:t>
            </a:r>
            <a:r>
              <a:rPr lang="en-US" sz="28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đức</a:t>
            </a:r>
            <a:endParaRPr lang="en-US" sz="2800" b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/>
            <a:r>
              <a:rPr lang="en-US" sz="32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Ôn</a:t>
            </a:r>
            <a:r>
              <a:rPr lang="en-US" sz="3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3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giữa</a:t>
            </a:r>
            <a:r>
              <a:rPr lang="en-US" sz="3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3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kì</a:t>
            </a:r>
            <a:r>
              <a:rPr lang="en-US" sz="3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I</a:t>
            </a:r>
            <a:endParaRPr lang="en-US" sz="3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993220" y="1828800"/>
            <a:ext cx="7994900" cy="49552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nl-NL" sz="3200" b="1" dirty="0">
                <a:latin typeface="Times New Roman" pitchFamily="18" charset="0"/>
                <a:cs typeface="Times New Roman" pitchFamily="18" charset="0"/>
              </a:rPr>
              <a:t>Hoạt động 2: Xử lí tình huống</a:t>
            </a:r>
          </a:p>
          <a:p>
            <a:pPr algn="just"/>
            <a:r>
              <a:rPr lang="nl-NL" sz="3200" dirty="0">
                <a:latin typeface="Times New Roman" pitchFamily="18" charset="0"/>
                <a:cs typeface="Times New Roman" pitchFamily="18" charset="0"/>
              </a:rPr>
              <a:t>Em sẽ làm gì trong các tình huống sau?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nl-NL" sz="36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 Tình huống 1: </a:t>
            </a:r>
            <a:r>
              <a:rPr lang="nl-NL" sz="3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Bố mẹ rủ em cuối tuần về thăm ông bà ở quê mà hôm đấy em lại hẹn bạn đi chơi.</a:t>
            </a:r>
          </a:p>
          <a:p>
            <a:pPr algn="just"/>
            <a:endParaRPr lang="en-US" sz="36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nl-NL" sz="3600" b="1" i="1" dirty="0">
                <a:solidFill>
                  <a:schemeClr val="accent5"/>
                </a:solidFill>
                <a:latin typeface="Times New Roman" pitchFamily="18" charset="0"/>
                <a:cs typeface="Times New Roman" pitchFamily="18" charset="0"/>
              </a:rPr>
              <a:t>- Tình huống 2: </a:t>
            </a:r>
            <a:r>
              <a:rPr lang="nl-NL" sz="3600" dirty="0">
                <a:solidFill>
                  <a:schemeClr val="accent5"/>
                </a:solidFill>
                <a:latin typeface="Times New Roman" pitchFamily="18" charset="0"/>
                <a:cs typeface="Times New Roman" pitchFamily="18" charset="0"/>
              </a:rPr>
              <a:t>Cô giáo đang giảng bài mà Lan và Mai đang mải nói chuyện riêng trong lớp.</a:t>
            </a:r>
            <a:endParaRPr lang="en-US" sz="3600" dirty="0">
              <a:solidFill>
                <a:schemeClr val="accent5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B184F5B-7CAC-4B80-B156-8C694C9E3AB4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1143000"/>
            <a:ext cx="1170334" cy="975278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E9414956-4A62-4264-A537-DD96800310E3}"/>
              </a:ext>
            </a:extLst>
          </p:cNvPr>
          <p:cNvSpPr txBox="1"/>
          <p:nvPr/>
        </p:nvSpPr>
        <p:spPr>
          <a:xfrm>
            <a:off x="993219" y="1400790"/>
            <a:ext cx="229652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err="1">
                <a:solidFill>
                  <a:srgbClr val="F78609"/>
                </a:solidFill>
                <a:latin typeface="+mj-lt"/>
              </a:rPr>
              <a:t>LUYỆN</a:t>
            </a:r>
            <a:r>
              <a:rPr lang="en-US" sz="2800" b="1" dirty="0">
                <a:solidFill>
                  <a:srgbClr val="F78609"/>
                </a:solidFill>
                <a:latin typeface="+mj-lt"/>
              </a:rPr>
              <a:t> </a:t>
            </a:r>
            <a:r>
              <a:rPr lang="en-US" sz="2800" b="1" dirty="0" err="1">
                <a:solidFill>
                  <a:srgbClr val="F78609"/>
                </a:solidFill>
                <a:latin typeface="+mj-lt"/>
              </a:rPr>
              <a:t>TẬP</a:t>
            </a:r>
            <a:endParaRPr lang="vi-VN" sz="2800" b="1" dirty="0">
              <a:solidFill>
                <a:srgbClr val="F78609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7436304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145473" y="36225"/>
            <a:ext cx="8842646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sz="28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Đạo</a:t>
            </a:r>
            <a:r>
              <a:rPr lang="en-US" sz="28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đức</a:t>
            </a:r>
            <a:endParaRPr lang="en-US" sz="2800" b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/>
            <a:r>
              <a:rPr lang="en-US" sz="32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Ôn</a:t>
            </a:r>
            <a:r>
              <a:rPr lang="en-US" sz="3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3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giữa</a:t>
            </a:r>
            <a:r>
              <a:rPr lang="en-US" sz="3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3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kì</a:t>
            </a:r>
            <a:r>
              <a:rPr lang="en-US" sz="3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I</a:t>
            </a:r>
            <a:endParaRPr lang="en-US" sz="3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993219" y="1902797"/>
            <a:ext cx="7994900" cy="49552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nl-NL" sz="3200" b="1" dirty="0">
                <a:latin typeface="Times New Roman" pitchFamily="18" charset="0"/>
                <a:cs typeface="Times New Roman" pitchFamily="18" charset="0"/>
              </a:rPr>
              <a:t>Hoạt động 3: Đóng vai xử lí tình huống</a:t>
            </a:r>
          </a:p>
          <a:p>
            <a:pPr algn="just"/>
            <a:endParaRPr lang="nl-NL" sz="3200" b="1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nl-NL" sz="36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 Tình huống 1: </a:t>
            </a:r>
            <a:r>
              <a:rPr lang="nl-NL" sz="3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Bố mẹ rủ em cuối tuần về thăm ông bà ở quê mà hôm đấy em lại hẹn bạn đi chơi.</a:t>
            </a:r>
            <a:endParaRPr lang="en-US" sz="36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nl-NL" sz="3600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nl-NL" sz="3600" b="1" i="1" dirty="0">
                <a:solidFill>
                  <a:schemeClr val="accent5"/>
                </a:solidFill>
                <a:latin typeface="Times New Roman" pitchFamily="18" charset="0"/>
                <a:cs typeface="Times New Roman" pitchFamily="18" charset="0"/>
              </a:rPr>
              <a:t>- Tình huống 2: </a:t>
            </a:r>
            <a:r>
              <a:rPr lang="nl-NL" sz="3600" dirty="0">
                <a:solidFill>
                  <a:schemeClr val="accent5"/>
                </a:solidFill>
                <a:latin typeface="Times New Roman" pitchFamily="18" charset="0"/>
                <a:cs typeface="Times New Roman" pitchFamily="18" charset="0"/>
              </a:rPr>
              <a:t>Cô giáo đang giảng bài mà Lan và Mai đang mải nói chuyện riêng trong lớp.</a:t>
            </a:r>
            <a:endParaRPr lang="en-US" sz="3600" dirty="0">
              <a:solidFill>
                <a:schemeClr val="accent5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7B184F5B-7CAC-4B80-B156-8C694C9E3AB4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1143000"/>
            <a:ext cx="1170334" cy="975278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E9414956-4A62-4264-A537-DD96800310E3}"/>
              </a:ext>
            </a:extLst>
          </p:cNvPr>
          <p:cNvSpPr txBox="1"/>
          <p:nvPr/>
        </p:nvSpPr>
        <p:spPr>
          <a:xfrm>
            <a:off x="993219" y="1400790"/>
            <a:ext cx="229652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err="1">
                <a:solidFill>
                  <a:srgbClr val="F78609"/>
                </a:solidFill>
                <a:latin typeface="+mj-lt"/>
              </a:rPr>
              <a:t>LUYỆN</a:t>
            </a:r>
            <a:r>
              <a:rPr lang="en-US" sz="2800" b="1" dirty="0">
                <a:solidFill>
                  <a:srgbClr val="F78609"/>
                </a:solidFill>
                <a:latin typeface="+mj-lt"/>
              </a:rPr>
              <a:t> </a:t>
            </a:r>
            <a:r>
              <a:rPr lang="en-US" sz="2800" b="1" dirty="0" err="1">
                <a:solidFill>
                  <a:srgbClr val="F78609"/>
                </a:solidFill>
                <a:latin typeface="+mj-lt"/>
              </a:rPr>
              <a:t>TẬP</a:t>
            </a:r>
            <a:endParaRPr lang="vi-VN" sz="2800" b="1" dirty="0">
              <a:solidFill>
                <a:srgbClr val="F78609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0188126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145473" y="36225"/>
            <a:ext cx="8842646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sz="28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Đạo</a:t>
            </a:r>
            <a:r>
              <a:rPr lang="en-US" sz="28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đức</a:t>
            </a:r>
            <a:endParaRPr lang="en-US" sz="2800" b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/>
            <a:r>
              <a:rPr lang="en-US" sz="32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Ôn</a:t>
            </a:r>
            <a:r>
              <a:rPr lang="en-US" sz="3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3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giữa</a:t>
            </a:r>
            <a:r>
              <a:rPr lang="en-US" sz="3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3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kì</a:t>
            </a:r>
            <a:r>
              <a:rPr lang="en-US" sz="3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I</a:t>
            </a:r>
            <a:endParaRPr lang="en-US" sz="3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B184F5B-7CAC-4B80-B156-8C694C9E3AB4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1143000"/>
            <a:ext cx="1170334" cy="975278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E9414956-4A62-4264-A537-DD96800310E3}"/>
              </a:ext>
            </a:extLst>
          </p:cNvPr>
          <p:cNvSpPr txBox="1"/>
          <p:nvPr/>
        </p:nvSpPr>
        <p:spPr>
          <a:xfrm>
            <a:off x="993219" y="1400790"/>
            <a:ext cx="224773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err="1">
                <a:solidFill>
                  <a:srgbClr val="F78609"/>
                </a:solidFill>
                <a:latin typeface="+mj-lt"/>
              </a:rPr>
              <a:t>VẬN</a:t>
            </a:r>
            <a:r>
              <a:rPr lang="en-US" sz="2800" b="1" dirty="0">
                <a:solidFill>
                  <a:srgbClr val="F78609"/>
                </a:solidFill>
                <a:latin typeface="+mj-lt"/>
              </a:rPr>
              <a:t> </a:t>
            </a:r>
            <a:r>
              <a:rPr lang="en-US" sz="2800" b="1" dirty="0" err="1">
                <a:solidFill>
                  <a:srgbClr val="F78609"/>
                </a:solidFill>
                <a:latin typeface="+mj-lt"/>
              </a:rPr>
              <a:t>DỤNG</a:t>
            </a:r>
            <a:endParaRPr lang="vi-VN" sz="2800" b="1" dirty="0">
              <a:solidFill>
                <a:srgbClr val="F78609"/>
              </a:solidFill>
              <a:latin typeface="+mj-lt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993219" y="2133600"/>
            <a:ext cx="79949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nl-NL" sz="3200" dirty="0">
                <a:latin typeface="Times New Roman" pitchFamily="18" charset="0"/>
                <a:cs typeface="Times New Roman" pitchFamily="18" charset="0"/>
              </a:rPr>
              <a:t>Hãy chia sẻ những việc em đã làm và sẽ làm để thể hiện sự yêu quý thầy, cô giáo?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899941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olstice">
  <a:themeElements>
    <a:clrScheme name="Solstice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Solstice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olstice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2">
      <a:majorFont>
        <a:latin typeface="UTM Avo"/>
        <a:ea typeface="UTM Avo"/>
        <a:cs typeface=""/>
      </a:majorFont>
      <a:minorFont>
        <a:latin typeface="UTM Avo"/>
        <a:ea typeface="UTM Avo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44</TotalTime>
  <Words>296</Words>
  <Application>Microsoft Office PowerPoint</Application>
  <PresentationFormat>On-screen Show (4:3)</PresentationFormat>
  <Paragraphs>38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7</vt:i4>
      </vt:variant>
    </vt:vector>
  </HeadingPairs>
  <TitlesOfParts>
    <vt:vector size="19" baseType="lpstr">
      <vt:lpstr>等线</vt:lpstr>
      <vt:lpstr>Arial</vt:lpstr>
      <vt:lpstr>Arial-Rounded</vt:lpstr>
      <vt:lpstr>Calibri</vt:lpstr>
      <vt:lpstr>Gill Sans MT</vt:lpstr>
      <vt:lpstr>Tahoma</vt:lpstr>
      <vt:lpstr>Times New Roman</vt:lpstr>
      <vt:lpstr>UTM Avo</vt:lpstr>
      <vt:lpstr>Verdana</vt:lpstr>
      <vt:lpstr>Wingdings 2</vt:lpstr>
      <vt:lpstr>Solstice</vt:lpstr>
      <vt:lpstr>3_Office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This Pc</dc:creator>
  <cp:lastModifiedBy>vuminhanh27122000@gmail.com</cp:lastModifiedBy>
  <cp:revision>5</cp:revision>
  <dcterms:created xsi:type="dcterms:W3CDTF">2021-11-01T04:14:31Z</dcterms:created>
  <dcterms:modified xsi:type="dcterms:W3CDTF">2022-10-31T07:18:33Z</dcterms:modified>
</cp:coreProperties>
</file>