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80" r:id="rId3"/>
    <p:sldId id="256" r:id="rId4"/>
    <p:sldId id="379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08" r:id="rId1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VNI-Thufap2"/>
      <p:regular r:id="rId24"/>
    </p:embeddedFont>
  </p:embeddedFontLst>
  <p:custDataLst>
    <p:tags r:id="rId2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740" y="4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7C053-7376-4B19-9A9E-10994FB8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851"/>
            <a:ext cx="9144000" cy="206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17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D55B0-34A3-4531-BDA4-20D9512D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787"/>
            <a:ext cx="9144000" cy="3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9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1570C6-6C6E-43F3-AFF6-A4B584D7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7" y="0"/>
            <a:ext cx="73969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AEAC0-DBAA-45B3-85D8-690DCAC0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00" y="256812"/>
            <a:ext cx="7344800" cy="52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86766-4889-4C9A-8342-B16E3979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" y="652793"/>
            <a:ext cx="8949586" cy="48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6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9D808-037D-422A-9EE5-03F56918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854"/>
            <a:ext cx="9144000" cy="26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7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0241E-D02F-4607-A02B-E90E43007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3" y="0"/>
            <a:ext cx="86168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5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A66F7-9191-4686-86E0-F13454E3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336" y="0"/>
            <a:ext cx="578932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8BE18-5FD1-4E3F-942F-2AEEB2B0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7" y="313970"/>
            <a:ext cx="7744906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7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F7F90-C436-4913-B1F8-5D7EF681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339" y="271101"/>
            <a:ext cx="3915321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9DE6E-3F37-4523-B50C-FF2156CE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9751"/>
            <a:ext cx="9144000" cy="22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3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C8E226-0419-4287-8CA8-C0BAA3D1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627"/>
            <a:ext cx="9144000" cy="2049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8C2947-238B-4F6D-8DE4-98E791F7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2627"/>
            <a:ext cx="9144000" cy="20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3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91A15-CDCE-44C4-AB90-B9207CA2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28" y="0"/>
            <a:ext cx="498354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43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4796</TotalTime>
  <Words>32</Words>
  <Application>Microsoft Office PowerPoint</Application>
  <PresentationFormat>On-screen Show (16:10)</PresentationFormat>
  <Paragraphs>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VNI-Thufap2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Phan Thị Thanh Hoa</cp:lastModifiedBy>
  <cp:revision>167</cp:revision>
  <dcterms:created xsi:type="dcterms:W3CDTF">2020-02-10T09:35:50Z</dcterms:created>
  <dcterms:modified xsi:type="dcterms:W3CDTF">2021-12-31T05:41:34Z</dcterms:modified>
</cp:coreProperties>
</file>