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UMBo4N2mi4XXFARURqv7VkoU8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Tahoma-bold.fntdata"/><Relationship Id="rId6" Type="http://schemas.openxmlformats.org/officeDocument/2006/relationships/slide" Target="slides/slide2.xml"/><Relationship Id="rId18" Type="http://schemas.openxmlformats.org/officeDocument/2006/relationships/font" Target="fonts/Tahom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17c794c8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17c794c8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517c794c8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42.png"/><Relationship Id="rId5" Type="http://schemas.openxmlformats.org/officeDocument/2006/relationships/image" Target="../media/image39.png"/><Relationship Id="rId6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0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14344" l="0" r="0" t="0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9376" y="548266"/>
            <a:ext cx="5768789" cy="385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/>
          <p:nvPr/>
        </p:nvSpPr>
        <p:spPr>
          <a:xfrm>
            <a:off x="5835864" y="790407"/>
            <a:ext cx="5795683" cy="594656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198" name="Google Shape;198;p9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       LUYỆN TẬP</a:t>
              </a:r>
              <a:endParaRPr/>
            </a:p>
          </p:txBody>
        </p:sp>
        <p:pic>
          <p:nvPicPr>
            <p:cNvPr id="199" name="Google Shape;19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14022" y="0"/>
              <a:ext cx="643778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9"/>
          <p:cNvSpPr/>
          <p:nvPr/>
        </p:nvSpPr>
        <p:spPr>
          <a:xfrm>
            <a:off x="471066" y="1105231"/>
            <a:ext cx="4652263" cy="2407023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Đang giờ ra chơi, nghe sáu tiếng trống, chúng em mau chóng vào lớp.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500156" y="3836753"/>
            <a:ext cx="4623173" cy="2648267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Trả lời:</a:t>
            </a:r>
            <a:endParaRPr/>
          </a:p>
          <a:p>
            <a:pPr indent="-282575" lvl="0" marL="2825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là:………</a:t>
            </a:r>
            <a:endParaRPr/>
          </a:p>
          <a:p>
            <a:pPr indent="-117475" lvl="0" marL="2825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2825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là:……..</a:t>
            </a:r>
            <a:endParaRPr/>
          </a:p>
          <a:p>
            <a:pPr indent="-63500" lvl="0" marL="2286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sáu tiếng trống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Mau chóng vào lớp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6466" y="1009841"/>
            <a:ext cx="3503644" cy="229779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 rot="-329287">
            <a:off x="10186828" y="3281550"/>
            <a:ext cx="767404" cy="1290918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62255" y="3661817"/>
            <a:ext cx="2352067" cy="182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12896" y="4933193"/>
            <a:ext cx="2485581" cy="163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0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216" name="Google Shape;216;p10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       LUYỆN TẬP</a:t>
              </a:r>
              <a:endParaRPr/>
            </a:p>
          </p:txBody>
        </p:sp>
        <p:pic>
          <p:nvPicPr>
            <p:cNvPr id="217" name="Google Shape;21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14022" y="0"/>
              <a:ext cx="643778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10"/>
          <p:cNvSpPr/>
          <p:nvPr/>
        </p:nvSpPr>
        <p:spPr>
          <a:xfrm>
            <a:off x="6114093" y="1197934"/>
            <a:ext cx="5599299" cy="2407023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Bác Năm đi xe máy ngoài đường, nghe tiếng còi ô tô đằng sau, bác tránh sang bên phải để nhường đường cho ô tô đi qua.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6139587" y="3836753"/>
            <a:ext cx="5573805" cy="2648267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Trả lời:</a:t>
            </a:r>
            <a:endParaRPr/>
          </a:p>
          <a:p>
            <a:pPr indent="-282575" lvl="0" marL="2825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là:………</a:t>
            </a:r>
            <a:endParaRPr/>
          </a:p>
          <a:p>
            <a:pPr indent="-117475" lvl="0" marL="2825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282575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là:……..</a:t>
            </a:r>
            <a:endParaRPr/>
          </a:p>
          <a:p>
            <a:pPr indent="-63500" lvl="0" marL="2286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Tiếng ô tô đằng sau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Tránh sang bên phải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2253279" y="3836753"/>
            <a:ext cx="422686" cy="493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10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227" name="Google Shape;227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0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10"/>
            <p:cNvCxnSpPr/>
            <p:nvPr/>
          </p:nvCxnSpPr>
          <p:spPr>
            <a:xfrm>
              <a:off x="365121" y="5972006"/>
              <a:ext cx="502715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0" name="Google Shape;230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10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33" name="Google Shape;233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0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5" name="Google Shape;235;p10"/>
            <p:cNvCxnSpPr/>
            <p:nvPr/>
          </p:nvCxnSpPr>
          <p:spPr>
            <a:xfrm>
              <a:off x="365121" y="5972006"/>
              <a:ext cx="502715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6" name="Google Shape;236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1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243" name="Google Shape;243;p11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      VẬN DỤNG</a:t>
              </a:r>
              <a:endParaRPr/>
            </a:p>
          </p:txBody>
        </p:sp>
        <p:pic>
          <p:nvPicPr>
            <p:cNvPr id="244" name="Google Shape;24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33686" y="0"/>
              <a:ext cx="695325" cy="666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11"/>
          <p:cNvSpPr/>
          <p:nvPr/>
        </p:nvSpPr>
        <p:spPr>
          <a:xfrm>
            <a:off x="362073" y="996287"/>
            <a:ext cx="6974806" cy="56626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Ở nhà, Minh thấy cơn mưa đang đến. Quần áo đang phơi ngoài sân. Minh mau chóng mang quần áo vào nhà.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indent="-341313" lvl="0" marL="73660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Minh nhận được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thông tin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gì?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Quyết định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của Minh là gì?</a:t>
            </a:r>
            <a:endParaRPr/>
          </a:p>
          <a:p>
            <a:pPr indent="-341313" lvl="0" marL="736600" marR="0" rtl="0" algn="just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mà Minh nhận được quan trọng như thế nào trong việc ra quyết định?</a:t>
            </a:r>
            <a:endParaRPr/>
          </a:p>
        </p:txBody>
      </p:sp>
      <p:grpSp>
        <p:nvGrpSpPr>
          <p:cNvPr id="247" name="Google Shape;247;p11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248" name="Google Shape;24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1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rgbClr val="F2F2F2"/>
            </a:solidFill>
            <a:ln cap="flat" cmpd="sng" w="12700">
              <a:solidFill>
                <a:srgbClr val="F8F8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1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rgbClr val="AEABAB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0611" y="996287"/>
            <a:ext cx="1637730" cy="1466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     GHI NHỚ</a:t>
            </a:r>
            <a:endParaRPr/>
          </a:p>
        </p:txBody>
      </p:sp>
      <p:sp>
        <p:nvSpPr>
          <p:cNvPr id="259" name="Google Shape;259;p1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mang lại sự hiểu biết cho con người. Nhờ có thông tin mà con người có được quyết định kịp thời, phù hợp.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17c794c86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 DÙNG CẦN CHUẨN BỊ</a:t>
            </a:r>
            <a:endParaRPr/>
          </a:p>
        </p:txBody>
      </p:sp>
      <p:pic>
        <p:nvPicPr>
          <p:cNvPr id="99" name="Google Shape;99;g1517c794c8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47" y="1824450"/>
            <a:ext cx="3003101" cy="35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517c794c86_1_0"/>
          <p:cNvSpPr txBox="1"/>
          <p:nvPr/>
        </p:nvSpPr>
        <p:spPr>
          <a:xfrm>
            <a:off x="616500" y="5506975"/>
            <a:ext cx="3651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SGK/ VỞ BT TIN HỌC LỚP 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g1517c794c86_1_0"/>
          <p:cNvPicPr preferRelativeResize="0"/>
          <p:nvPr/>
        </p:nvPicPr>
        <p:blipFill rotWithShape="1">
          <a:blip r:embed="rId4">
            <a:alphaModFix/>
          </a:blip>
          <a:srcRect b="0" l="34456" r="0" t="33638"/>
          <a:stretch/>
        </p:blipFill>
        <p:spPr>
          <a:xfrm>
            <a:off x="4882500" y="1573375"/>
            <a:ext cx="6899141" cy="48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17c794c86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0"/>
            <a:ext cx="1950448" cy="16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g1517c794c86_1_0"/>
          <p:cNvGrpSpPr/>
          <p:nvPr/>
        </p:nvGrpSpPr>
        <p:grpSpPr>
          <a:xfrm>
            <a:off x="10121848" y="1"/>
            <a:ext cx="2070156" cy="4888335"/>
            <a:chOff x="10151873" y="-600274"/>
            <a:chExt cx="2070156" cy="4888335"/>
          </a:xfrm>
        </p:grpSpPr>
        <p:sp>
          <p:nvSpPr>
            <p:cNvPr id="104" name="Google Shape;104;g1517c794c86_1_0"/>
            <p:cNvSpPr/>
            <p:nvPr/>
          </p:nvSpPr>
          <p:spPr>
            <a:xfrm>
              <a:off x="11046757" y="3454361"/>
              <a:ext cx="766500" cy="83370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g1517c794c86_1_0"/>
            <p:cNvPicPr preferRelativeResize="0"/>
            <p:nvPr/>
          </p:nvPicPr>
          <p:blipFill rotWithShape="1">
            <a:blip r:embed="rId6">
              <a:alphaModFix/>
            </a:blip>
            <a:srcRect b="3827" l="0" r="0" t="0"/>
            <a:stretch/>
          </p:blipFill>
          <p:spPr>
            <a:xfrm>
              <a:off x="10151873" y="-600274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14344" l="0" r="0" t="0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67672" y="3759200"/>
            <a:ext cx="2980245" cy="258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97941">
            <a:off x="1477555" y="3957865"/>
            <a:ext cx="695325" cy="80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116" name="Google Shape;116;p2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2"/>
            <p:cNvPicPr preferRelativeResize="0"/>
            <p:nvPr/>
          </p:nvPicPr>
          <p:blipFill rotWithShape="1">
            <a:blip r:embed="rId9">
              <a:alphaModFix/>
            </a:blip>
            <a:srcRect b="3828" l="0" r="0" t="0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1 - THÔNG TIN VÀ QUYẾT ĐỊNH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sz="4000"/>
          </a:p>
        </p:txBody>
      </p:sp>
      <p:sp>
        <p:nvSpPr>
          <p:cNvPr id="120" name="Google Shape;120;p2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478972" y="939212"/>
            <a:ext cx="11277600" cy="542159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9444" y="3992916"/>
            <a:ext cx="1480683" cy="176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8374" y="5636906"/>
            <a:ext cx="8667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05733" y="5636906"/>
            <a:ext cx="83820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9488" y="4282042"/>
            <a:ext cx="75247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fmla="val -58278" name="adj1"/>
              <a:gd fmla="val 47310" name="adj2"/>
            </a:avLst>
          </a:prstGeom>
          <a:solidFill>
            <a:srgbClr val="FBE4D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 nay cả nhà mình sẽ về quê.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fmla="val 9929" name="adj1"/>
              <a:gd fmla="val 76431" name="adj2"/>
            </a:avLst>
          </a:prstGeom>
          <a:solidFill>
            <a:srgbClr val="FBE4D4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thích quá! Vậy con sẽ đi chuẩn bị đồ đạc của con.</a:t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11947" y="1770424"/>
            <a:ext cx="2824277" cy="386648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3847475" y="51827"/>
            <a:ext cx="4353220" cy="595086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MỞ ĐẦU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1799773" y="1440543"/>
            <a:ext cx="2641600" cy="59508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 HUỐNG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An nhận được 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Chiều nay cả nhà sẽ về quê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rgbClr val="1E4E79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của An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Đi chuẩn bị đồ đạc của m</a:t>
            </a:r>
            <a:endParaRPr/>
          </a:p>
        </p:txBody>
      </p:sp>
      <p:cxnSp>
        <p:nvCxnSpPr>
          <p:cNvPr id="141" name="Google Shape;141;p4"/>
          <p:cNvCxnSpPr>
            <a:endCxn id="139" idx="1"/>
          </p:cNvCxnSpPr>
          <p:nvPr/>
        </p:nvCxnSpPr>
        <p:spPr>
          <a:xfrm flipH="1" rot="10800000">
            <a:off x="6357143" y="2462628"/>
            <a:ext cx="1204800" cy="1429200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2" name="Google Shape;142;p4"/>
          <p:cNvCxnSpPr>
            <a:endCxn id="140" idx="1"/>
          </p:cNvCxnSpPr>
          <p:nvPr/>
        </p:nvCxnSpPr>
        <p:spPr>
          <a:xfrm>
            <a:off x="6357300" y="3915187"/>
            <a:ext cx="1262700" cy="1404300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3" name="Google Shape;143;p4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810583" y="0"/>
            <a:ext cx="4353220" cy="53340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MỞ ĐẦU</a:t>
            </a:r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529" y="2169994"/>
            <a:ext cx="6071728" cy="326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151" name="Google Shape;151;p5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" name="Google Shape;152;p5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153" name="Google Shape;153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4" name="Google Shape;154;p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Hình 1.1. Dự báo bão </a:t>
                </a:r>
                <a:endParaRPr/>
              </a:p>
            </p:txBody>
          </p:sp>
        </p:grpSp>
      </p:grpSp>
      <p:sp>
        <p:nvSpPr>
          <p:cNvPr id="155" name="Google Shape;155;p5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4920" y="1870321"/>
            <a:ext cx="4917786" cy="2431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 ngư dân đang nghe dự báo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 hãy cho biết: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mà các bác ngư dân nhận được là gì?</a:t>
            </a:r>
            <a:endParaRPr/>
          </a:p>
          <a:p>
            <a:pPr indent="-285750" lvl="0" marL="2857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của họ là gì?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3930438" y="0"/>
            <a:ext cx="4353220" cy="528298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6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66" name="Google Shape;166;p6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6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68" name="Google Shape;168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9" name="Google Shape;169;p6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Hình 1.1. Dự báo bão </a:t>
                </a:r>
                <a:endParaRPr/>
              </a:p>
            </p:txBody>
          </p:sp>
        </p:grpSp>
      </p:grpSp>
      <p:sp>
        <p:nvSpPr>
          <p:cNvPr id="170" name="Google Shape;170;p6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Thông tin các bác ngư dân nhận được: 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Khu vực mình đang đánh cá sắp có bão</a:t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Quyết định của các bác ngư dân: </a:t>
            </a: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Nhanh chóng đưa tàu về bến </a:t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930438" y="0"/>
            <a:ext cx="4353220" cy="53340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393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Hãy trao đổi với bạn và cho biết thông tin mà các bác ngư dân nhận được quan trọng như thế nào trong việc ra quyết định của họ?</a:t>
            </a:r>
            <a:endParaRPr/>
          </a:p>
          <a:p>
            <a:pPr indent="-241300" lvl="0" marL="393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393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cho ví dụ về vai trò quan trọng của thông tin đối với việc ra quyết định của con người.</a:t>
            </a:r>
            <a:endParaRPr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116" y="1776684"/>
            <a:ext cx="4519904" cy="382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1305" y="1009333"/>
            <a:ext cx="1637730" cy="146695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3796935" y="-7620"/>
            <a:ext cx="4353220" cy="54102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5100" y="1803974"/>
            <a:ext cx="4519904" cy="3828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 mang lại sự hiểu biết cho con người, làm cho quyết định của con người chính xác, phù hợp.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3908493" y="0"/>
            <a:ext cx="4353220" cy="533403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2022-01-16T07:26:14Z</dcterms:created>
  <dc:creator>Admin</dc:creator>
</cp:coreProperties>
</file>