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12a7e498ba0_0_14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g12a7e498ba0_0_1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12a7e498ba0_0_1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g12a7e498ba0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12a7e498ba0_0_8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12a7e498ba0_0_8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12a7e498ba0_0_1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g12a7e498ba0_0_1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vi"/>
              <a:t>Chúng ta cùng nhắc lại kiến thức về thư mục đã học, H1 là biểu tưởng của thư mục. Thông thường biểu tượng của thư mục sẽ có hình kẹp giấy màu vàng.</a:t>
            </a:r>
            <a:endParaRPr/>
          </a:p>
        </p:txBody>
      </p:sp>
      <p:sp>
        <p:nvSpPr>
          <p:cNvPr id="223" name="Google Shape;223;g12a7e498ba0_0_15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vi"/>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12a7e498ba0_0_1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g12a7e498ba0_0_16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g12a7e498ba0_0_16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vi"/>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12a7e498ba0_0_1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g12a7e498ba0_0_1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g12a7e498ba0_0_17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vi"/>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12a7e498ba0_0_20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g12a7e498ba0_0_2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12a7e498ba0_0_2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g12a7e498ba0_0_2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g12a7e498ba0_0_2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vi"/>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12a7e498ba0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g12a7e498ba0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12a7e498ba0_0_1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g12a7e498ba0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2.pn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v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v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vi"/>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Chủ đề B--Bài 1-Nội dung">
  <p:cSld name="2-Chủ đề B--Bài 1-Nội dung">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idx="10" type="dt"/>
          </p:nvPr>
        </p:nvSpPr>
        <p:spPr>
          <a:xfrm>
            <a:off x="901700" y="4817141"/>
            <a:ext cx="2250600" cy="273900"/>
          </a:xfrm>
          <a:prstGeom prst="rect">
            <a:avLst/>
          </a:prstGeom>
          <a:noFill/>
          <a:ln>
            <a:noFill/>
          </a:ln>
        </p:spPr>
        <p:txBody>
          <a:bodyPr anchorCtr="0" anchor="ctr" bIns="34275" lIns="68575" spcFirstLastPara="1" rIns="342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2" name="Google Shape;52;p13"/>
          <p:cNvSpPr txBox="1"/>
          <p:nvPr>
            <p:ph idx="11" type="ftr"/>
          </p:nvPr>
        </p:nvSpPr>
        <p:spPr>
          <a:xfrm>
            <a:off x="4197353" y="4817141"/>
            <a:ext cx="37833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3" name="Google Shape;53;p13"/>
          <p:cNvSpPr txBox="1"/>
          <p:nvPr>
            <p:ph idx="12" type="sldNum"/>
          </p:nvPr>
        </p:nvSpPr>
        <p:spPr>
          <a:xfrm>
            <a:off x="7994195" y="4817141"/>
            <a:ext cx="709800" cy="273900"/>
          </a:xfrm>
          <a:prstGeom prst="rect">
            <a:avLst/>
          </a:prstGeom>
          <a:noFill/>
          <a:ln>
            <a:noFill/>
          </a:ln>
        </p:spPr>
        <p:txBody>
          <a:bodyPr anchorCtr="0" anchor="ctr" bIns="34275" lIns="342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vi"/>
              <a:t>‹#›</a:t>
            </a:fld>
            <a:endParaRPr/>
          </a:p>
        </p:txBody>
      </p:sp>
      <p:sp>
        <p:nvSpPr>
          <p:cNvPr id="54" name="Google Shape;54;p13"/>
          <p:cNvSpPr txBox="1"/>
          <p:nvPr>
            <p:ph idx="1" type="body"/>
          </p:nvPr>
        </p:nvSpPr>
        <p:spPr>
          <a:xfrm>
            <a:off x="628650" y="657167"/>
            <a:ext cx="7886700" cy="3429000"/>
          </a:xfrm>
          <a:prstGeom prst="rect">
            <a:avLst/>
          </a:prstGeom>
          <a:noFill/>
          <a:ln>
            <a:noFill/>
          </a:ln>
        </p:spPr>
        <p:txBody>
          <a:bodyPr anchorCtr="0" anchor="t" bIns="34275" lIns="68575" spcFirstLastPara="1" rIns="68575" wrap="square" tIns="34275">
            <a:noAutofit/>
          </a:bodyPr>
          <a:lstStyle>
            <a:lvl1pPr indent="-228600" lvl="0" marL="457200" rtl="0" algn="ctr">
              <a:lnSpc>
                <a:spcPct val="90000"/>
              </a:lnSpc>
              <a:spcBef>
                <a:spcPts val="900"/>
              </a:spcBef>
              <a:spcAft>
                <a:spcPts val="0"/>
              </a:spcAft>
              <a:buClr>
                <a:schemeClr val="dk2"/>
              </a:buClr>
              <a:buSzPts val="2400"/>
              <a:buNone/>
              <a:defRPr sz="2400">
                <a:solidFill>
                  <a:schemeClr val="dk2"/>
                </a:solidFill>
                <a:latin typeface="Times New Roman"/>
                <a:ea typeface="Times New Roman"/>
                <a:cs typeface="Times New Roman"/>
                <a:sym typeface="Times New Roman"/>
              </a:defRPr>
            </a:lvl1pPr>
            <a:lvl2pPr indent="-374650" lvl="1" marL="914400" rtl="0" algn="l">
              <a:lnSpc>
                <a:spcPct val="90000"/>
              </a:lnSpc>
              <a:spcBef>
                <a:spcPts val="200"/>
              </a:spcBef>
              <a:spcAft>
                <a:spcPts val="0"/>
              </a:spcAft>
              <a:buClr>
                <a:schemeClr val="dk2"/>
              </a:buClr>
              <a:buSzPts val="2300"/>
              <a:buFont typeface="Noto Sans Symbols"/>
              <a:buChar char="⚫"/>
              <a:defRPr sz="2300">
                <a:solidFill>
                  <a:schemeClr val="dk2"/>
                </a:solidFill>
                <a:latin typeface="Times New Roman"/>
                <a:ea typeface="Times New Roman"/>
                <a:cs typeface="Times New Roman"/>
                <a:sym typeface="Times New Roman"/>
              </a:defRPr>
            </a:lvl2pPr>
            <a:lvl3pPr indent="-361950" lvl="2" marL="1371600" rtl="0" algn="l">
              <a:lnSpc>
                <a:spcPct val="90000"/>
              </a:lnSpc>
              <a:spcBef>
                <a:spcPts val="300"/>
              </a:spcBef>
              <a:spcAft>
                <a:spcPts val="0"/>
              </a:spcAft>
              <a:buClr>
                <a:schemeClr val="dk2"/>
              </a:buClr>
              <a:buSzPts val="2100"/>
              <a:buFont typeface="Noto Sans Symbols"/>
              <a:buChar char="⚫"/>
              <a:defRPr sz="2100">
                <a:solidFill>
                  <a:schemeClr val="dk2"/>
                </a:solidFill>
                <a:latin typeface="Times New Roman"/>
                <a:ea typeface="Times New Roman"/>
                <a:cs typeface="Times New Roman"/>
                <a:sym typeface="Times New Roman"/>
              </a:defRPr>
            </a:lvl3pPr>
            <a:lvl4pPr indent="-355600" lvl="3" marL="1828800" rtl="0" algn="l">
              <a:lnSpc>
                <a:spcPct val="90000"/>
              </a:lnSpc>
              <a:spcBef>
                <a:spcPts val="300"/>
              </a:spcBef>
              <a:spcAft>
                <a:spcPts val="0"/>
              </a:spcAft>
              <a:buClr>
                <a:schemeClr val="dk2"/>
              </a:buClr>
              <a:buSzPts val="2000"/>
              <a:buFont typeface="Noto Sans Symbols"/>
              <a:buChar char="⚫"/>
              <a:defRPr sz="2000">
                <a:solidFill>
                  <a:schemeClr val="dk2"/>
                </a:solidFill>
                <a:latin typeface="Times New Roman"/>
                <a:ea typeface="Times New Roman"/>
                <a:cs typeface="Times New Roman"/>
                <a:sym typeface="Times New Roman"/>
              </a:defRPr>
            </a:lvl4pPr>
            <a:lvl5pPr indent="-342900" lvl="4" marL="2286000" rtl="0" algn="l">
              <a:lnSpc>
                <a:spcPct val="90000"/>
              </a:lnSpc>
              <a:spcBef>
                <a:spcPts val="300"/>
              </a:spcBef>
              <a:spcAft>
                <a:spcPts val="0"/>
              </a:spcAft>
              <a:buClr>
                <a:schemeClr val="dk2"/>
              </a:buClr>
              <a:buSzPts val="1800"/>
              <a:buFont typeface="Noto Sans Symbols"/>
              <a:buChar char="⚫"/>
              <a:defRPr sz="1800">
                <a:solidFill>
                  <a:schemeClr val="dk2"/>
                </a:solidFill>
                <a:latin typeface="Times New Roman"/>
                <a:ea typeface="Times New Roman"/>
                <a:cs typeface="Times New Roman"/>
                <a:sym typeface="Times New Roman"/>
              </a:defRPr>
            </a:lvl5pPr>
            <a:lvl6pPr indent="-317500" lvl="5" marL="2743200" rtl="0" algn="l">
              <a:lnSpc>
                <a:spcPct val="90000"/>
              </a:lnSpc>
              <a:spcBef>
                <a:spcPts val="300"/>
              </a:spcBef>
              <a:spcAft>
                <a:spcPts val="0"/>
              </a:spcAft>
              <a:buSzPts val="1400"/>
              <a:buChar char="■"/>
              <a:defRPr/>
            </a:lvl6pPr>
            <a:lvl7pPr indent="-317500" lvl="6" marL="3200400" rtl="0" algn="l">
              <a:lnSpc>
                <a:spcPct val="90000"/>
              </a:lnSpc>
              <a:spcBef>
                <a:spcPts val="300"/>
              </a:spcBef>
              <a:spcAft>
                <a:spcPts val="0"/>
              </a:spcAft>
              <a:buSzPts val="1400"/>
              <a:buChar char="●"/>
              <a:defRPr/>
            </a:lvl7pPr>
            <a:lvl8pPr indent="-317500" lvl="7" marL="3657600" rtl="0" algn="l">
              <a:lnSpc>
                <a:spcPct val="90000"/>
              </a:lnSpc>
              <a:spcBef>
                <a:spcPts val="300"/>
              </a:spcBef>
              <a:spcAft>
                <a:spcPts val="0"/>
              </a:spcAft>
              <a:buSzPts val="1400"/>
              <a:buChar char="○"/>
              <a:defRPr/>
            </a:lvl8pPr>
            <a:lvl9pPr indent="-317500" lvl="8" marL="4114800" rtl="0" algn="l">
              <a:lnSpc>
                <a:spcPct val="90000"/>
              </a:lnSpc>
              <a:spcBef>
                <a:spcPts val="300"/>
              </a:spcBef>
              <a:spcAft>
                <a:spcPts val="300"/>
              </a:spcAft>
              <a:buSzPts val="1400"/>
              <a:buChar char="■"/>
              <a:defRPr/>
            </a:lvl9pPr>
          </a:lstStyle>
          <a:p/>
        </p:txBody>
      </p:sp>
      <p:pic>
        <p:nvPicPr>
          <p:cNvPr id="55" name="Google Shape;55;p13"/>
          <p:cNvPicPr preferRelativeResize="0"/>
          <p:nvPr/>
        </p:nvPicPr>
        <p:blipFill rotWithShape="1">
          <a:blip r:embed="rId2">
            <a:alphaModFix/>
          </a:blip>
          <a:srcRect b="0" l="0" r="0" t="0"/>
          <a:stretch/>
        </p:blipFill>
        <p:spPr>
          <a:xfrm>
            <a:off x="383705" y="4132997"/>
            <a:ext cx="517996" cy="684143"/>
          </a:xfrm>
          <a:prstGeom prst="rect">
            <a:avLst/>
          </a:prstGeom>
          <a:noFill/>
          <a:ln>
            <a:noFill/>
          </a:ln>
        </p:spPr>
      </p:pic>
      <p:pic>
        <p:nvPicPr>
          <p:cNvPr id="56" name="Google Shape;56;p13"/>
          <p:cNvPicPr preferRelativeResize="0"/>
          <p:nvPr/>
        </p:nvPicPr>
        <p:blipFill rotWithShape="1">
          <a:blip r:embed="rId3">
            <a:alphaModFix/>
          </a:blip>
          <a:srcRect b="0" l="0" r="0" t="0"/>
          <a:stretch/>
        </p:blipFill>
        <p:spPr>
          <a:xfrm>
            <a:off x="8018432" y="4223571"/>
            <a:ext cx="835734" cy="673340"/>
          </a:xfrm>
          <a:prstGeom prst="rect">
            <a:avLst/>
          </a:prstGeom>
          <a:noFill/>
          <a:ln>
            <a:noFill/>
          </a:ln>
        </p:spPr>
      </p:pic>
      <p:pic>
        <p:nvPicPr>
          <p:cNvPr id="57" name="Google Shape;57;p13"/>
          <p:cNvPicPr preferRelativeResize="0"/>
          <p:nvPr/>
        </p:nvPicPr>
        <p:blipFill rotWithShape="1">
          <a:blip r:embed="rId4">
            <a:alphaModFix/>
          </a:blip>
          <a:srcRect b="0" l="0" r="0" t="0"/>
          <a:stretch/>
        </p:blipFill>
        <p:spPr>
          <a:xfrm>
            <a:off x="3714750" y="3783128"/>
            <a:ext cx="1714500" cy="131884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58" name="Shape 58"/>
        <p:cNvGrpSpPr/>
        <p:nvPr/>
      </p:nvGrpSpPr>
      <p:grpSpPr>
        <a:xfrm>
          <a:off x="0" y="0"/>
          <a:ext cx="0" cy="0"/>
          <a:chOff x="0" y="0"/>
          <a:chExt cx="0" cy="0"/>
        </a:xfrm>
      </p:grpSpPr>
      <p:grpSp>
        <p:nvGrpSpPr>
          <p:cNvPr id="59" name="Google Shape;59;p14"/>
          <p:cNvGrpSpPr/>
          <p:nvPr/>
        </p:nvGrpSpPr>
        <p:grpSpPr>
          <a:xfrm>
            <a:off x="-438149" y="-1036800"/>
            <a:ext cx="9753730" cy="7085298"/>
            <a:chOff x="-438149" y="-1036800"/>
            <a:chExt cx="9753730" cy="7085298"/>
          </a:xfrm>
        </p:grpSpPr>
        <p:sp>
          <p:nvSpPr>
            <p:cNvPr id="60" name="Google Shape;60;p14"/>
            <p:cNvSpPr/>
            <p:nvPr/>
          </p:nvSpPr>
          <p:spPr>
            <a:xfrm>
              <a:off x="-18385" y="-760747"/>
              <a:ext cx="9292411" cy="6624860"/>
            </a:xfrm>
            <a:custGeom>
              <a:rect b="b" l="l" r="r" t="t"/>
              <a:pathLst>
                <a:path extrusionOk="0" h="180600" w="253320">
                  <a:moveTo>
                    <a:pt x="1" y="1"/>
                  </a:moveTo>
                  <a:lnTo>
                    <a:pt x="1" y="180599"/>
                  </a:lnTo>
                  <a:lnTo>
                    <a:pt x="253319" y="180599"/>
                  </a:lnTo>
                  <a:lnTo>
                    <a:pt x="253319" y="1"/>
                  </a:lnTo>
                  <a:close/>
                </a:path>
              </a:pathLst>
            </a:custGeom>
            <a:solidFill>
              <a:srgbClr val="C5E8E7"/>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14"/>
            <p:cNvSpPr/>
            <p:nvPr/>
          </p:nvSpPr>
          <p:spPr>
            <a:xfrm>
              <a:off x="963939"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14"/>
            <p:cNvSpPr/>
            <p:nvPr/>
          </p:nvSpPr>
          <p:spPr>
            <a:xfrm>
              <a:off x="300107" y="-1036800"/>
              <a:ext cx="37" cy="7085298"/>
            </a:xfrm>
            <a:custGeom>
              <a:rect b="b" l="l" r="r" t="t"/>
              <a:pathLst>
                <a:path extrusionOk="0" fill="none" h="193152" w="1">
                  <a:moveTo>
                    <a:pt x="1" y="0"/>
                  </a:moveTo>
                  <a:lnTo>
                    <a:pt x="1" y="193151"/>
                  </a:lnTo>
                </a:path>
              </a:pathLst>
            </a:custGeom>
            <a:noFill/>
            <a:ln cap="flat" cmpd="sng" w="9525">
              <a:solidFill>
                <a:srgbClr val="FFFFFF"/>
              </a:solidFill>
              <a:prstDash val="solid"/>
              <a:miter lim="23595"/>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14"/>
            <p:cNvSpPr/>
            <p:nvPr/>
          </p:nvSpPr>
          <p:spPr>
            <a:xfrm>
              <a:off x="1628615"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14"/>
            <p:cNvSpPr/>
            <p:nvPr/>
          </p:nvSpPr>
          <p:spPr>
            <a:xfrm>
              <a:off x="2292411" y="-1036800"/>
              <a:ext cx="37" cy="7085298"/>
            </a:xfrm>
            <a:custGeom>
              <a:rect b="b" l="l" r="r" t="t"/>
              <a:pathLst>
                <a:path extrusionOk="0" fill="none" h="193152" w="1">
                  <a:moveTo>
                    <a:pt x="1" y="0"/>
                  </a:moveTo>
                  <a:lnTo>
                    <a:pt x="1" y="193151"/>
                  </a:lnTo>
                </a:path>
              </a:pathLst>
            </a:custGeom>
            <a:noFill/>
            <a:ln cap="flat" cmpd="sng" w="9525">
              <a:solidFill>
                <a:srgbClr val="FFFFFF"/>
              </a:solidFill>
              <a:prstDash val="solid"/>
              <a:miter lim="23595"/>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14"/>
            <p:cNvSpPr/>
            <p:nvPr/>
          </p:nvSpPr>
          <p:spPr>
            <a:xfrm>
              <a:off x="2957124"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14"/>
            <p:cNvSpPr/>
            <p:nvPr/>
          </p:nvSpPr>
          <p:spPr>
            <a:xfrm>
              <a:off x="3620919" y="-1036800"/>
              <a:ext cx="37" cy="7085298"/>
            </a:xfrm>
            <a:custGeom>
              <a:rect b="b" l="l" r="r" t="t"/>
              <a:pathLst>
                <a:path extrusionOk="0" fill="none" h="193152" w="1">
                  <a:moveTo>
                    <a:pt x="1" y="0"/>
                  </a:moveTo>
                  <a:lnTo>
                    <a:pt x="1" y="193151"/>
                  </a:lnTo>
                </a:path>
              </a:pathLst>
            </a:custGeom>
            <a:noFill/>
            <a:ln cap="flat" cmpd="sng" w="9525">
              <a:solidFill>
                <a:srgbClr val="FFFFFF"/>
              </a:solidFill>
              <a:prstDash val="solid"/>
              <a:miter lim="23595"/>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14"/>
            <p:cNvSpPr/>
            <p:nvPr/>
          </p:nvSpPr>
          <p:spPr>
            <a:xfrm>
              <a:off x="4285595" y="-1036800"/>
              <a:ext cx="37" cy="7085298"/>
            </a:xfrm>
            <a:custGeom>
              <a:rect b="b" l="l" r="r" t="t"/>
              <a:pathLst>
                <a:path extrusionOk="0" fill="none" h="193152" w="1">
                  <a:moveTo>
                    <a:pt x="1" y="0"/>
                  </a:moveTo>
                  <a:lnTo>
                    <a:pt x="1" y="193151"/>
                  </a:lnTo>
                </a:path>
              </a:pathLst>
            </a:custGeom>
            <a:noFill/>
            <a:ln cap="flat" cmpd="sng" w="9525">
              <a:solidFill>
                <a:srgbClr val="FFFFFF"/>
              </a:solidFill>
              <a:prstDash val="solid"/>
              <a:miter lim="23595"/>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14"/>
            <p:cNvSpPr/>
            <p:nvPr/>
          </p:nvSpPr>
          <p:spPr>
            <a:xfrm>
              <a:off x="4949428"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14"/>
            <p:cNvSpPr/>
            <p:nvPr/>
          </p:nvSpPr>
          <p:spPr>
            <a:xfrm>
              <a:off x="5614104"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14"/>
            <p:cNvSpPr/>
            <p:nvPr/>
          </p:nvSpPr>
          <p:spPr>
            <a:xfrm>
              <a:off x="6278780" y="-1036800"/>
              <a:ext cx="37" cy="7085298"/>
            </a:xfrm>
            <a:custGeom>
              <a:rect b="b" l="l" r="r" t="t"/>
              <a:pathLst>
                <a:path extrusionOk="0" fill="none" h="193152" w="1">
                  <a:moveTo>
                    <a:pt x="1" y="0"/>
                  </a:moveTo>
                  <a:lnTo>
                    <a:pt x="1" y="193151"/>
                  </a:lnTo>
                </a:path>
              </a:pathLst>
            </a:custGeom>
            <a:noFill/>
            <a:ln cap="flat" cmpd="sng" w="9525">
              <a:solidFill>
                <a:srgbClr val="FFFFFF"/>
              </a:solidFill>
              <a:prstDash val="solid"/>
              <a:miter lim="23595"/>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14"/>
            <p:cNvSpPr/>
            <p:nvPr/>
          </p:nvSpPr>
          <p:spPr>
            <a:xfrm>
              <a:off x="6942612"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14"/>
            <p:cNvSpPr/>
            <p:nvPr/>
          </p:nvSpPr>
          <p:spPr>
            <a:xfrm>
              <a:off x="7607288"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14"/>
            <p:cNvSpPr/>
            <p:nvPr/>
          </p:nvSpPr>
          <p:spPr>
            <a:xfrm>
              <a:off x="8271084" y="-1036800"/>
              <a:ext cx="37" cy="7085298"/>
            </a:xfrm>
            <a:custGeom>
              <a:rect b="b" l="l" r="r" t="t"/>
              <a:pathLst>
                <a:path extrusionOk="0" fill="none" h="193152" w="1">
                  <a:moveTo>
                    <a:pt x="1" y="0"/>
                  </a:moveTo>
                  <a:lnTo>
                    <a:pt x="1" y="193151"/>
                  </a:lnTo>
                </a:path>
              </a:pathLst>
            </a:custGeom>
            <a:noFill/>
            <a:ln cap="flat" cmpd="sng" w="9525">
              <a:solidFill>
                <a:srgbClr val="FFFFFF"/>
              </a:solidFill>
              <a:prstDash val="solid"/>
              <a:miter lim="23595"/>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14"/>
            <p:cNvSpPr/>
            <p:nvPr/>
          </p:nvSpPr>
          <p:spPr>
            <a:xfrm>
              <a:off x="8935797"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14"/>
            <p:cNvSpPr/>
            <p:nvPr/>
          </p:nvSpPr>
          <p:spPr>
            <a:xfrm>
              <a:off x="-438149" y="224184"/>
              <a:ext cx="9753730" cy="37"/>
            </a:xfrm>
            <a:custGeom>
              <a:rect b="b" l="l" r="r" t="t"/>
              <a:pathLst>
                <a:path extrusionOk="0" fill="none" h="1" w="265896">
                  <a:moveTo>
                    <a:pt x="265896" y="0"/>
                  </a:moveTo>
                  <a:lnTo>
                    <a:pt x="1" y="0"/>
                  </a:lnTo>
                </a:path>
              </a:pathLst>
            </a:custGeom>
            <a:noFill/>
            <a:ln cap="flat" cmpd="sng" w="9525">
              <a:solidFill>
                <a:srgbClr val="FFFFFF"/>
              </a:solidFill>
              <a:prstDash val="solid"/>
              <a:miter lim="23595"/>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14"/>
            <p:cNvSpPr/>
            <p:nvPr/>
          </p:nvSpPr>
          <p:spPr>
            <a:xfrm>
              <a:off x="-438149" y="-439650"/>
              <a:ext cx="9753730" cy="37"/>
            </a:xfrm>
            <a:custGeom>
              <a:rect b="b" l="l" r="r" t="t"/>
              <a:pathLst>
                <a:path extrusionOk="0" fill="none" h="1" w="265896">
                  <a:moveTo>
                    <a:pt x="265896" y="1"/>
                  </a:moveTo>
                  <a:lnTo>
                    <a:pt x="1" y="1"/>
                  </a:lnTo>
                </a:path>
              </a:pathLst>
            </a:custGeom>
            <a:noFill/>
            <a:ln cap="flat" cmpd="sng" w="9525">
              <a:solidFill>
                <a:srgbClr val="FFFFFF"/>
              </a:solidFill>
              <a:prstDash val="solid"/>
              <a:miter lim="23595"/>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14"/>
            <p:cNvSpPr/>
            <p:nvPr/>
          </p:nvSpPr>
          <p:spPr>
            <a:xfrm>
              <a:off x="-438149" y="888861"/>
              <a:ext cx="9753730" cy="37"/>
            </a:xfrm>
            <a:custGeom>
              <a:rect b="b" l="l" r="r" t="t"/>
              <a:pathLst>
                <a:path extrusionOk="0" fill="none" h="1" w="265896">
                  <a:moveTo>
                    <a:pt x="265896" y="1"/>
                  </a:moveTo>
                  <a:lnTo>
                    <a:pt x="1" y="1"/>
                  </a:lnTo>
                </a:path>
              </a:pathLst>
            </a:custGeom>
            <a:noFill/>
            <a:ln cap="flat" cmpd="sng" w="9525">
              <a:solidFill>
                <a:srgbClr val="FFFFFF"/>
              </a:solidFill>
              <a:prstDash val="solid"/>
              <a:miter lim="23595"/>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14"/>
            <p:cNvSpPr/>
            <p:nvPr/>
          </p:nvSpPr>
          <p:spPr>
            <a:xfrm>
              <a:off x="-438149" y="1553539"/>
              <a:ext cx="9753730" cy="37"/>
            </a:xfrm>
            <a:custGeom>
              <a:rect b="b" l="l" r="r" t="t"/>
              <a:pathLst>
                <a:path extrusionOk="0" fill="none" h="1" w="265896">
                  <a:moveTo>
                    <a:pt x="265896" y="1"/>
                  </a:moveTo>
                  <a:lnTo>
                    <a:pt x="1" y="1"/>
                  </a:lnTo>
                </a:path>
              </a:pathLst>
            </a:custGeom>
            <a:noFill/>
            <a:ln cap="flat" cmpd="sng" w="9525">
              <a:solidFill>
                <a:srgbClr val="FFFFFF"/>
              </a:solidFill>
              <a:prstDash val="solid"/>
              <a:miter lim="23595"/>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14"/>
            <p:cNvSpPr/>
            <p:nvPr/>
          </p:nvSpPr>
          <p:spPr>
            <a:xfrm>
              <a:off x="-438149" y="2217372"/>
              <a:ext cx="9753730" cy="37"/>
            </a:xfrm>
            <a:custGeom>
              <a:rect b="b" l="l" r="r" t="t"/>
              <a:pathLst>
                <a:path extrusionOk="0" fill="none" h="1" w="265896">
                  <a:moveTo>
                    <a:pt x="265896" y="0"/>
                  </a:moveTo>
                  <a:lnTo>
                    <a:pt x="1" y="0"/>
                  </a:lnTo>
                </a:path>
              </a:pathLst>
            </a:custGeom>
            <a:noFill/>
            <a:ln cap="flat" cmpd="sng" w="9525">
              <a:solidFill>
                <a:srgbClr val="FFFFFF"/>
              </a:solidFill>
              <a:prstDash val="solid"/>
              <a:miter lim="23595"/>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14"/>
            <p:cNvSpPr/>
            <p:nvPr/>
          </p:nvSpPr>
          <p:spPr>
            <a:xfrm>
              <a:off x="-438149" y="2882050"/>
              <a:ext cx="9753730" cy="37"/>
            </a:xfrm>
            <a:custGeom>
              <a:rect b="b" l="l" r="r" t="t"/>
              <a:pathLst>
                <a:path extrusionOk="0" fill="none" h="1" w="265896">
                  <a:moveTo>
                    <a:pt x="265896" y="1"/>
                  </a:moveTo>
                  <a:lnTo>
                    <a:pt x="1" y="1"/>
                  </a:lnTo>
                </a:path>
              </a:pathLst>
            </a:custGeom>
            <a:noFill/>
            <a:ln cap="flat" cmpd="sng" w="9525">
              <a:solidFill>
                <a:srgbClr val="FFFFFF"/>
              </a:solidFill>
              <a:prstDash val="solid"/>
              <a:miter lim="23595"/>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14"/>
            <p:cNvSpPr/>
            <p:nvPr/>
          </p:nvSpPr>
          <p:spPr>
            <a:xfrm>
              <a:off x="-438149" y="3545884"/>
              <a:ext cx="9753730" cy="37"/>
            </a:xfrm>
            <a:custGeom>
              <a:rect b="b" l="l" r="r" t="t"/>
              <a:pathLst>
                <a:path extrusionOk="0" fill="none" h="1" w="265896">
                  <a:moveTo>
                    <a:pt x="265896" y="0"/>
                  </a:moveTo>
                  <a:lnTo>
                    <a:pt x="1" y="0"/>
                  </a:lnTo>
                </a:path>
              </a:pathLst>
            </a:custGeom>
            <a:noFill/>
            <a:ln cap="flat" cmpd="sng" w="9525">
              <a:solidFill>
                <a:srgbClr val="FFFFFF"/>
              </a:solidFill>
              <a:prstDash val="solid"/>
              <a:miter lim="23595"/>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14"/>
            <p:cNvSpPr/>
            <p:nvPr/>
          </p:nvSpPr>
          <p:spPr>
            <a:xfrm>
              <a:off x="-438149" y="4210561"/>
              <a:ext cx="9753730" cy="37"/>
            </a:xfrm>
            <a:custGeom>
              <a:rect b="b" l="l" r="r" t="t"/>
              <a:pathLst>
                <a:path extrusionOk="0" fill="none" h="1" w="265896">
                  <a:moveTo>
                    <a:pt x="265896" y="0"/>
                  </a:moveTo>
                  <a:lnTo>
                    <a:pt x="1" y="0"/>
                  </a:lnTo>
                </a:path>
              </a:pathLst>
            </a:custGeom>
            <a:noFill/>
            <a:ln cap="flat" cmpd="sng" w="9525">
              <a:solidFill>
                <a:srgbClr val="FFFFFF"/>
              </a:solidFill>
              <a:prstDash val="solid"/>
              <a:miter lim="23595"/>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14"/>
            <p:cNvSpPr/>
            <p:nvPr/>
          </p:nvSpPr>
          <p:spPr>
            <a:xfrm>
              <a:off x="-438149" y="4875239"/>
              <a:ext cx="9753730" cy="37"/>
            </a:xfrm>
            <a:custGeom>
              <a:rect b="b" l="l" r="r" t="t"/>
              <a:pathLst>
                <a:path extrusionOk="0" fill="none" h="1" w="265896">
                  <a:moveTo>
                    <a:pt x="265896" y="1"/>
                  </a:moveTo>
                  <a:lnTo>
                    <a:pt x="1" y="1"/>
                  </a:lnTo>
                </a:path>
              </a:pathLst>
            </a:custGeom>
            <a:noFill/>
            <a:ln cap="flat" cmpd="sng" w="9525">
              <a:solidFill>
                <a:srgbClr val="FFFFFF"/>
              </a:solidFill>
              <a:prstDash val="solid"/>
              <a:miter lim="23595"/>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14"/>
            <p:cNvSpPr/>
            <p:nvPr/>
          </p:nvSpPr>
          <p:spPr>
            <a:xfrm>
              <a:off x="-438149" y="5539072"/>
              <a:ext cx="9753730" cy="37"/>
            </a:xfrm>
            <a:custGeom>
              <a:rect b="b" l="l" r="r" t="t"/>
              <a:pathLst>
                <a:path extrusionOk="0" fill="none" h="1" w="265896">
                  <a:moveTo>
                    <a:pt x="265896" y="0"/>
                  </a:moveTo>
                  <a:lnTo>
                    <a:pt x="1" y="0"/>
                  </a:lnTo>
                </a:path>
              </a:pathLst>
            </a:custGeom>
            <a:noFill/>
            <a:ln cap="flat" cmpd="sng" w="9525">
              <a:solidFill>
                <a:srgbClr val="FFFFFF"/>
              </a:solidFill>
              <a:prstDash val="solid"/>
              <a:miter lim="23595"/>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5" name="Google Shape;85;p14"/>
          <p:cNvSpPr/>
          <p:nvPr/>
        </p:nvSpPr>
        <p:spPr>
          <a:xfrm>
            <a:off x="268222" y="-546497"/>
            <a:ext cx="8722739" cy="5299438"/>
          </a:xfrm>
          <a:custGeom>
            <a:rect b="b" l="l" r="r" t="t"/>
            <a:pathLst>
              <a:path extrusionOk="0" h="136901" w="215496">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anchorCtr="0" anchor="ctr" bIns="91400" lIns="91400" spcFirstLastPara="1" rIns="91400" wrap="square" tIns="91400">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14"/>
          <p:cNvSpPr txBox="1"/>
          <p:nvPr>
            <p:ph type="title"/>
          </p:nvPr>
        </p:nvSpPr>
        <p:spPr>
          <a:xfrm>
            <a:off x="1388100" y="1400175"/>
            <a:ext cx="6367800" cy="1666800"/>
          </a:xfrm>
          <a:prstGeom prst="rect">
            <a:avLst/>
          </a:prstGeom>
          <a:noFill/>
          <a:ln>
            <a:noFill/>
          </a:ln>
        </p:spPr>
        <p:txBody>
          <a:bodyPr anchorCtr="0" anchor="ctr" bIns="91400" lIns="91400" spcFirstLastPara="1" rIns="91400" wrap="square" tIns="91400">
            <a:noAutofit/>
          </a:bodyPr>
          <a:lstStyle>
            <a:lvl1pPr lvl="0" rtl="0" algn="ctr">
              <a:lnSpc>
                <a:spcPct val="100000"/>
              </a:lnSpc>
              <a:spcBef>
                <a:spcPts val="0"/>
              </a:spcBef>
              <a:spcAft>
                <a:spcPts val="0"/>
              </a:spcAft>
              <a:buSzPts val="3600"/>
              <a:buNone/>
              <a:defRPr sz="4800"/>
            </a:lvl1pPr>
            <a:lvl2pPr lvl="1" rtl="0" algn="l">
              <a:lnSpc>
                <a:spcPct val="100000"/>
              </a:lnSpc>
              <a:spcBef>
                <a:spcPts val="0"/>
              </a:spcBef>
              <a:spcAft>
                <a:spcPts val="0"/>
              </a:spcAft>
              <a:buSzPts val="3600"/>
              <a:buNone/>
              <a:defRPr sz="4800"/>
            </a:lvl2pPr>
            <a:lvl3pPr lvl="2" rtl="0" algn="l">
              <a:lnSpc>
                <a:spcPct val="100000"/>
              </a:lnSpc>
              <a:spcBef>
                <a:spcPts val="0"/>
              </a:spcBef>
              <a:spcAft>
                <a:spcPts val="0"/>
              </a:spcAft>
              <a:buSzPts val="3600"/>
              <a:buNone/>
              <a:defRPr sz="4800"/>
            </a:lvl3pPr>
            <a:lvl4pPr lvl="3" rtl="0" algn="l">
              <a:lnSpc>
                <a:spcPct val="100000"/>
              </a:lnSpc>
              <a:spcBef>
                <a:spcPts val="0"/>
              </a:spcBef>
              <a:spcAft>
                <a:spcPts val="0"/>
              </a:spcAft>
              <a:buSzPts val="3600"/>
              <a:buNone/>
              <a:defRPr sz="4800"/>
            </a:lvl4pPr>
            <a:lvl5pPr lvl="4" rtl="0" algn="l">
              <a:lnSpc>
                <a:spcPct val="100000"/>
              </a:lnSpc>
              <a:spcBef>
                <a:spcPts val="0"/>
              </a:spcBef>
              <a:spcAft>
                <a:spcPts val="0"/>
              </a:spcAft>
              <a:buSzPts val="3600"/>
              <a:buNone/>
              <a:defRPr sz="4800"/>
            </a:lvl5pPr>
            <a:lvl6pPr lvl="5" rtl="0" algn="l">
              <a:lnSpc>
                <a:spcPct val="100000"/>
              </a:lnSpc>
              <a:spcBef>
                <a:spcPts val="0"/>
              </a:spcBef>
              <a:spcAft>
                <a:spcPts val="0"/>
              </a:spcAft>
              <a:buSzPts val="3600"/>
              <a:buNone/>
              <a:defRPr sz="4800"/>
            </a:lvl6pPr>
            <a:lvl7pPr lvl="6" rtl="0" algn="l">
              <a:lnSpc>
                <a:spcPct val="100000"/>
              </a:lnSpc>
              <a:spcBef>
                <a:spcPts val="0"/>
              </a:spcBef>
              <a:spcAft>
                <a:spcPts val="0"/>
              </a:spcAft>
              <a:buSzPts val="3600"/>
              <a:buNone/>
              <a:defRPr sz="4800"/>
            </a:lvl7pPr>
            <a:lvl8pPr lvl="7" rtl="0" algn="l">
              <a:lnSpc>
                <a:spcPct val="100000"/>
              </a:lnSpc>
              <a:spcBef>
                <a:spcPts val="0"/>
              </a:spcBef>
              <a:spcAft>
                <a:spcPts val="0"/>
              </a:spcAft>
              <a:buSzPts val="3600"/>
              <a:buNone/>
              <a:defRPr sz="4800"/>
            </a:lvl8pPr>
            <a:lvl9pPr lvl="8" rtl="0" algn="l">
              <a:lnSpc>
                <a:spcPct val="100000"/>
              </a:lnSpc>
              <a:spcBef>
                <a:spcPts val="0"/>
              </a:spcBef>
              <a:spcAft>
                <a:spcPts val="0"/>
              </a:spcAft>
              <a:buSzPts val="3600"/>
              <a:buNone/>
              <a:defRPr sz="4800"/>
            </a:lvl9pPr>
          </a:lstStyle>
          <a:p/>
        </p:txBody>
      </p:sp>
      <p:grpSp>
        <p:nvGrpSpPr>
          <p:cNvPr id="87" name="Google Shape;87;p14"/>
          <p:cNvGrpSpPr/>
          <p:nvPr/>
        </p:nvGrpSpPr>
        <p:grpSpPr>
          <a:xfrm>
            <a:off x="510530" y="4451817"/>
            <a:ext cx="832902" cy="887269"/>
            <a:chOff x="2293493" y="3811393"/>
            <a:chExt cx="832902" cy="887269"/>
          </a:xfrm>
        </p:grpSpPr>
        <p:sp>
          <p:nvSpPr>
            <p:cNvPr id="88" name="Google Shape;88;p14"/>
            <p:cNvSpPr/>
            <p:nvPr/>
          </p:nvSpPr>
          <p:spPr>
            <a:xfrm>
              <a:off x="2293493" y="3811393"/>
              <a:ext cx="832902" cy="710432"/>
            </a:xfrm>
            <a:custGeom>
              <a:rect b="b" l="l" r="r" t="t"/>
              <a:pathLst>
                <a:path extrusionOk="0" h="26829" w="31454">
                  <a:moveTo>
                    <a:pt x="9722" y="1"/>
                  </a:moveTo>
                  <a:lnTo>
                    <a:pt x="1" y="25059"/>
                  </a:lnTo>
                  <a:lnTo>
                    <a:pt x="4507" y="26829"/>
                  </a:lnTo>
                  <a:cubicBezTo>
                    <a:pt x="10501" y="18452"/>
                    <a:pt x="20127" y="12813"/>
                    <a:pt x="30321" y="11374"/>
                  </a:cubicBezTo>
                  <a:lnTo>
                    <a:pt x="31453" y="8424"/>
                  </a:lnTo>
                  <a:lnTo>
                    <a:pt x="29070" y="7504"/>
                  </a:lnTo>
                  <a:lnTo>
                    <a:pt x="28598" y="8684"/>
                  </a:lnTo>
                  <a:cubicBezTo>
                    <a:pt x="29131" y="9299"/>
                    <a:pt x="28649" y="10163"/>
                    <a:pt x="27957" y="10163"/>
                  </a:cubicBezTo>
                  <a:cubicBezTo>
                    <a:pt x="27852" y="10163"/>
                    <a:pt x="27742" y="10143"/>
                    <a:pt x="27631" y="10100"/>
                  </a:cubicBezTo>
                  <a:cubicBezTo>
                    <a:pt x="26758" y="9769"/>
                    <a:pt x="26923" y="8495"/>
                    <a:pt x="27843" y="8401"/>
                  </a:cubicBezTo>
                  <a:lnTo>
                    <a:pt x="28315" y="7221"/>
                  </a:lnTo>
                  <a:lnTo>
                    <a:pt x="26380" y="6466"/>
                  </a:lnTo>
                  <a:lnTo>
                    <a:pt x="25908" y="7646"/>
                  </a:lnTo>
                  <a:cubicBezTo>
                    <a:pt x="26438" y="8236"/>
                    <a:pt x="25965" y="9108"/>
                    <a:pt x="25265" y="9108"/>
                  </a:cubicBezTo>
                  <a:cubicBezTo>
                    <a:pt x="25154" y="9108"/>
                    <a:pt x="25037" y="9086"/>
                    <a:pt x="24917" y="9038"/>
                  </a:cubicBezTo>
                  <a:cubicBezTo>
                    <a:pt x="24068" y="8707"/>
                    <a:pt x="24233" y="7433"/>
                    <a:pt x="25153" y="7339"/>
                  </a:cubicBezTo>
                  <a:lnTo>
                    <a:pt x="25625" y="6159"/>
                  </a:lnTo>
                  <a:lnTo>
                    <a:pt x="23667" y="5404"/>
                  </a:lnTo>
                  <a:lnTo>
                    <a:pt x="23218" y="6584"/>
                  </a:lnTo>
                  <a:cubicBezTo>
                    <a:pt x="23751" y="7199"/>
                    <a:pt x="23269" y="8063"/>
                    <a:pt x="22562" y="8063"/>
                  </a:cubicBezTo>
                  <a:cubicBezTo>
                    <a:pt x="22454" y="8063"/>
                    <a:pt x="22342" y="8043"/>
                    <a:pt x="22227" y="8000"/>
                  </a:cubicBezTo>
                  <a:cubicBezTo>
                    <a:pt x="21354" y="7669"/>
                    <a:pt x="21543" y="6395"/>
                    <a:pt x="22463" y="6301"/>
                  </a:cubicBezTo>
                  <a:lnTo>
                    <a:pt x="22912" y="5121"/>
                  </a:lnTo>
                  <a:lnTo>
                    <a:pt x="20977" y="4366"/>
                  </a:lnTo>
                  <a:lnTo>
                    <a:pt x="20505" y="5546"/>
                  </a:lnTo>
                  <a:cubicBezTo>
                    <a:pt x="21039" y="6141"/>
                    <a:pt x="20554" y="7023"/>
                    <a:pt x="19858" y="7023"/>
                  </a:cubicBezTo>
                  <a:cubicBezTo>
                    <a:pt x="19755" y="7023"/>
                    <a:pt x="19647" y="7004"/>
                    <a:pt x="19538" y="6961"/>
                  </a:cubicBezTo>
                  <a:cubicBezTo>
                    <a:pt x="18665" y="6607"/>
                    <a:pt x="18830" y="5357"/>
                    <a:pt x="19750" y="5262"/>
                  </a:cubicBezTo>
                  <a:lnTo>
                    <a:pt x="20222" y="4083"/>
                  </a:lnTo>
                  <a:lnTo>
                    <a:pt x="18287" y="3304"/>
                  </a:lnTo>
                  <a:lnTo>
                    <a:pt x="17815" y="4484"/>
                  </a:lnTo>
                  <a:cubicBezTo>
                    <a:pt x="18348" y="5099"/>
                    <a:pt x="17866" y="5963"/>
                    <a:pt x="17158" y="5963"/>
                  </a:cubicBezTo>
                  <a:cubicBezTo>
                    <a:pt x="17051" y="5963"/>
                    <a:pt x="16939" y="5943"/>
                    <a:pt x="16824" y="5900"/>
                  </a:cubicBezTo>
                  <a:cubicBezTo>
                    <a:pt x="15975" y="5569"/>
                    <a:pt x="16140" y="4295"/>
                    <a:pt x="17060" y="4201"/>
                  </a:cubicBezTo>
                  <a:lnTo>
                    <a:pt x="17532" y="3021"/>
                  </a:lnTo>
                  <a:lnTo>
                    <a:pt x="15574" y="2266"/>
                  </a:lnTo>
                  <a:lnTo>
                    <a:pt x="15125" y="3446"/>
                  </a:lnTo>
                  <a:cubicBezTo>
                    <a:pt x="15659" y="4041"/>
                    <a:pt x="15174" y="4923"/>
                    <a:pt x="14463" y="4923"/>
                  </a:cubicBezTo>
                  <a:cubicBezTo>
                    <a:pt x="14358" y="4923"/>
                    <a:pt x="14247" y="4904"/>
                    <a:pt x="14134" y="4861"/>
                  </a:cubicBezTo>
                  <a:cubicBezTo>
                    <a:pt x="13261" y="4507"/>
                    <a:pt x="13450" y="3257"/>
                    <a:pt x="14370" y="3162"/>
                  </a:cubicBezTo>
                  <a:lnTo>
                    <a:pt x="14819" y="1983"/>
                  </a:lnTo>
                  <a:lnTo>
                    <a:pt x="12884" y="1228"/>
                  </a:lnTo>
                  <a:lnTo>
                    <a:pt x="12412" y="2407"/>
                  </a:lnTo>
                  <a:cubicBezTo>
                    <a:pt x="12941" y="2998"/>
                    <a:pt x="12469" y="3870"/>
                    <a:pt x="11783" y="3870"/>
                  </a:cubicBezTo>
                  <a:cubicBezTo>
                    <a:pt x="11675" y="3870"/>
                    <a:pt x="11561" y="3848"/>
                    <a:pt x="11444" y="3800"/>
                  </a:cubicBezTo>
                  <a:cubicBezTo>
                    <a:pt x="10571" y="3469"/>
                    <a:pt x="10737" y="2195"/>
                    <a:pt x="11657" y="2101"/>
                  </a:cubicBezTo>
                  <a:lnTo>
                    <a:pt x="12129" y="921"/>
                  </a:lnTo>
                  <a:lnTo>
                    <a:pt x="9722" y="1"/>
                  </a:lnTo>
                  <a:close/>
                </a:path>
              </a:pathLst>
            </a:custGeom>
            <a:solidFill>
              <a:schemeClr val="accent3"/>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14"/>
            <p:cNvSpPr/>
            <p:nvPr/>
          </p:nvSpPr>
          <p:spPr>
            <a:xfrm>
              <a:off x="2412840" y="4112554"/>
              <a:ext cx="683555" cy="586108"/>
            </a:xfrm>
            <a:custGeom>
              <a:rect b="b" l="l" r="r" t="t"/>
              <a:pathLst>
                <a:path extrusionOk="0" h="22134" w="25814">
                  <a:moveTo>
                    <a:pt x="25814" y="1"/>
                  </a:moveTo>
                  <a:cubicBezTo>
                    <a:pt x="15620" y="1440"/>
                    <a:pt x="5994" y="7079"/>
                    <a:pt x="0" y="15456"/>
                  </a:cubicBezTo>
                  <a:lnTo>
                    <a:pt x="17225" y="22133"/>
                  </a:lnTo>
                  <a:lnTo>
                    <a:pt x="25814" y="1"/>
                  </a:lnTo>
                  <a:close/>
                </a:path>
              </a:pathLst>
            </a:custGeom>
            <a:solidFill>
              <a:schemeClr val="dk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14"/>
            <p:cNvSpPr/>
            <p:nvPr/>
          </p:nvSpPr>
          <p:spPr>
            <a:xfrm>
              <a:off x="2522177" y="4017596"/>
              <a:ext cx="482386" cy="199341"/>
            </a:xfrm>
            <a:custGeom>
              <a:rect b="b" l="l" r="r" t="t"/>
              <a:pathLst>
                <a:path extrusionOk="0" h="7528" w="18217">
                  <a:moveTo>
                    <a:pt x="213" y="0"/>
                  </a:moveTo>
                  <a:lnTo>
                    <a:pt x="1" y="543"/>
                  </a:lnTo>
                  <a:lnTo>
                    <a:pt x="18004" y="7527"/>
                  </a:lnTo>
                  <a:lnTo>
                    <a:pt x="18216" y="6984"/>
                  </a:lnTo>
                  <a:lnTo>
                    <a:pt x="213" y="0"/>
                  </a:lnTo>
                  <a:close/>
                </a:path>
              </a:pathLst>
            </a:custGeom>
            <a:solidFill>
              <a:srgbClr val="FFFFFF"/>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14"/>
            <p:cNvSpPr/>
            <p:nvPr/>
          </p:nvSpPr>
          <p:spPr>
            <a:xfrm>
              <a:off x="2489076" y="4102571"/>
              <a:ext cx="482360" cy="199950"/>
            </a:xfrm>
            <a:custGeom>
              <a:rect b="b" l="l" r="r" t="t"/>
              <a:pathLst>
                <a:path extrusionOk="0" h="7551" w="18216">
                  <a:moveTo>
                    <a:pt x="212" y="0"/>
                  </a:moveTo>
                  <a:lnTo>
                    <a:pt x="0" y="566"/>
                  </a:lnTo>
                  <a:lnTo>
                    <a:pt x="18003" y="7551"/>
                  </a:lnTo>
                  <a:lnTo>
                    <a:pt x="18216" y="6984"/>
                  </a:lnTo>
                  <a:lnTo>
                    <a:pt x="212" y="0"/>
                  </a:lnTo>
                  <a:close/>
                </a:path>
              </a:pathLst>
            </a:custGeom>
            <a:solidFill>
              <a:srgbClr val="FFFFFF"/>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14"/>
            <p:cNvSpPr/>
            <p:nvPr/>
          </p:nvSpPr>
          <p:spPr>
            <a:xfrm>
              <a:off x="2455950" y="4188156"/>
              <a:ext cx="482995" cy="199341"/>
            </a:xfrm>
            <a:custGeom>
              <a:rect b="b" l="l" r="r" t="t"/>
              <a:pathLst>
                <a:path extrusionOk="0" h="7528" w="18240">
                  <a:moveTo>
                    <a:pt x="213" y="1"/>
                  </a:moveTo>
                  <a:lnTo>
                    <a:pt x="0" y="543"/>
                  </a:lnTo>
                  <a:lnTo>
                    <a:pt x="18027" y="7528"/>
                  </a:lnTo>
                  <a:lnTo>
                    <a:pt x="18240" y="6985"/>
                  </a:lnTo>
                  <a:lnTo>
                    <a:pt x="213" y="1"/>
                  </a:lnTo>
                  <a:close/>
                </a:path>
              </a:pathLst>
            </a:custGeom>
            <a:solidFill>
              <a:srgbClr val="FFFFFF"/>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14"/>
            <p:cNvSpPr/>
            <p:nvPr/>
          </p:nvSpPr>
          <p:spPr>
            <a:xfrm>
              <a:off x="2422823" y="4273131"/>
              <a:ext cx="483022" cy="199341"/>
            </a:xfrm>
            <a:custGeom>
              <a:rect b="b" l="l" r="r" t="t"/>
              <a:pathLst>
                <a:path extrusionOk="0" h="7528" w="18241">
                  <a:moveTo>
                    <a:pt x="213" y="1"/>
                  </a:moveTo>
                  <a:lnTo>
                    <a:pt x="1" y="543"/>
                  </a:lnTo>
                  <a:lnTo>
                    <a:pt x="18028" y="7528"/>
                  </a:lnTo>
                  <a:lnTo>
                    <a:pt x="18240" y="6985"/>
                  </a:lnTo>
                  <a:lnTo>
                    <a:pt x="213" y="1"/>
                  </a:lnTo>
                  <a:close/>
                </a:path>
              </a:pathLst>
            </a:custGeom>
            <a:solidFill>
              <a:srgbClr val="FFFFFF"/>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14"/>
            <p:cNvSpPr/>
            <p:nvPr/>
          </p:nvSpPr>
          <p:spPr>
            <a:xfrm>
              <a:off x="2390331" y="4358107"/>
              <a:ext cx="482386" cy="199977"/>
            </a:xfrm>
            <a:custGeom>
              <a:rect b="b" l="l" r="r" t="t"/>
              <a:pathLst>
                <a:path extrusionOk="0" h="7552" w="18217">
                  <a:moveTo>
                    <a:pt x="213" y="1"/>
                  </a:moveTo>
                  <a:lnTo>
                    <a:pt x="1" y="543"/>
                  </a:lnTo>
                  <a:lnTo>
                    <a:pt x="18004" y="7551"/>
                  </a:lnTo>
                  <a:lnTo>
                    <a:pt x="18216" y="6985"/>
                  </a:lnTo>
                  <a:lnTo>
                    <a:pt x="213" y="1"/>
                  </a:lnTo>
                  <a:close/>
                </a:path>
              </a:pathLst>
            </a:custGeom>
            <a:solidFill>
              <a:srgbClr val="FFFFFF"/>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5" name="Google Shape;95;p14"/>
          <p:cNvGrpSpPr/>
          <p:nvPr/>
        </p:nvGrpSpPr>
        <p:grpSpPr>
          <a:xfrm rot="5083635">
            <a:off x="941727" y="4546699"/>
            <a:ext cx="829804" cy="964750"/>
            <a:chOff x="3391288" y="4486192"/>
            <a:chExt cx="829778" cy="964720"/>
          </a:xfrm>
        </p:grpSpPr>
        <p:sp>
          <p:nvSpPr>
            <p:cNvPr id="96" name="Google Shape;96;p14"/>
            <p:cNvSpPr/>
            <p:nvPr/>
          </p:nvSpPr>
          <p:spPr>
            <a:xfrm>
              <a:off x="3453146" y="4486192"/>
              <a:ext cx="767920" cy="914752"/>
            </a:xfrm>
            <a:custGeom>
              <a:rect b="b" l="l" r="r" t="t"/>
              <a:pathLst>
                <a:path extrusionOk="0" h="34545" w="29000">
                  <a:moveTo>
                    <a:pt x="2336" y="1"/>
                  </a:moveTo>
                  <a:lnTo>
                    <a:pt x="0" y="1912"/>
                  </a:lnTo>
                  <a:lnTo>
                    <a:pt x="26663" y="34544"/>
                  </a:lnTo>
                  <a:lnTo>
                    <a:pt x="28999" y="32633"/>
                  </a:lnTo>
                  <a:lnTo>
                    <a:pt x="2336" y="1"/>
                  </a:lnTo>
                  <a:close/>
                </a:path>
              </a:pathLst>
            </a:custGeom>
            <a:solidFill>
              <a:schemeClr val="accent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14"/>
            <p:cNvSpPr/>
            <p:nvPr/>
          </p:nvSpPr>
          <p:spPr>
            <a:xfrm>
              <a:off x="3391288" y="4536796"/>
              <a:ext cx="767920" cy="914116"/>
            </a:xfrm>
            <a:custGeom>
              <a:rect b="b" l="l" r="r" t="t"/>
              <a:pathLst>
                <a:path extrusionOk="0" h="34521" w="29000">
                  <a:moveTo>
                    <a:pt x="2336" y="1"/>
                  </a:moveTo>
                  <a:lnTo>
                    <a:pt x="1" y="1888"/>
                  </a:lnTo>
                  <a:lnTo>
                    <a:pt x="26663" y="34521"/>
                  </a:lnTo>
                  <a:lnTo>
                    <a:pt x="28999" y="32633"/>
                  </a:lnTo>
                  <a:lnTo>
                    <a:pt x="2336" y="1"/>
                  </a:lnTo>
                  <a:close/>
                </a:path>
              </a:pathLst>
            </a:custGeom>
            <a:solidFill>
              <a:schemeClr val="accent5"/>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14"/>
            <p:cNvSpPr/>
            <p:nvPr/>
          </p:nvSpPr>
          <p:spPr>
            <a:xfrm>
              <a:off x="3468134" y="4614913"/>
              <a:ext cx="63764" cy="54999"/>
            </a:xfrm>
            <a:custGeom>
              <a:rect b="b" l="l" r="r" t="t"/>
              <a:pathLst>
                <a:path extrusionOk="0" h="2077" w="2408">
                  <a:moveTo>
                    <a:pt x="2172" y="0"/>
                  </a:moveTo>
                  <a:lnTo>
                    <a:pt x="1" y="1770"/>
                  </a:lnTo>
                  <a:lnTo>
                    <a:pt x="237" y="2077"/>
                  </a:lnTo>
                  <a:lnTo>
                    <a:pt x="2407" y="307"/>
                  </a:lnTo>
                  <a:lnTo>
                    <a:pt x="2172" y="0"/>
                  </a:lnTo>
                  <a:close/>
                </a:path>
              </a:pathLst>
            </a:custGeom>
            <a:solidFill>
              <a:srgbClr val="FFFFFF"/>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14"/>
            <p:cNvSpPr/>
            <p:nvPr/>
          </p:nvSpPr>
          <p:spPr>
            <a:xfrm>
              <a:off x="3507510" y="4663637"/>
              <a:ext cx="63737" cy="54390"/>
            </a:xfrm>
            <a:custGeom>
              <a:rect b="b" l="l" r="r" t="t"/>
              <a:pathLst>
                <a:path extrusionOk="0" h="2054" w="2407">
                  <a:moveTo>
                    <a:pt x="2171" y="1"/>
                  </a:moveTo>
                  <a:lnTo>
                    <a:pt x="0" y="1770"/>
                  </a:lnTo>
                  <a:lnTo>
                    <a:pt x="236" y="2054"/>
                  </a:lnTo>
                  <a:lnTo>
                    <a:pt x="2407" y="284"/>
                  </a:lnTo>
                  <a:lnTo>
                    <a:pt x="2171" y="1"/>
                  </a:lnTo>
                  <a:close/>
                </a:path>
              </a:pathLst>
            </a:custGeom>
            <a:solidFill>
              <a:srgbClr val="FFFFFF"/>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14"/>
            <p:cNvSpPr/>
            <p:nvPr/>
          </p:nvSpPr>
          <p:spPr>
            <a:xfrm>
              <a:off x="3546860" y="4711752"/>
              <a:ext cx="63764" cy="54390"/>
            </a:xfrm>
            <a:custGeom>
              <a:rect b="b" l="l" r="r" t="t"/>
              <a:pathLst>
                <a:path extrusionOk="0" h="2054" w="2408">
                  <a:moveTo>
                    <a:pt x="2172" y="1"/>
                  </a:moveTo>
                  <a:lnTo>
                    <a:pt x="1" y="1770"/>
                  </a:lnTo>
                  <a:lnTo>
                    <a:pt x="260" y="2053"/>
                  </a:lnTo>
                  <a:lnTo>
                    <a:pt x="2407" y="307"/>
                  </a:lnTo>
                  <a:lnTo>
                    <a:pt x="2172" y="1"/>
                  </a:lnTo>
                  <a:close/>
                </a:path>
              </a:pathLst>
            </a:custGeom>
            <a:solidFill>
              <a:srgbClr val="FFFFFF"/>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14"/>
            <p:cNvSpPr/>
            <p:nvPr/>
          </p:nvSpPr>
          <p:spPr>
            <a:xfrm>
              <a:off x="3941734" y="5194727"/>
              <a:ext cx="63764" cy="54390"/>
            </a:xfrm>
            <a:custGeom>
              <a:rect b="b" l="l" r="r" t="t"/>
              <a:pathLst>
                <a:path extrusionOk="0" h="2054" w="2408">
                  <a:moveTo>
                    <a:pt x="2172" y="1"/>
                  </a:moveTo>
                  <a:lnTo>
                    <a:pt x="1" y="1770"/>
                  </a:lnTo>
                  <a:lnTo>
                    <a:pt x="237" y="2054"/>
                  </a:lnTo>
                  <a:lnTo>
                    <a:pt x="2408" y="307"/>
                  </a:lnTo>
                  <a:lnTo>
                    <a:pt x="2172" y="1"/>
                  </a:lnTo>
                  <a:close/>
                </a:path>
              </a:pathLst>
            </a:custGeom>
            <a:solidFill>
              <a:srgbClr val="FFFFFF"/>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14"/>
            <p:cNvSpPr/>
            <p:nvPr/>
          </p:nvSpPr>
          <p:spPr>
            <a:xfrm>
              <a:off x="3981111" y="5242842"/>
              <a:ext cx="63764" cy="54999"/>
            </a:xfrm>
            <a:custGeom>
              <a:rect b="b" l="l" r="r" t="t"/>
              <a:pathLst>
                <a:path extrusionOk="0" h="2077" w="2408">
                  <a:moveTo>
                    <a:pt x="2171" y="1"/>
                  </a:moveTo>
                  <a:lnTo>
                    <a:pt x="0" y="1770"/>
                  </a:lnTo>
                  <a:lnTo>
                    <a:pt x="260" y="2077"/>
                  </a:lnTo>
                  <a:lnTo>
                    <a:pt x="2407" y="307"/>
                  </a:lnTo>
                  <a:lnTo>
                    <a:pt x="2171" y="1"/>
                  </a:lnTo>
                  <a:close/>
                </a:path>
              </a:pathLst>
            </a:custGeom>
            <a:solidFill>
              <a:srgbClr val="FFFFFF"/>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14"/>
            <p:cNvSpPr/>
            <p:nvPr/>
          </p:nvSpPr>
          <p:spPr>
            <a:xfrm>
              <a:off x="4020460" y="5291593"/>
              <a:ext cx="63764" cy="54363"/>
            </a:xfrm>
            <a:custGeom>
              <a:rect b="b" l="l" r="r" t="t"/>
              <a:pathLst>
                <a:path extrusionOk="0" h="2053" w="2408">
                  <a:moveTo>
                    <a:pt x="2172" y="0"/>
                  </a:moveTo>
                  <a:lnTo>
                    <a:pt x="1" y="1770"/>
                  </a:lnTo>
                  <a:lnTo>
                    <a:pt x="261" y="2053"/>
                  </a:lnTo>
                  <a:lnTo>
                    <a:pt x="2408" y="307"/>
                  </a:lnTo>
                  <a:lnTo>
                    <a:pt x="2172" y="0"/>
                  </a:lnTo>
                  <a:close/>
                </a:path>
              </a:pathLst>
            </a:custGeom>
            <a:solidFill>
              <a:srgbClr val="FFFFFF"/>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14"/>
            <p:cNvSpPr/>
            <p:nvPr/>
          </p:nvSpPr>
          <p:spPr>
            <a:xfrm>
              <a:off x="3783673" y="5001659"/>
              <a:ext cx="63764" cy="54390"/>
            </a:xfrm>
            <a:custGeom>
              <a:rect b="b" l="l" r="r" t="t"/>
              <a:pathLst>
                <a:path extrusionOk="0" h="2054" w="2408">
                  <a:moveTo>
                    <a:pt x="2171" y="1"/>
                  </a:moveTo>
                  <a:lnTo>
                    <a:pt x="0" y="1770"/>
                  </a:lnTo>
                  <a:lnTo>
                    <a:pt x="260" y="2054"/>
                  </a:lnTo>
                  <a:lnTo>
                    <a:pt x="2407" y="284"/>
                  </a:lnTo>
                  <a:lnTo>
                    <a:pt x="2171" y="1"/>
                  </a:lnTo>
                  <a:close/>
                </a:path>
              </a:pathLst>
            </a:custGeom>
            <a:solidFill>
              <a:srgbClr val="FFFFFF"/>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14"/>
            <p:cNvSpPr/>
            <p:nvPr/>
          </p:nvSpPr>
          <p:spPr>
            <a:xfrm>
              <a:off x="3799906" y="5036031"/>
              <a:ext cx="63128" cy="54390"/>
            </a:xfrm>
            <a:custGeom>
              <a:rect b="b" l="l" r="r" t="t"/>
              <a:pathLst>
                <a:path extrusionOk="0" h="2054" w="2384">
                  <a:moveTo>
                    <a:pt x="2148" y="1"/>
                  </a:moveTo>
                  <a:lnTo>
                    <a:pt x="1" y="1747"/>
                  </a:lnTo>
                  <a:lnTo>
                    <a:pt x="237" y="2053"/>
                  </a:lnTo>
                  <a:lnTo>
                    <a:pt x="2384" y="284"/>
                  </a:lnTo>
                  <a:lnTo>
                    <a:pt x="2148" y="1"/>
                  </a:lnTo>
                  <a:close/>
                </a:path>
              </a:pathLst>
            </a:custGeom>
            <a:solidFill>
              <a:srgbClr val="FFFFFF"/>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14"/>
            <p:cNvSpPr/>
            <p:nvPr/>
          </p:nvSpPr>
          <p:spPr>
            <a:xfrm>
              <a:off x="3863008" y="5097889"/>
              <a:ext cx="63764" cy="54999"/>
            </a:xfrm>
            <a:custGeom>
              <a:rect b="b" l="l" r="r" t="t"/>
              <a:pathLst>
                <a:path extrusionOk="0" h="2077" w="2408">
                  <a:moveTo>
                    <a:pt x="2148" y="0"/>
                  </a:moveTo>
                  <a:lnTo>
                    <a:pt x="1" y="1770"/>
                  </a:lnTo>
                  <a:lnTo>
                    <a:pt x="237" y="2077"/>
                  </a:lnTo>
                  <a:lnTo>
                    <a:pt x="2408" y="307"/>
                  </a:lnTo>
                  <a:lnTo>
                    <a:pt x="2148" y="0"/>
                  </a:lnTo>
                  <a:close/>
                </a:path>
              </a:pathLst>
            </a:custGeom>
            <a:solidFill>
              <a:srgbClr val="FFFFFF"/>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14"/>
            <p:cNvSpPr/>
            <p:nvPr/>
          </p:nvSpPr>
          <p:spPr>
            <a:xfrm>
              <a:off x="3626221" y="4808591"/>
              <a:ext cx="63764" cy="54390"/>
            </a:xfrm>
            <a:custGeom>
              <a:rect b="b" l="l" r="r" t="t"/>
              <a:pathLst>
                <a:path extrusionOk="0" h="2054" w="2408">
                  <a:moveTo>
                    <a:pt x="2148" y="1"/>
                  </a:moveTo>
                  <a:lnTo>
                    <a:pt x="0" y="1747"/>
                  </a:lnTo>
                  <a:lnTo>
                    <a:pt x="236" y="2054"/>
                  </a:lnTo>
                  <a:lnTo>
                    <a:pt x="2407" y="284"/>
                  </a:lnTo>
                  <a:lnTo>
                    <a:pt x="2148" y="1"/>
                  </a:lnTo>
                  <a:close/>
                </a:path>
              </a:pathLst>
            </a:custGeom>
            <a:solidFill>
              <a:srgbClr val="FFFFFF"/>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14"/>
            <p:cNvSpPr/>
            <p:nvPr/>
          </p:nvSpPr>
          <p:spPr>
            <a:xfrm>
              <a:off x="3665571" y="4856706"/>
              <a:ext cx="63764" cy="54390"/>
            </a:xfrm>
            <a:custGeom>
              <a:rect b="b" l="l" r="r" t="t"/>
              <a:pathLst>
                <a:path extrusionOk="0" h="2054" w="2408">
                  <a:moveTo>
                    <a:pt x="2148" y="1"/>
                  </a:moveTo>
                  <a:lnTo>
                    <a:pt x="1" y="1770"/>
                  </a:lnTo>
                  <a:lnTo>
                    <a:pt x="237" y="2053"/>
                  </a:lnTo>
                  <a:lnTo>
                    <a:pt x="2408" y="284"/>
                  </a:lnTo>
                  <a:lnTo>
                    <a:pt x="2148" y="1"/>
                  </a:lnTo>
                  <a:close/>
                </a:path>
              </a:pathLst>
            </a:custGeom>
            <a:solidFill>
              <a:srgbClr val="FFFFFF"/>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14"/>
            <p:cNvSpPr/>
            <p:nvPr/>
          </p:nvSpPr>
          <p:spPr>
            <a:xfrm>
              <a:off x="3704947" y="4904820"/>
              <a:ext cx="63764" cy="54999"/>
            </a:xfrm>
            <a:custGeom>
              <a:rect b="b" l="l" r="r" t="t"/>
              <a:pathLst>
                <a:path extrusionOk="0" h="2077" w="2408">
                  <a:moveTo>
                    <a:pt x="2171" y="1"/>
                  </a:moveTo>
                  <a:lnTo>
                    <a:pt x="0" y="1770"/>
                  </a:lnTo>
                  <a:lnTo>
                    <a:pt x="236" y="2077"/>
                  </a:lnTo>
                  <a:lnTo>
                    <a:pt x="2407" y="307"/>
                  </a:lnTo>
                  <a:lnTo>
                    <a:pt x="2171" y="1"/>
                  </a:lnTo>
                  <a:close/>
                </a:path>
              </a:pathLst>
            </a:custGeom>
            <a:solidFill>
              <a:srgbClr val="FFFFFF"/>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14"/>
            <p:cNvSpPr/>
            <p:nvPr/>
          </p:nvSpPr>
          <p:spPr>
            <a:xfrm>
              <a:off x="3586236" y="4731745"/>
              <a:ext cx="98744" cy="83121"/>
            </a:xfrm>
            <a:custGeom>
              <a:rect b="b" l="l" r="r" t="t"/>
              <a:pathLst>
                <a:path extrusionOk="0" h="3139" w="3729">
                  <a:moveTo>
                    <a:pt x="3469" y="1"/>
                  </a:moveTo>
                  <a:lnTo>
                    <a:pt x="0" y="2832"/>
                  </a:lnTo>
                  <a:lnTo>
                    <a:pt x="260" y="3139"/>
                  </a:lnTo>
                  <a:lnTo>
                    <a:pt x="3728" y="307"/>
                  </a:lnTo>
                  <a:lnTo>
                    <a:pt x="3469" y="1"/>
                  </a:lnTo>
                  <a:close/>
                </a:path>
              </a:pathLst>
            </a:custGeom>
            <a:solidFill>
              <a:srgbClr val="FFFFFF"/>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14"/>
            <p:cNvSpPr/>
            <p:nvPr/>
          </p:nvSpPr>
          <p:spPr>
            <a:xfrm>
              <a:off x="3744297" y="4924813"/>
              <a:ext cx="98744" cy="83121"/>
            </a:xfrm>
            <a:custGeom>
              <a:rect b="b" l="l" r="r" t="t"/>
              <a:pathLst>
                <a:path extrusionOk="0" h="3139" w="3729">
                  <a:moveTo>
                    <a:pt x="3469" y="1"/>
                  </a:moveTo>
                  <a:lnTo>
                    <a:pt x="1" y="2832"/>
                  </a:lnTo>
                  <a:lnTo>
                    <a:pt x="260" y="3139"/>
                  </a:lnTo>
                  <a:lnTo>
                    <a:pt x="3729" y="307"/>
                  </a:lnTo>
                  <a:lnTo>
                    <a:pt x="3469" y="1"/>
                  </a:lnTo>
                  <a:close/>
                </a:path>
              </a:pathLst>
            </a:custGeom>
            <a:solidFill>
              <a:srgbClr val="FFFFFF"/>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14"/>
            <p:cNvSpPr/>
            <p:nvPr/>
          </p:nvSpPr>
          <p:spPr>
            <a:xfrm>
              <a:off x="3902385" y="5118517"/>
              <a:ext cx="98108" cy="82485"/>
            </a:xfrm>
            <a:custGeom>
              <a:rect b="b" l="l" r="r" t="t"/>
              <a:pathLst>
                <a:path extrusionOk="0" h="3115" w="3705">
                  <a:moveTo>
                    <a:pt x="3469" y="0"/>
                  </a:moveTo>
                  <a:lnTo>
                    <a:pt x="0" y="2832"/>
                  </a:lnTo>
                  <a:lnTo>
                    <a:pt x="236" y="3115"/>
                  </a:lnTo>
                  <a:lnTo>
                    <a:pt x="3705" y="283"/>
                  </a:lnTo>
                  <a:lnTo>
                    <a:pt x="3469" y="0"/>
                  </a:lnTo>
                  <a:close/>
                </a:path>
              </a:pathLst>
            </a:custGeom>
            <a:solidFill>
              <a:srgbClr val="FFFFFF"/>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3" name="Google Shape;113;p14"/>
          <p:cNvGrpSpPr/>
          <p:nvPr/>
        </p:nvGrpSpPr>
        <p:grpSpPr>
          <a:xfrm>
            <a:off x="8487359" y="3820441"/>
            <a:ext cx="838202" cy="1491764"/>
            <a:chOff x="6731516" y="350092"/>
            <a:chExt cx="838202" cy="1491764"/>
          </a:xfrm>
        </p:grpSpPr>
        <p:sp>
          <p:nvSpPr>
            <p:cNvPr id="114" name="Google Shape;114;p14"/>
            <p:cNvSpPr/>
            <p:nvPr/>
          </p:nvSpPr>
          <p:spPr>
            <a:xfrm>
              <a:off x="6911477" y="988507"/>
              <a:ext cx="171220" cy="251189"/>
            </a:xfrm>
            <a:custGeom>
              <a:rect b="b" l="l" r="r" t="t"/>
              <a:pathLst>
                <a:path extrusionOk="0" h="9486" w="6466">
                  <a:moveTo>
                    <a:pt x="2195" y="0"/>
                  </a:moveTo>
                  <a:cubicBezTo>
                    <a:pt x="1274" y="519"/>
                    <a:pt x="519" y="1298"/>
                    <a:pt x="0" y="2242"/>
                  </a:cubicBezTo>
                  <a:cubicBezTo>
                    <a:pt x="1864" y="4908"/>
                    <a:pt x="4035" y="7338"/>
                    <a:pt x="6465" y="9485"/>
                  </a:cubicBezTo>
                  <a:cubicBezTo>
                    <a:pt x="6277" y="7739"/>
                    <a:pt x="6064" y="5993"/>
                    <a:pt x="5805" y="4247"/>
                  </a:cubicBezTo>
                  <a:lnTo>
                    <a:pt x="2195" y="0"/>
                  </a:lnTo>
                  <a:close/>
                </a:path>
              </a:pathLst>
            </a:custGeom>
            <a:solidFill>
              <a:srgbClr val="DD5B68"/>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14"/>
            <p:cNvSpPr/>
            <p:nvPr/>
          </p:nvSpPr>
          <p:spPr>
            <a:xfrm>
              <a:off x="6886479" y="1047850"/>
              <a:ext cx="211204" cy="385549"/>
            </a:xfrm>
            <a:custGeom>
              <a:rect b="b" l="l" r="r" t="t"/>
              <a:pathLst>
                <a:path extrusionOk="0" h="14560" w="7976">
                  <a:moveTo>
                    <a:pt x="944" y="1"/>
                  </a:moveTo>
                  <a:cubicBezTo>
                    <a:pt x="921" y="48"/>
                    <a:pt x="897" y="95"/>
                    <a:pt x="873" y="166"/>
                  </a:cubicBezTo>
                  <a:cubicBezTo>
                    <a:pt x="0" y="1888"/>
                    <a:pt x="95" y="3988"/>
                    <a:pt x="732" y="5805"/>
                  </a:cubicBezTo>
                  <a:cubicBezTo>
                    <a:pt x="1393" y="7645"/>
                    <a:pt x="2549" y="9226"/>
                    <a:pt x="3823" y="10713"/>
                  </a:cubicBezTo>
                  <a:cubicBezTo>
                    <a:pt x="4955" y="12058"/>
                    <a:pt x="6182" y="13308"/>
                    <a:pt x="7504" y="14488"/>
                  </a:cubicBezTo>
                  <a:cubicBezTo>
                    <a:pt x="7560" y="14537"/>
                    <a:pt x="7624" y="14559"/>
                    <a:pt x="7687" y="14559"/>
                  </a:cubicBezTo>
                  <a:cubicBezTo>
                    <a:pt x="7835" y="14559"/>
                    <a:pt x="7976" y="14435"/>
                    <a:pt x="7976" y="14252"/>
                  </a:cubicBezTo>
                  <a:cubicBezTo>
                    <a:pt x="7858" y="11916"/>
                    <a:pt x="7669" y="9580"/>
                    <a:pt x="7409" y="7244"/>
                  </a:cubicBezTo>
                  <a:cubicBezTo>
                    <a:pt x="4979" y="5097"/>
                    <a:pt x="2808" y="2667"/>
                    <a:pt x="944" y="1"/>
                  </a:cubicBezTo>
                  <a:close/>
                </a:path>
              </a:pathLst>
            </a:custGeom>
            <a:solidFill>
              <a:schemeClr val="accent5"/>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14"/>
            <p:cNvSpPr/>
            <p:nvPr/>
          </p:nvSpPr>
          <p:spPr>
            <a:xfrm>
              <a:off x="7223865" y="901651"/>
              <a:ext cx="94375" cy="271182"/>
            </a:xfrm>
            <a:custGeom>
              <a:rect b="b" l="l" r="r" t="t"/>
              <a:pathLst>
                <a:path extrusionOk="0" h="10241" w="3564">
                  <a:moveTo>
                    <a:pt x="971" y="0"/>
                  </a:moveTo>
                  <a:cubicBezTo>
                    <a:pt x="797" y="0"/>
                    <a:pt x="622" y="8"/>
                    <a:pt x="449" y="24"/>
                  </a:cubicBezTo>
                  <a:lnTo>
                    <a:pt x="1" y="5592"/>
                  </a:lnTo>
                  <a:cubicBezTo>
                    <a:pt x="803" y="7173"/>
                    <a:pt x="1653" y="8707"/>
                    <a:pt x="2526" y="10241"/>
                  </a:cubicBezTo>
                  <a:cubicBezTo>
                    <a:pt x="3233" y="7079"/>
                    <a:pt x="3564" y="3823"/>
                    <a:pt x="3517" y="590"/>
                  </a:cubicBezTo>
                  <a:cubicBezTo>
                    <a:pt x="2730" y="197"/>
                    <a:pt x="1845" y="0"/>
                    <a:pt x="971" y="0"/>
                  </a:cubicBezTo>
                  <a:close/>
                </a:path>
              </a:pathLst>
            </a:custGeom>
            <a:solidFill>
              <a:srgbClr val="DD5B68"/>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14"/>
            <p:cNvSpPr/>
            <p:nvPr/>
          </p:nvSpPr>
          <p:spPr>
            <a:xfrm>
              <a:off x="7290728" y="917275"/>
              <a:ext cx="134995" cy="418252"/>
            </a:xfrm>
            <a:custGeom>
              <a:rect b="b" l="l" r="r" t="t"/>
              <a:pathLst>
                <a:path extrusionOk="0" h="15795" w="5098">
                  <a:moveTo>
                    <a:pt x="992" y="0"/>
                  </a:moveTo>
                  <a:lnTo>
                    <a:pt x="992" y="0"/>
                  </a:lnTo>
                  <a:cubicBezTo>
                    <a:pt x="1039" y="3233"/>
                    <a:pt x="708" y="6489"/>
                    <a:pt x="1" y="9651"/>
                  </a:cubicBezTo>
                  <a:cubicBezTo>
                    <a:pt x="1157" y="11703"/>
                    <a:pt x="2360" y="13709"/>
                    <a:pt x="3634" y="15667"/>
                  </a:cubicBezTo>
                  <a:cubicBezTo>
                    <a:pt x="3692" y="15755"/>
                    <a:pt x="3778" y="15794"/>
                    <a:pt x="3864" y="15794"/>
                  </a:cubicBezTo>
                  <a:cubicBezTo>
                    <a:pt x="3988" y="15794"/>
                    <a:pt x="4112" y="15712"/>
                    <a:pt x="4153" y="15573"/>
                  </a:cubicBezTo>
                  <a:cubicBezTo>
                    <a:pt x="4531" y="13851"/>
                    <a:pt x="4790" y="12105"/>
                    <a:pt x="4932" y="10359"/>
                  </a:cubicBezTo>
                  <a:cubicBezTo>
                    <a:pt x="5097" y="8424"/>
                    <a:pt x="5097" y="6442"/>
                    <a:pt x="4554" y="4578"/>
                  </a:cubicBezTo>
                  <a:cubicBezTo>
                    <a:pt x="4012" y="2714"/>
                    <a:pt x="2856" y="968"/>
                    <a:pt x="1157" y="71"/>
                  </a:cubicBezTo>
                  <a:lnTo>
                    <a:pt x="992" y="0"/>
                  </a:lnTo>
                  <a:close/>
                </a:path>
              </a:pathLst>
            </a:custGeom>
            <a:solidFill>
              <a:schemeClr val="accent5"/>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14"/>
            <p:cNvSpPr/>
            <p:nvPr/>
          </p:nvSpPr>
          <p:spPr>
            <a:xfrm>
              <a:off x="6869611" y="353693"/>
              <a:ext cx="114976" cy="189332"/>
            </a:xfrm>
            <a:custGeom>
              <a:rect b="b" l="l" r="r" t="t"/>
              <a:pathLst>
                <a:path extrusionOk="0" h="7150" w="4342">
                  <a:moveTo>
                    <a:pt x="1345" y="0"/>
                  </a:moveTo>
                  <a:lnTo>
                    <a:pt x="1322" y="24"/>
                  </a:lnTo>
                  <a:cubicBezTo>
                    <a:pt x="1086" y="401"/>
                    <a:pt x="944" y="802"/>
                    <a:pt x="873" y="1251"/>
                  </a:cubicBezTo>
                  <a:cubicBezTo>
                    <a:pt x="472" y="3186"/>
                    <a:pt x="189" y="5168"/>
                    <a:pt x="0" y="7150"/>
                  </a:cubicBezTo>
                  <a:lnTo>
                    <a:pt x="4342" y="5734"/>
                  </a:lnTo>
                  <a:cubicBezTo>
                    <a:pt x="3422" y="3775"/>
                    <a:pt x="2431" y="1864"/>
                    <a:pt x="1345" y="0"/>
                  </a:cubicBezTo>
                  <a:close/>
                </a:path>
              </a:pathLst>
            </a:custGeom>
            <a:solidFill>
              <a:schemeClr val="accent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14"/>
            <p:cNvSpPr/>
            <p:nvPr/>
          </p:nvSpPr>
          <p:spPr>
            <a:xfrm>
              <a:off x="6905227" y="350092"/>
              <a:ext cx="150592" cy="155438"/>
            </a:xfrm>
            <a:custGeom>
              <a:rect b="b" l="l" r="r" t="t"/>
              <a:pathLst>
                <a:path extrusionOk="0" h="5870" w="5687">
                  <a:moveTo>
                    <a:pt x="321" y="0"/>
                  </a:moveTo>
                  <a:cubicBezTo>
                    <a:pt x="201" y="0"/>
                    <a:pt x="88" y="49"/>
                    <a:pt x="0" y="136"/>
                  </a:cubicBezTo>
                  <a:cubicBezTo>
                    <a:pt x="1086" y="2000"/>
                    <a:pt x="2077" y="3911"/>
                    <a:pt x="2997" y="5870"/>
                  </a:cubicBezTo>
                  <a:lnTo>
                    <a:pt x="5687" y="4997"/>
                  </a:lnTo>
                  <a:cubicBezTo>
                    <a:pt x="4365" y="3510"/>
                    <a:pt x="2997" y="2095"/>
                    <a:pt x="1534" y="750"/>
                  </a:cubicBezTo>
                  <a:cubicBezTo>
                    <a:pt x="1227" y="419"/>
                    <a:pt x="850" y="160"/>
                    <a:pt x="449" y="18"/>
                  </a:cubicBezTo>
                  <a:cubicBezTo>
                    <a:pt x="406" y="6"/>
                    <a:pt x="363" y="0"/>
                    <a:pt x="321" y="0"/>
                  </a:cubicBezTo>
                  <a:close/>
                </a:path>
              </a:pathLst>
            </a:custGeom>
            <a:solidFill>
              <a:schemeClr val="accent5"/>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14"/>
            <p:cNvSpPr/>
            <p:nvPr/>
          </p:nvSpPr>
          <p:spPr>
            <a:xfrm>
              <a:off x="6859602" y="505505"/>
              <a:ext cx="331185" cy="745968"/>
            </a:xfrm>
            <a:custGeom>
              <a:rect b="b" l="l" r="r" t="t"/>
              <a:pathLst>
                <a:path extrusionOk="0" h="28171" w="12507">
                  <a:moveTo>
                    <a:pt x="4720" y="1"/>
                  </a:moveTo>
                  <a:lnTo>
                    <a:pt x="378" y="1393"/>
                  </a:lnTo>
                  <a:cubicBezTo>
                    <a:pt x="1" y="5357"/>
                    <a:pt x="24" y="9368"/>
                    <a:pt x="496" y="13332"/>
                  </a:cubicBezTo>
                  <a:cubicBezTo>
                    <a:pt x="685" y="15055"/>
                    <a:pt x="992" y="16777"/>
                    <a:pt x="1700" y="18358"/>
                  </a:cubicBezTo>
                  <a:cubicBezTo>
                    <a:pt x="2337" y="19727"/>
                    <a:pt x="3281" y="20930"/>
                    <a:pt x="4224" y="22110"/>
                  </a:cubicBezTo>
                  <a:cubicBezTo>
                    <a:pt x="5805" y="24021"/>
                    <a:pt x="7433" y="25909"/>
                    <a:pt x="9085" y="27725"/>
                  </a:cubicBezTo>
                  <a:cubicBezTo>
                    <a:pt x="9359" y="28016"/>
                    <a:pt x="9732" y="28171"/>
                    <a:pt x="10105" y="28171"/>
                  </a:cubicBezTo>
                  <a:cubicBezTo>
                    <a:pt x="10246" y="28171"/>
                    <a:pt x="10388" y="28148"/>
                    <a:pt x="10524" y="28103"/>
                  </a:cubicBezTo>
                  <a:lnTo>
                    <a:pt x="12506" y="27466"/>
                  </a:lnTo>
                  <a:cubicBezTo>
                    <a:pt x="11869" y="22912"/>
                    <a:pt x="10973" y="18405"/>
                    <a:pt x="9840" y="13946"/>
                  </a:cubicBezTo>
                  <a:cubicBezTo>
                    <a:pt x="8566" y="9156"/>
                    <a:pt x="6843" y="4484"/>
                    <a:pt x="4720" y="1"/>
                  </a:cubicBezTo>
                  <a:close/>
                </a:path>
              </a:pathLst>
            </a:custGeom>
            <a:solidFill>
              <a:srgbClr val="E2F2F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14"/>
            <p:cNvSpPr/>
            <p:nvPr/>
          </p:nvSpPr>
          <p:spPr>
            <a:xfrm>
              <a:off x="6984562" y="483023"/>
              <a:ext cx="312438" cy="749781"/>
            </a:xfrm>
            <a:custGeom>
              <a:rect b="b" l="l" r="r" t="t"/>
              <a:pathLst>
                <a:path extrusionOk="0" h="28315" w="11799">
                  <a:moveTo>
                    <a:pt x="2691" y="0"/>
                  </a:moveTo>
                  <a:lnTo>
                    <a:pt x="1" y="850"/>
                  </a:lnTo>
                  <a:cubicBezTo>
                    <a:pt x="2124" y="5333"/>
                    <a:pt x="3847" y="10005"/>
                    <a:pt x="5121" y="14795"/>
                  </a:cubicBezTo>
                  <a:cubicBezTo>
                    <a:pt x="6254" y="19254"/>
                    <a:pt x="7127" y="23761"/>
                    <a:pt x="7764" y="28315"/>
                  </a:cubicBezTo>
                  <a:lnTo>
                    <a:pt x="10052" y="27583"/>
                  </a:lnTo>
                  <a:cubicBezTo>
                    <a:pt x="10572" y="27418"/>
                    <a:pt x="10949" y="26970"/>
                    <a:pt x="10996" y="26427"/>
                  </a:cubicBezTo>
                  <a:cubicBezTo>
                    <a:pt x="11279" y="23973"/>
                    <a:pt x="11492" y="21496"/>
                    <a:pt x="11657" y="19018"/>
                  </a:cubicBezTo>
                  <a:cubicBezTo>
                    <a:pt x="11728" y="17532"/>
                    <a:pt x="11799" y="15998"/>
                    <a:pt x="11515" y="14512"/>
                  </a:cubicBezTo>
                  <a:cubicBezTo>
                    <a:pt x="11185" y="12813"/>
                    <a:pt x="10430" y="11255"/>
                    <a:pt x="9557" y="9722"/>
                  </a:cubicBezTo>
                  <a:cubicBezTo>
                    <a:pt x="7622" y="6253"/>
                    <a:pt x="5310" y="2973"/>
                    <a:pt x="2691" y="0"/>
                  </a:cubicBezTo>
                  <a:close/>
                </a:path>
              </a:pathLst>
            </a:custGeom>
            <a:solidFill>
              <a:srgbClr val="F5F7F7"/>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14"/>
            <p:cNvSpPr/>
            <p:nvPr/>
          </p:nvSpPr>
          <p:spPr>
            <a:xfrm>
              <a:off x="6941452" y="614551"/>
              <a:ext cx="151863" cy="135048"/>
            </a:xfrm>
            <a:custGeom>
              <a:rect b="b" l="l" r="r" t="t"/>
              <a:pathLst>
                <a:path extrusionOk="0" h="5100" w="5735">
                  <a:moveTo>
                    <a:pt x="2873" y="0"/>
                  </a:moveTo>
                  <a:cubicBezTo>
                    <a:pt x="2609" y="0"/>
                    <a:pt x="2341" y="42"/>
                    <a:pt x="2077" y="130"/>
                  </a:cubicBezTo>
                  <a:cubicBezTo>
                    <a:pt x="732" y="555"/>
                    <a:pt x="1" y="1994"/>
                    <a:pt x="449" y="3339"/>
                  </a:cubicBezTo>
                  <a:cubicBezTo>
                    <a:pt x="789" y="4416"/>
                    <a:pt x="1779" y="5099"/>
                    <a:pt x="2850" y="5099"/>
                  </a:cubicBezTo>
                  <a:cubicBezTo>
                    <a:pt x="3118" y="5099"/>
                    <a:pt x="3390" y="5057"/>
                    <a:pt x="3658" y="4967"/>
                  </a:cubicBezTo>
                  <a:cubicBezTo>
                    <a:pt x="5003" y="4542"/>
                    <a:pt x="5734" y="3103"/>
                    <a:pt x="5286" y="1758"/>
                  </a:cubicBezTo>
                  <a:cubicBezTo>
                    <a:pt x="4945" y="696"/>
                    <a:pt x="3949" y="0"/>
                    <a:pt x="2873" y="0"/>
                  </a:cubicBezTo>
                  <a:close/>
                </a:path>
              </a:pathLst>
            </a:custGeom>
            <a:solidFill>
              <a:srgbClr val="FFFFFF"/>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14"/>
            <p:cNvSpPr/>
            <p:nvPr/>
          </p:nvSpPr>
          <p:spPr>
            <a:xfrm>
              <a:off x="6981438" y="634226"/>
              <a:ext cx="68133" cy="94375"/>
            </a:xfrm>
            <a:custGeom>
              <a:rect b="b" l="l" r="r" t="t"/>
              <a:pathLst>
                <a:path extrusionOk="0" h="3564" w="2573">
                  <a:moveTo>
                    <a:pt x="1535" y="1"/>
                  </a:moveTo>
                  <a:lnTo>
                    <a:pt x="1" y="2997"/>
                  </a:lnTo>
                  <a:cubicBezTo>
                    <a:pt x="260" y="3280"/>
                    <a:pt x="614" y="3469"/>
                    <a:pt x="992" y="3563"/>
                  </a:cubicBezTo>
                  <a:lnTo>
                    <a:pt x="2573" y="472"/>
                  </a:lnTo>
                  <a:cubicBezTo>
                    <a:pt x="2290" y="213"/>
                    <a:pt x="1912" y="48"/>
                    <a:pt x="1535" y="1"/>
                  </a:cubicBezTo>
                  <a:close/>
                </a:path>
              </a:pathLst>
            </a:custGeom>
            <a:solidFill>
              <a:srgbClr val="D0EAE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14"/>
            <p:cNvSpPr/>
            <p:nvPr/>
          </p:nvSpPr>
          <p:spPr>
            <a:xfrm>
              <a:off x="6958956" y="634014"/>
              <a:ext cx="63128" cy="79599"/>
            </a:xfrm>
            <a:custGeom>
              <a:rect b="b" l="l" r="r" t="t"/>
              <a:pathLst>
                <a:path extrusionOk="0" h="3006" w="2384">
                  <a:moveTo>
                    <a:pt x="2213" y="0"/>
                  </a:moveTo>
                  <a:cubicBezTo>
                    <a:pt x="2026" y="0"/>
                    <a:pt x="1832" y="31"/>
                    <a:pt x="1652" y="103"/>
                  </a:cubicBezTo>
                  <a:cubicBezTo>
                    <a:pt x="425" y="480"/>
                    <a:pt x="0" y="2014"/>
                    <a:pt x="850" y="3005"/>
                  </a:cubicBezTo>
                  <a:lnTo>
                    <a:pt x="2384" y="9"/>
                  </a:lnTo>
                  <a:cubicBezTo>
                    <a:pt x="2328" y="3"/>
                    <a:pt x="2271" y="0"/>
                    <a:pt x="2213" y="0"/>
                  </a:cubicBezTo>
                  <a:close/>
                </a:path>
              </a:pathLst>
            </a:custGeom>
            <a:solidFill>
              <a:srgbClr val="BCDDDD"/>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14"/>
            <p:cNvSpPr/>
            <p:nvPr/>
          </p:nvSpPr>
          <p:spPr>
            <a:xfrm>
              <a:off x="7007680" y="646725"/>
              <a:ext cx="75256" cy="83121"/>
            </a:xfrm>
            <a:custGeom>
              <a:rect b="b" l="l" r="r" t="t"/>
              <a:pathLst>
                <a:path extrusionOk="0" h="3139" w="2842">
                  <a:moveTo>
                    <a:pt x="1582" y="0"/>
                  </a:moveTo>
                  <a:lnTo>
                    <a:pt x="1" y="3091"/>
                  </a:lnTo>
                  <a:cubicBezTo>
                    <a:pt x="144" y="3123"/>
                    <a:pt x="282" y="3138"/>
                    <a:pt x="416" y="3138"/>
                  </a:cubicBezTo>
                  <a:cubicBezTo>
                    <a:pt x="1962" y="3138"/>
                    <a:pt x="2841" y="1130"/>
                    <a:pt x="1582" y="0"/>
                  </a:cubicBezTo>
                  <a:close/>
                </a:path>
              </a:pathLst>
            </a:custGeom>
            <a:solidFill>
              <a:srgbClr val="BCDDDD"/>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14"/>
            <p:cNvSpPr/>
            <p:nvPr/>
          </p:nvSpPr>
          <p:spPr>
            <a:xfrm>
              <a:off x="6987078" y="761305"/>
              <a:ext cx="151227" cy="135101"/>
            </a:xfrm>
            <a:custGeom>
              <a:rect b="b" l="l" r="r" t="t"/>
              <a:pathLst>
                <a:path extrusionOk="0" h="5102" w="5711">
                  <a:moveTo>
                    <a:pt x="2873" y="1"/>
                  </a:moveTo>
                  <a:cubicBezTo>
                    <a:pt x="2609" y="1"/>
                    <a:pt x="2340" y="43"/>
                    <a:pt x="2077" y="133"/>
                  </a:cubicBezTo>
                  <a:cubicBezTo>
                    <a:pt x="732" y="558"/>
                    <a:pt x="0" y="1997"/>
                    <a:pt x="425" y="3342"/>
                  </a:cubicBezTo>
                  <a:cubicBezTo>
                    <a:pt x="784" y="4418"/>
                    <a:pt x="1778" y="5102"/>
                    <a:pt x="2850" y="5102"/>
                  </a:cubicBezTo>
                  <a:cubicBezTo>
                    <a:pt x="3117" y="5102"/>
                    <a:pt x="3389" y="5059"/>
                    <a:pt x="3658" y="4970"/>
                  </a:cubicBezTo>
                  <a:cubicBezTo>
                    <a:pt x="4979" y="4522"/>
                    <a:pt x="5710" y="3082"/>
                    <a:pt x="5286" y="1761"/>
                  </a:cubicBezTo>
                  <a:cubicBezTo>
                    <a:pt x="4927" y="684"/>
                    <a:pt x="3933" y="1"/>
                    <a:pt x="2873" y="1"/>
                  </a:cubicBezTo>
                  <a:close/>
                </a:path>
              </a:pathLst>
            </a:custGeom>
            <a:solidFill>
              <a:srgbClr val="FFFFFF"/>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14"/>
            <p:cNvSpPr/>
            <p:nvPr/>
          </p:nvSpPr>
          <p:spPr>
            <a:xfrm>
              <a:off x="7033922" y="797928"/>
              <a:ext cx="68133" cy="93739"/>
            </a:xfrm>
            <a:custGeom>
              <a:rect b="b" l="l" r="r" t="t"/>
              <a:pathLst>
                <a:path extrusionOk="0" h="3540" w="2573">
                  <a:moveTo>
                    <a:pt x="1535" y="0"/>
                  </a:moveTo>
                  <a:lnTo>
                    <a:pt x="1" y="2974"/>
                  </a:lnTo>
                  <a:cubicBezTo>
                    <a:pt x="260" y="3257"/>
                    <a:pt x="614" y="3469"/>
                    <a:pt x="992" y="3540"/>
                  </a:cubicBezTo>
                  <a:lnTo>
                    <a:pt x="2573" y="449"/>
                  </a:lnTo>
                  <a:cubicBezTo>
                    <a:pt x="2290" y="189"/>
                    <a:pt x="1912" y="24"/>
                    <a:pt x="1535" y="0"/>
                  </a:cubicBezTo>
                  <a:close/>
                </a:path>
              </a:pathLst>
            </a:custGeom>
            <a:solidFill>
              <a:srgbClr val="D0EAE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14"/>
            <p:cNvSpPr/>
            <p:nvPr/>
          </p:nvSpPr>
          <p:spPr>
            <a:xfrm>
              <a:off x="7011440" y="797690"/>
              <a:ext cx="63128" cy="78990"/>
            </a:xfrm>
            <a:custGeom>
              <a:rect b="b" l="l" r="r" t="t"/>
              <a:pathLst>
                <a:path extrusionOk="0" h="2983" w="2384">
                  <a:moveTo>
                    <a:pt x="2203" y="1"/>
                  </a:moveTo>
                  <a:cubicBezTo>
                    <a:pt x="2019" y="1"/>
                    <a:pt x="1829" y="27"/>
                    <a:pt x="1652" y="80"/>
                  </a:cubicBezTo>
                  <a:cubicBezTo>
                    <a:pt x="425" y="481"/>
                    <a:pt x="0" y="2015"/>
                    <a:pt x="850" y="2983"/>
                  </a:cubicBezTo>
                  <a:lnTo>
                    <a:pt x="2384" y="9"/>
                  </a:lnTo>
                  <a:cubicBezTo>
                    <a:pt x="2325" y="4"/>
                    <a:pt x="2264" y="1"/>
                    <a:pt x="2203" y="1"/>
                  </a:cubicBezTo>
                  <a:close/>
                </a:path>
              </a:pathLst>
            </a:custGeom>
            <a:solidFill>
              <a:srgbClr val="BCDDDD"/>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14"/>
            <p:cNvSpPr/>
            <p:nvPr/>
          </p:nvSpPr>
          <p:spPr>
            <a:xfrm>
              <a:off x="7060164" y="809791"/>
              <a:ext cx="74780" cy="83015"/>
            </a:xfrm>
            <a:custGeom>
              <a:rect b="b" l="l" r="r" t="t"/>
              <a:pathLst>
                <a:path extrusionOk="0" h="3135" w="2824">
                  <a:moveTo>
                    <a:pt x="1582" y="1"/>
                  </a:moveTo>
                  <a:lnTo>
                    <a:pt x="1" y="3092"/>
                  </a:lnTo>
                  <a:cubicBezTo>
                    <a:pt x="139" y="3121"/>
                    <a:pt x="272" y="3134"/>
                    <a:pt x="401" y="3134"/>
                  </a:cubicBezTo>
                  <a:cubicBezTo>
                    <a:pt x="1953" y="3134"/>
                    <a:pt x="2823" y="1155"/>
                    <a:pt x="1582" y="1"/>
                  </a:cubicBezTo>
                  <a:close/>
                </a:path>
              </a:pathLst>
            </a:custGeom>
            <a:solidFill>
              <a:srgbClr val="BCDDDD"/>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14"/>
            <p:cNvSpPr/>
            <p:nvPr/>
          </p:nvSpPr>
          <p:spPr>
            <a:xfrm>
              <a:off x="7047056" y="940948"/>
              <a:ext cx="151227" cy="135366"/>
            </a:xfrm>
            <a:custGeom>
              <a:rect b="b" l="l" r="r" t="t"/>
              <a:pathLst>
                <a:path extrusionOk="0" h="5112" w="5711">
                  <a:moveTo>
                    <a:pt x="2856" y="0"/>
                  </a:moveTo>
                  <a:cubicBezTo>
                    <a:pt x="2598" y="0"/>
                    <a:pt x="2336" y="39"/>
                    <a:pt x="2077" y="121"/>
                  </a:cubicBezTo>
                  <a:cubicBezTo>
                    <a:pt x="732" y="569"/>
                    <a:pt x="0" y="2008"/>
                    <a:pt x="425" y="3353"/>
                  </a:cubicBezTo>
                  <a:cubicBezTo>
                    <a:pt x="785" y="4415"/>
                    <a:pt x="1785" y="5111"/>
                    <a:pt x="2850" y="5111"/>
                  </a:cubicBezTo>
                  <a:cubicBezTo>
                    <a:pt x="3110" y="5111"/>
                    <a:pt x="3374" y="5070"/>
                    <a:pt x="3634" y="4981"/>
                  </a:cubicBezTo>
                  <a:cubicBezTo>
                    <a:pt x="4979" y="4557"/>
                    <a:pt x="5710" y="3117"/>
                    <a:pt x="5286" y="1772"/>
                  </a:cubicBezTo>
                  <a:cubicBezTo>
                    <a:pt x="4943" y="686"/>
                    <a:pt x="3938" y="0"/>
                    <a:pt x="2856" y="0"/>
                  </a:cubicBezTo>
                  <a:close/>
                </a:path>
              </a:pathLst>
            </a:custGeom>
            <a:solidFill>
              <a:srgbClr val="FFFFFF"/>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14"/>
            <p:cNvSpPr/>
            <p:nvPr/>
          </p:nvSpPr>
          <p:spPr>
            <a:xfrm>
              <a:off x="7087041" y="960994"/>
              <a:ext cx="68133" cy="94375"/>
            </a:xfrm>
            <a:custGeom>
              <a:rect b="b" l="l" r="r" t="t"/>
              <a:pathLst>
                <a:path extrusionOk="0" h="3564" w="2573">
                  <a:moveTo>
                    <a:pt x="1534" y="1"/>
                  </a:moveTo>
                  <a:lnTo>
                    <a:pt x="1" y="2974"/>
                  </a:lnTo>
                  <a:cubicBezTo>
                    <a:pt x="260" y="3281"/>
                    <a:pt x="590" y="3469"/>
                    <a:pt x="992" y="3564"/>
                  </a:cubicBezTo>
                  <a:lnTo>
                    <a:pt x="2572" y="473"/>
                  </a:lnTo>
                  <a:cubicBezTo>
                    <a:pt x="2266" y="213"/>
                    <a:pt x="1912" y="48"/>
                    <a:pt x="1534" y="1"/>
                  </a:cubicBezTo>
                  <a:close/>
                </a:path>
              </a:pathLst>
            </a:custGeom>
            <a:solidFill>
              <a:srgbClr val="D0EAE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14"/>
            <p:cNvSpPr/>
            <p:nvPr/>
          </p:nvSpPr>
          <p:spPr>
            <a:xfrm>
              <a:off x="7064559" y="960782"/>
              <a:ext cx="63128" cy="78963"/>
            </a:xfrm>
            <a:custGeom>
              <a:rect b="b" l="l" r="r" t="t"/>
              <a:pathLst>
                <a:path extrusionOk="0" h="2982" w="2384">
                  <a:moveTo>
                    <a:pt x="2203" y="0"/>
                  </a:moveTo>
                  <a:cubicBezTo>
                    <a:pt x="2012" y="0"/>
                    <a:pt x="1832" y="31"/>
                    <a:pt x="1652" y="103"/>
                  </a:cubicBezTo>
                  <a:cubicBezTo>
                    <a:pt x="425" y="481"/>
                    <a:pt x="0" y="2014"/>
                    <a:pt x="850" y="2982"/>
                  </a:cubicBezTo>
                  <a:lnTo>
                    <a:pt x="2383" y="9"/>
                  </a:lnTo>
                  <a:cubicBezTo>
                    <a:pt x="2322" y="3"/>
                    <a:pt x="2262" y="0"/>
                    <a:pt x="2203" y="0"/>
                  </a:cubicBezTo>
                  <a:close/>
                </a:path>
              </a:pathLst>
            </a:custGeom>
            <a:solidFill>
              <a:srgbClr val="BCDDDD"/>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14"/>
            <p:cNvSpPr/>
            <p:nvPr/>
          </p:nvSpPr>
          <p:spPr>
            <a:xfrm>
              <a:off x="7113283" y="973493"/>
              <a:ext cx="74912" cy="82882"/>
            </a:xfrm>
            <a:custGeom>
              <a:rect b="b" l="l" r="r" t="t"/>
              <a:pathLst>
                <a:path extrusionOk="0" h="3130" w="2829">
                  <a:moveTo>
                    <a:pt x="1581" y="1"/>
                  </a:moveTo>
                  <a:lnTo>
                    <a:pt x="1" y="3092"/>
                  </a:lnTo>
                  <a:cubicBezTo>
                    <a:pt x="129" y="3117"/>
                    <a:pt x="254" y="3130"/>
                    <a:pt x="375" y="3130"/>
                  </a:cubicBezTo>
                  <a:cubicBezTo>
                    <a:pt x="1925" y="3130"/>
                    <a:pt x="2829" y="1139"/>
                    <a:pt x="1581" y="1"/>
                  </a:cubicBezTo>
                  <a:close/>
                </a:path>
              </a:pathLst>
            </a:custGeom>
            <a:solidFill>
              <a:srgbClr val="BCDDDD"/>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14"/>
            <p:cNvSpPr/>
            <p:nvPr/>
          </p:nvSpPr>
          <p:spPr>
            <a:xfrm>
              <a:off x="7036437" y="1310270"/>
              <a:ext cx="533281" cy="531586"/>
            </a:xfrm>
            <a:custGeom>
              <a:rect b="b" l="l" r="r" t="t"/>
              <a:pathLst>
                <a:path extrusionOk="0" h="20075" w="20139">
                  <a:moveTo>
                    <a:pt x="5288" y="6889"/>
                  </a:moveTo>
                  <a:cubicBezTo>
                    <a:pt x="6583" y="6889"/>
                    <a:pt x="7852" y="7197"/>
                    <a:pt x="8990" y="7834"/>
                  </a:cubicBezTo>
                  <a:cubicBezTo>
                    <a:pt x="8447" y="9108"/>
                    <a:pt x="7551" y="10194"/>
                    <a:pt x="6395" y="10949"/>
                  </a:cubicBezTo>
                  <a:cubicBezTo>
                    <a:pt x="5598" y="11495"/>
                    <a:pt x="4671" y="11800"/>
                    <a:pt x="3696" y="11800"/>
                  </a:cubicBezTo>
                  <a:cubicBezTo>
                    <a:pt x="3659" y="11800"/>
                    <a:pt x="3623" y="11799"/>
                    <a:pt x="3587" y="11798"/>
                  </a:cubicBezTo>
                  <a:cubicBezTo>
                    <a:pt x="2619" y="11751"/>
                    <a:pt x="1605" y="11208"/>
                    <a:pt x="1251" y="10265"/>
                  </a:cubicBezTo>
                  <a:cubicBezTo>
                    <a:pt x="873" y="9250"/>
                    <a:pt x="1510" y="8306"/>
                    <a:pt x="2313" y="7740"/>
                  </a:cubicBezTo>
                  <a:cubicBezTo>
                    <a:pt x="3162" y="7174"/>
                    <a:pt x="4153" y="6890"/>
                    <a:pt x="5144" y="6890"/>
                  </a:cubicBezTo>
                  <a:cubicBezTo>
                    <a:pt x="5192" y="6890"/>
                    <a:pt x="5240" y="6889"/>
                    <a:pt x="5288" y="6889"/>
                  </a:cubicBezTo>
                  <a:close/>
                  <a:moveTo>
                    <a:pt x="12647" y="12884"/>
                  </a:moveTo>
                  <a:cubicBezTo>
                    <a:pt x="12718" y="13190"/>
                    <a:pt x="12765" y="13521"/>
                    <a:pt x="12789" y="13828"/>
                  </a:cubicBezTo>
                  <a:cubicBezTo>
                    <a:pt x="12930" y="15762"/>
                    <a:pt x="12293" y="18405"/>
                    <a:pt x="10123" y="18900"/>
                  </a:cubicBezTo>
                  <a:cubicBezTo>
                    <a:pt x="9936" y="18943"/>
                    <a:pt x="9749" y="18964"/>
                    <a:pt x="9565" y="18964"/>
                  </a:cubicBezTo>
                  <a:cubicBezTo>
                    <a:pt x="8725" y="18964"/>
                    <a:pt x="7955" y="18525"/>
                    <a:pt x="7645" y="17674"/>
                  </a:cubicBezTo>
                  <a:cubicBezTo>
                    <a:pt x="7338" y="16683"/>
                    <a:pt x="7551" y="15597"/>
                    <a:pt x="8211" y="14795"/>
                  </a:cubicBezTo>
                  <a:cubicBezTo>
                    <a:pt x="8919" y="14040"/>
                    <a:pt x="9816" y="13497"/>
                    <a:pt x="10831" y="13238"/>
                  </a:cubicBezTo>
                  <a:cubicBezTo>
                    <a:pt x="11420" y="13049"/>
                    <a:pt x="12034" y="12931"/>
                    <a:pt x="12647" y="12884"/>
                  </a:cubicBezTo>
                  <a:close/>
                  <a:moveTo>
                    <a:pt x="7669" y="1"/>
                  </a:moveTo>
                  <a:cubicBezTo>
                    <a:pt x="7616" y="1"/>
                    <a:pt x="7563" y="24"/>
                    <a:pt x="7527" y="71"/>
                  </a:cubicBezTo>
                  <a:cubicBezTo>
                    <a:pt x="7433" y="142"/>
                    <a:pt x="7433" y="284"/>
                    <a:pt x="7527" y="378"/>
                  </a:cubicBezTo>
                  <a:cubicBezTo>
                    <a:pt x="8990" y="1888"/>
                    <a:pt x="9698" y="3965"/>
                    <a:pt x="9486" y="6065"/>
                  </a:cubicBezTo>
                  <a:cubicBezTo>
                    <a:pt x="9438" y="6277"/>
                    <a:pt x="9415" y="6489"/>
                    <a:pt x="9368" y="6702"/>
                  </a:cubicBezTo>
                  <a:cubicBezTo>
                    <a:pt x="8188" y="6112"/>
                    <a:pt x="6914" y="5782"/>
                    <a:pt x="5616" y="5734"/>
                  </a:cubicBezTo>
                  <a:cubicBezTo>
                    <a:pt x="5499" y="5728"/>
                    <a:pt x="5382" y="5725"/>
                    <a:pt x="5266" y="5725"/>
                  </a:cubicBezTo>
                  <a:cubicBezTo>
                    <a:pt x="4066" y="5725"/>
                    <a:pt x="2897" y="6056"/>
                    <a:pt x="1864" y="6702"/>
                  </a:cubicBezTo>
                  <a:cubicBezTo>
                    <a:pt x="921" y="7315"/>
                    <a:pt x="142" y="8259"/>
                    <a:pt x="47" y="9415"/>
                  </a:cubicBezTo>
                  <a:cubicBezTo>
                    <a:pt x="0" y="10595"/>
                    <a:pt x="614" y="11704"/>
                    <a:pt x="1628" y="12270"/>
                  </a:cubicBezTo>
                  <a:cubicBezTo>
                    <a:pt x="2252" y="12642"/>
                    <a:pt x="2950" y="12804"/>
                    <a:pt x="3651" y="12804"/>
                  </a:cubicBezTo>
                  <a:cubicBezTo>
                    <a:pt x="4197" y="12804"/>
                    <a:pt x="4745" y="12705"/>
                    <a:pt x="5262" y="12530"/>
                  </a:cubicBezTo>
                  <a:cubicBezTo>
                    <a:pt x="7291" y="11822"/>
                    <a:pt x="8896" y="10265"/>
                    <a:pt x="9698" y="8283"/>
                  </a:cubicBezTo>
                  <a:cubicBezTo>
                    <a:pt x="9863" y="8401"/>
                    <a:pt x="10028" y="8519"/>
                    <a:pt x="10170" y="8660"/>
                  </a:cubicBezTo>
                  <a:cubicBezTo>
                    <a:pt x="11232" y="9557"/>
                    <a:pt x="12010" y="10737"/>
                    <a:pt x="12435" y="12081"/>
                  </a:cubicBezTo>
                  <a:cubicBezTo>
                    <a:pt x="11892" y="12129"/>
                    <a:pt x="11326" y="12223"/>
                    <a:pt x="10783" y="12341"/>
                  </a:cubicBezTo>
                  <a:cubicBezTo>
                    <a:pt x="9556" y="12671"/>
                    <a:pt x="8329" y="13238"/>
                    <a:pt x="7480" y="14205"/>
                  </a:cubicBezTo>
                  <a:cubicBezTo>
                    <a:pt x="6701" y="15125"/>
                    <a:pt x="6347" y="16329"/>
                    <a:pt x="6536" y="17532"/>
                  </a:cubicBezTo>
                  <a:cubicBezTo>
                    <a:pt x="6725" y="18665"/>
                    <a:pt x="7527" y="19608"/>
                    <a:pt x="8613" y="19939"/>
                  </a:cubicBezTo>
                  <a:cubicBezTo>
                    <a:pt x="8941" y="20031"/>
                    <a:pt x="9274" y="20075"/>
                    <a:pt x="9605" y="20075"/>
                  </a:cubicBezTo>
                  <a:cubicBezTo>
                    <a:pt x="10464" y="20075"/>
                    <a:pt x="11305" y="19776"/>
                    <a:pt x="11987" y="19231"/>
                  </a:cubicBezTo>
                  <a:cubicBezTo>
                    <a:pt x="12907" y="18405"/>
                    <a:pt x="13544" y="17320"/>
                    <a:pt x="13780" y="16140"/>
                  </a:cubicBezTo>
                  <a:cubicBezTo>
                    <a:pt x="14016" y="15031"/>
                    <a:pt x="14039" y="13922"/>
                    <a:pt x="13851" y="12813"/>
                  </a:cubicBezTo>
                  <a:lnTo>
                    <a:pt x="13969" y="12813"/>
                  </a:lnTo>
                  <a:cubicBezTo>
                    <a:pt x="15951" y="12860"/>
                    <a:pt x="17980" y="13686"/>
                    <a:pt x="19112" y="15385"/>
                  </a:cubicBezTo>
                  <a:cubicBezTo>
                    <a:pt x="19372" y="15786"/>
                    <a:pt x="19561" y="16211"/>
                    <a:pt x="19702" y="16659"/>
                  </a:cubicBezTo>
                  <a:cubicBezTo>
                    <a:pt x="19729" y="16757"/>
                    <a:pt x="19803" y="16798"/>
                    <a:pt x="19880" y="16798"/>
                  </a:cubicBezTo>
                  <a:cubicBezTo>
                    <a:pt x="20006" y="16798"/>
                    <a:pt x="20139" y="16688"/>
                    <a:pt x="20080" y="16541"/>
                  </a:cubicBezTo>
                  <a:cubicBezTo>
                    <a:pt x="19490" y="13969"/>
                    <a:pt x="17060" y="12412"/>
                    <a:pt x="14582" y="12105"/>
                  </a:cubicBezTo>
                  <a:cubicBezTo>
                    <a:pt x="14299" y="12058"/>
                    <a:pt x="13969" y="12034"/>
                    <a:pt x="13662" y="12034"/>
                  </a:cubicBezTo>
                  <a:cubicBezTo>
                    <a:pt x="13355" y="10902"/>
                    <a:pt x="12836" y="9840"/>
                    <a:pt x="12105" y="8920"/>
                  </a:cubicBezTo>
                  <a:cubicBezTo>
                    <a:pt x="11538" y="8188"/>
                    <a:pt x="10831" y="7575"/>
                    <a:pt x="10052" y="7079"/>
                  </a:cubicBezTo>
                  <a:cubicBezTo>
                    <a:pt x="10477" y="5050"/>
                    <a:pt x="10052" y="2950"/>
                    <a:pt x="8872" y="1251"/>
                  </a:cubicBezTo>
                  <a:cubicBezTo>
                    <a:pt x="8565" y="826"/>
                    <a:pt x="8211" y="425"/>
                    <a:pt x="7810" y="71"/>
                  </a:cubicBezTo>
                  <a:cubicBezTo>
                    <a:pt x="7775" y="24"/>
                    <a:pt x="7722" y="1"/>
                    <a:pt x="7669" y="1"/>
                  </a:cubicBezTo>
                  <a:close/>
                </a:path>
              </a:pathLst>
            </a:custGeom>
            <a:solidFill>
              <a:schemeClr val="accent3"/>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14"/>
            <p:cNvSpPr/>
            <p:nvPr/>
          </p:nvSpPr>
          <p:spPr>
            <a:xfrm>
              <a:off x="6731516" y="1237793"/>
              <a:ext cx="32517" cy="33153"/>
            </a:xfrm>
            <a:custGeom>
              <a:rect b="b" l="l" r="r" t="t"/>
              <a:pathLst>
                <a:path extrusionOk="0" h="1252" w="1228">
                  <a:moveTo>
                    <a:pt x="614" y="1"/>
                  </a:moveTo>
                  <a:cubicBezTo>
                    <a:pt x="260" y="1"/>
                    <a:pt x="1" y="284"/>
                    <a:pt x="1" y="638"/>
                  </a:cubicBezTo>
                  <a:cubicBezTo>
                    <a:pt x="1" y="968"/>
                    <a:pt x="260" y="1251"/>
                    <a:pt x="614" y="1251"/>
                  </a:cubicBezTo>
                  <a:cubicBezTo>
                    <a:pt x="945" y="1251"/>
                    <a:pt x="1228" y="968"/>
                    <a:pt x="1228" y="638"/>
                  </a:cubicBezTo>
                  <a:cubicBezTo>
                    <a:pt x="1228" y="284"/>
                    <a:pt x="945" y="1"/>
                    <a:pt x="614" y="1"/>
                  </a:cubicBezTo>
                  <a:close/>
                </a:path>
              </a:pathLst>
            </a:custGeom>
            <a:solidFill>
              <a:srgbClr val="C5E8E7"/>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ackground 1">
    <p:spTree>
      <p:nvGrpSpPr>
        <p:cNvPr id="136" name="Shape 136"/>
        <p:cNvGrpSpPr/>
        <p:nvPr/>
      </p:nvGrpSpPr>
      <p:grpSpPr>
        <a:xfrm>
          <a:off x="0" y="0"/>
          <a:ext cx="0" cy="0"/>
          <a:chOff x="0" y="0"/>
          <a:chExt cx="0" cy="0"/>
        </a:xfrm>
      </p:grpSpPr>
      <p:grpSp>
        <p:nvGrpSpPr>
          <p:cNvPr id="137" name="Google Shape;137;p15"/>
          <p:cNvGrpSpPr/>
          <p:nvPr/>
        </p:nvGrpSpPr>
        <p:grpSpPr>
          <a:xfrm>
            <a:off x="-438149" y="-1036800"/>
            <a:ext cx="9753730" cy="7085298"/>
            <a:chOff x="-438149" y="-1036800"/>
            <a:chExt cx="9753730" cy="7085298"/>
          </a:xfrm>
        </p:grpSpPr>
        <p:sp>
          <p:nvSpPr>
            <p:cNvPr id="138" name="Google Shape;138;p15"/>
            <p:cNvSpPr/>
            <p:nvPr/>
          </p:nvSpPr>
          <p:spPr>
            <a:xfrm>
              <a:off x="963939"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139" name="Google Shape;139;p15"/>
            <p:cNvSpPr/>
            <p:nvPr/>
          </p:nvSpPr>
          <p:spPr>
            <a:xfrm>
              <a:off x="300107" y="-1036800"/>
              <a:ext cx="37" cy="7085298"/>
            </a:xfrm>
            <a:custGeom>
              <a:rect b="b" l="l" r="r" t="t"/>
              <a:pathLst>
                <a:path extrusionOk="0" fill="none" h="193152" w="1">
                  <a:moveTo>
                    <a:pt x="1" y="0"/>
                  </a:moveTo>
                  <a:lnTo>
                    <a:pt x="1" y="193151"/>
                  </a:lnTo>
                </a:path>
              </a:pathLst>
            </a:custGeom>
            <a:noFill/>
            <a:ln cap="flat" cmpd="sng" w="9525">
              <a:solidFill>
                <a:srgbClr val="FFFFFF"/>
              </a:solidFill>
              <a:prstDash val="solid"/>
              <a:miter lim="23595"/>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140" name="Google Shape;140;p15"/>
            <p:cNvSpPr/>
            <p:nvPr/>
          </p:nvSpPr>
          <p:spPr>
            <a:xfrm>
              <a:off x="1628615"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141" name="Google Shape;141;p15"/>
            <p:cNvSpPr/>
            <p:nvPr/>
          </p:nvSpPr>
          <p:spPr>
            <a:xfrm>
              <a:off x="2292411" y="-1036800"/>
              <a:ext cx="37" cy="7085298"/>
            </a:xfrm>
            <a:custGeom>
              <a:rect b="b" l="l" r="r" t="t"/>
              <a:pathLst>
                <a:path extrusionOk="0" fill="none" h="193152" w="1">
                  <a:moveTo>
                    <a:pt x="1" y="0"/>
                  </a:moveTo>
                  <a:lnTo>
                    <a:pt x="1" y="193151"/>
                  </a:lnTo>
                </a:path>
              </a:pathLst>
            </a:custGeom>
            <a:noFill/>
            <a:ln cap="flat" cmpd="sng" w="9525">
              <a:solidFill>
                <a:srgbClr val="FFFFFF"/>
              </a:solidFill>
              <a:prstDash val="solid"/>
              <a:miter lim="23595"/>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142" name="Google Shape;142;p15"/>
            <p:cNvSpPr/>
            <p:nvPr/>
          </p:nvSpPr>
          <p:spPr>
            <a:xfrm>
              <a:off x="2957124"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143" name="Google Shape;143;p15"/>
            <p:cNvSpPr/>
            <p:nvPr/>
          </p:nvSpPr>
          <p:spPr>
            <a:xfrm>
              <a:off x="3620919" y="-1036800"/>
              <a:ext cx="37" cy="7085298"/>
            </a:xfrm>
            <a:custGeom>
              <a:rect b="b" l="l" r="r" t="t"/>
              <a:pathLst>
                <a:path extrusionOk="0" fill="none" h="193152" w="1">
                  <a:moveTo>
                    <a:pt x="1" y="0"/>
                  </a:moveTo>
                  <a:lnTo>
                    <a:pt x="1" y="193151"/>
                  </a:lnTo>
                </a:path>
              </a:pathLst>
            </a:custGeom>
            <a:noFill/>
            <a:ln cap="flat" cmpd="sng" w="9525">
              <a:solidFill>
                <a:srgbClr val="FFFFFF"/>
              </a:solidFill>
              <a:prstDash val="solid"/>
              <a:miter lim="23595"/>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144" name="Google Shape;144;p15"/>
            <p:cNvSpPr/>
            <p:nvPr/>
          </p:nvSpPr>
          <p:spPr>
            <a:xfrm>
              <a:off x="4285595" y="-1036800"/>
              <a:ext cx="37" cy="7085298"/>
            </a:xfrm>
            <a:custGeom>
              <a:rect b="b" l="l" r="r" t="t"/>
              <a:pathLst>
                <a:path extrusionOk="0" fill="none" h="193152" w="1">
                  <a:moveTo>
                    <a:pt x="1" y="0"/>
                  </a:moveTo>
                  <a:lnTo>
                    <a:pt x="1" y="193151"/>
                  </a:lnTo>
                </a:path>
              </a:pathLst>
            </a:custGeom>
            <a:noFill/>
            <a:ln cap="flat" cmpd="sng" w="9525">
              <a:solidFill>
                <a:srgbClr val="FFFFFF"/>
              </a:solidFill>
              <a:prstDash val="solid"/>
              <a:miter lim="23595"/>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145" name="Google Shape;145;p15"/>
            <p:cNvSpPr/>
            <p:nvPr/>
          </p:nvSpPr>
          <p:spPr>
            <a:xfrm>
              <a:off x="4949428"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146" name="Google Shape;146;p15"/>
            <p:cNvSpPr/>
            <p:nvPr/>
          </p:nvSpPr>
          <p:spPr>
            <a:xfrm>
              <a:off x="5614104"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147" name="Google Shape;147;p15"/>
            <p:cNvSpPr/>
            <p:nvPr/>
          </p:nvSpPr>
          <p:spPr>
            <a:xfrm>
              <a:off x="6278780" y="-1036800"/>
              <a:ext cx="37" cy="7085298"/>
            </a:xfrm>
            <a:custGeom>
              <a:rect b="b" l="l" r="r" t="t"/>
              <a:pathLst>
                <a:path extrusionOk="0" fill="none" h="193152" w="1">
                  <a:moveTo>
                    <a:pt x="1" y="0"/>
                  </a:moveTo>
                  <a:lnTo>
                    <a:pt x="1" y="193151"/>
                  </a:lnTo>
                </a:path>
              </a:pathLst>
            </a:custGeom>
            <a:noFill/>
            <a:ln cap="flat" cmpd="sng" w="9525">
              <a:solidFill>
                <a:srgbClr val="FFFFFF"/>
              </a:solidFill>
              <a:prstDash val="solid"/>
              <a:miter lim="23595"/>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148" name="Google Shape;148;p15"/>
            <p:cNvSpPr/>
            <p:nvPr/>
          </p:nvSpPr>
          <p:spPr>
            <a:xfrm>
              <a:off x="6942612"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149" name="Google Shape;149;p15"/>
            <p:cNvSpPr/>
            <p:nvPr/>
          </p:nvSpPr>
          <p:spPr>
            <a:xfrm>
              <a:off x="7607288"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150" name="Google Shape;150;p15"/>
            <p:cNvSpPr/>
            <p:nvPr/>
          </p:nvSpPr>
          <p:spPr>
            <a:xfrm>
              <a:off x="8271084" y="-1036800"/>
              <a:ext cx="37" cy="7085298"/>
            </a:xfrm>
            <a:custGeom>
              <a:rect b="b" l="l" r="r" t="t"/>
              <a:pathLst>
                <a:path extrusionOk="0" fill="none" h="193152" w="1">
                  <a:moveTo>
                    <a:pt x="1" y="0"/>
                  </a:moveTo>
                  <a:lnTo>
                    <a:pt x="1" y="193151"/>
                  </a:lnTo>
                </a:path>
              </a:pathLst>
            </a:custGeom>
            <a:noFill/>
            <a:ln cap="flat" cmpd="sng" w="9525">
              <a:solidFill>
                <a:srgbClr val="FFFFFF"/>
              </a:solidFill>
              <a:prstDash val="solid"/>
              <a:miter lim="23595"/>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151" name="Google Shape;151;p15"/>
            <p:cNvSpPr/>
            <p:nvPr/>
          </p:nvSpPr>
          <p:spPr>
            <a:xfrm>
              <a:off x="8935797"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152" name="Google Shape;152;p15"/>
            <p:cNvSpPr/>
            <p:nvPr/>
          </p:nvSpPr>
          <p:spPr>
            <a:xfrm>
              <a:off x="-438149" y="224184"/>
              <a:ext cx="9753730" cy="37"/>
            </a:xfrm>
            <a:custGeom>
              <a:rect b="b" l="l" r="r" t="t"/>
              <a:pathLst>
                <a:path extrusionOk="0" fill="none" h="1" w="265896">
                  <a:moveTo>
                    <a:pt x="265896" y="0"/>
                  </a:moveTo>
                  <a:lnTo>
                    <a:pt x="1" y="0"/>
                  </a:lnTo>
                </a:path>
              </a:pathLst>
            </a:custGeom>
            <a:noFill/>
            <a:ln cap="flat" cmpd="sng" w="9525">
              <a:solidFill>
                <a:srgbClr val="FFFFFF"/>
              </a:solidFill>
              <a:prstDash val="solid"/>
              <a:miter lim="23595"/>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153" name="Google Shape;153;p15"/>
            <p:cNvSpPr/>
            <p:nvPr/>
          </p:nvSpPr>
          <p:spPr>
            <a:xfrm>
              <a:off x="-438149" y="-439650"/>
              <a:ext cx="9753730" cy="37"/>
            </a:xfrm>
            <a:custGeom>
              <a:rect b="b" l="l" r="r" t="t"/>
              <a:pathLst>
                <a:path extrusionOk="0" fill="none" h="1" w="265896">
                  <a:moveTo>
                    <a:pt x="265896" y="1"/>
                  </a:moveTo>
                  <a:lnTo>
                    <a:pt x="1" y="1"/>
                  </a:lnTo>
                </a:path>
              </a:pathLst>
            </a:custGeom>
            <a:noFill/>
            <a:ln cap="flat" cmpd="sng" w="9525">
              <a:solidFill>
                <a:srgbClr val="FFFFFF"/>
              </a:solidFill>
              <a:prstDash val="solid"/>
              <a:miter lim="23595"/>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154" name="Google Shape;154;p15"/>
            <p:cNvSpPr/>
            <p:nvPr/>
          </p:nvSpPr>
          <p:spPr>
            <a:xfrm>
              <a:off x="-438149" y="888861"/>
              <a:ext cx="9753730" cy="37"/>
            </a:xfrm>
            <a:custGeom>
              <a:rect b="b" l="l" r="r" t="t"/>
              <a:pathLst>
                <a:path extrusionOk="0" fill="none" h="1" w="265896">
                  <a:moveTo>
                    <a:pt x="265896" y="1"/>
                  </a:moveTo>
                  <a:lnTo>
                    <a:pt x="1" y="1"/>
                  </a:lnTo>
                </a:path>
              </a:pathLst>
            </a:custGeom>
            <a:noFill/>
            <a:ln cap="flat" cmpd="sng" w="9525">
              <a:solidFill>
                <a:srgbClr val="FFFFFF"/>
              </a:solidFill>
              <a:prstDash val="solid"/>
              <a:miter lim="23595"/>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155" name="Google Shape;155;p15"/>
            <p:cNvSpPr/>
            <p:nvPr/>
          </p:nvSpPr>
          <p:spPr>
            <a:xfrm>
              <a:off x="-438149" y="1553539"/>
              <a:ext cx="9753730" cy="37"/>
            </a:xfrm>
            <a:custGeom>
              <a:rect b="b" l="l" r="r" t="t"/>
              <a:pathLst>
                <a:path extrusionOk="0" fill="none" h="1" w="265896">
                  <a:moveTo>
                    <a:pt x="265896" y="1"/>
                  </a:moveTo>
                  <a:lnTo>
                    <a:pt x="1" y="1"/>
                  </a:lnTo>
                </a:path>
              </a:pathLst>
            </a:custGeom>
            <a:noFill/>
            <a:ln cap="flat" cmpd="sng" w="9525">
              <a:solidFill>
                <a:srgbClr val="FFFFFF"/>
              </a:solidFill>
              <a:prstDash val="solid"/>
              <a:miter lim="23595"/>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156" name="Google Shape;156;p15"/>
            <p:cNvSpPr/>
            <p:nvPr/>
          </p:nvSpPr>
          <p:spPr>
            <a:xfrm>
              <a:off x="-438149" y="2217372"/>
              <a:ext cx="9753730" cy="37"/>
            </a:xfrm>
            <a:custGeom>
              <a:rect b="b" l="l" r="r" t="t"/>
              <a:pathLst>
                <a:path extrusionOk="0" fill="none" h="1" w="265896">
                  <a:moveTo>
                    <a:pt x="265896" y="0"/>
                  </a:moveTo>
                  <a:lnTo>
                    <a:pt x="1" y="0"/>
                  </a:lnTo>
                </a:path>
              </a:pathLst>
            </a:custGeom>
            <a:noFill/>
            <a:ln cap="flat" cmpd="sng" w="9525">
              <a:solidFill>
                <a:srgbClr val="FFFFFF"/>
              </a:solidFill>
              <a:prstDash val="solid"/>
              <a:miter lim="23595"/>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157" name="Google Shape;157;p15"/>
            <p:cNvSpPr/>
            <p:nvPr/>
          </p:nvSpPr>
          <p:spPr>
            <a:xfrm>
              <a:off x="-438149" y="2882050"/>
              <a:ext cx="9753730" cy="37"/>
            </a:xfrm>
            <a:custGeom>
              <a:rect b="b" l="l" r="r" t="t"/>
              <a:pathLst>
                <a:path extrusionOk="0" fill="none" h="1" w="265896">
                  <a:moveTo>
                    <a:pt x="265896" y="1"/>
                  </a:moveTo>
                  <a:lnTo>
                    <a:pt x="1" y="1"/>
                  </a:lnTo>
                </a:path>
              </a:pathLst>
            </a:custGeom>
            <a:noFill/>
            <a:ln cap="flat" cmpd="sng" w="9525">
              <a:solidFill>
                <a:srgbClr val="FFFFFF"/>
              </a:solidFill>
              <a:prstDash val="solid"/>
              <a:miter lim="23595"/>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158" name="Google Shape;158;p15"/>
            <p:cNvSpPr/>
            <p:nvPr/>
          </p:nvSpPr>
          <p:spPr>
            <a:xfrm>
              <a:off x="-438149" y="3545884"/>
              <a:ext cx="9753730" cy="37"/>
            </a:xfrm>
            <a:custGeom>
              <a:rect b="b" l="l" r="r" t="t"/>
              <a:pathLst>
                <a:path extrusionOk="0" fill="none" h="1" w="265896">
                  <a:moveTo>
                    <a:pt x="265896" y="0"/>
                  </a:moveTo>
                  <a:lnTo>
                    <a:pt x="1" y="0"/>
                  </a:lnTo>
                </a:path>
              </a:pathLst>
            </a:custGeom>
            <a:noFill/>
            <a:ln cap="flat" cmpd="sng" w="9525">
              <a:solidFill>
                <a:srgbClr val="FFFFFF"/>
              </a:solidFill>
              <a:prstDash val="solid"/>
              <a:miter lim="23595"/>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159" name="Google Shape;159;p15"/>
            <p:cNvSpPr/>
            <p:nvPr/>
          </p:nvSpPr>
          <p:spPr>
            <a:xfrm>
              <a:off x="-438149" y="4210561"/>
              <a:ext cx="9753730" cy="37"/>
            </a:xfrm>
            <a:custGeom>
              <a:rect b="b" l="l" r="r" t="t"/>
              <a:pathLst>
                <a:path extrusionOk="0" fill="none" h="1" w="265896">
                  <a:moveTo>
                    <a:pt x="265896" y="0"/>
                  </a:moveTo>
                  <a:lnTo>
                    <a:pt x="1" y="0"/>
                  </a:lnTo>
                </a:path>
              </a:pathLst>
            </a:custGeom>
            <a:noFill/>
            <a:ln cap="flat" cmpd="sng" w="9525">
              <a:solidFill>
                <a:srgbClr val="FFFFFF"/>
              </a:solidFill>
              <a:prstDash val="solid"/>
              <a:miter lim="23595"/>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160" name="Google Shape;160;p15"/>
            <p:cNvSpPr/>
            <p:nvPr/>
          </p:nvSpPr>
          <p:spPr>
            <a:xfrm>
              <a:off x="-438149" y="4875239"/>
              <a:ext cx="9753730" cy="37"/>
            </a:xfrm>
            <a:custGeom>
              <a:rect b="b" l="l" r="r" t="t"/>
              <a:pathLst>
                <a:path extrusionOk="0" fill="none" h="1" w="265896">
                  <a:moveTo>
                    <a:pt x="265896" y="1"/>
                  </a:moveTo>
                  <a:lnTo>
                    <a:pt x="1" y="1"/>
                  </a:lnTo>
                </a:path>
              </a:pathLst>
            </a:custGeom>
            <a:noFill/>
            <a:ln cap="flat" cmpd="sng" w="9525">
              <a:solidFill>
                <a:srgbClr val="FFFFFF"/>
              </a:solidFill>
              <a:prstDash val="solid"/>
              <a:miter lim="23595"/>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161" name="Google Shape;161;p15"/>
            <p:cNvSpPr/>
            <p:nvPr/>
          </p:nvSpPr>
          <p:spPr>
            <a:xfrm>
              <a:off x="-438149" y="5539072"/>
              <a:ext cx="9753730" cy="37"/>
            </a:xfrm>
            <a:custGeom>
              <a:rect b="b" l="l" r="r" t="t"/>
              <a:pathLst>
                <a:path extrusionOk="0" fill="none" h="1" w="265896">
                  <a:moveTo>
                    <a:pt x="265896" y="0"/>
                  </a:moveTo>
                  <a:lnTo>
                    <a:pt x="1" y="0"/>
                  </a:lnTo>
                </a:path>
              </a:pathLst>
            </a:custGeom>
            <a:noFill/>
            <a:ln cap="flat" cmpd="sng" w="9525">
              <a:solidFill>
                <a:srgbClr val="FFFFFF"/>
              </a:solidFill>
              <a:prstDash val="solid"/>
              <a:miter lim="23595"/>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grpSp>
      <p:sp>
        <p:nvSpPr>
          <p:cNvPr id="162" name="Google Shape;162;p15"/>
          <p:cNvSpPr/>
          <p:nvPr/>
        </p:nvSpPr>
        <p:spPr>
          <a:xfrm>
            <a:off x="300106" y="283451"/>
            <a:ext cx="8498624" cy="4611852"/>
          </a:xfrm>
          <a:custGeom>
            <a:rect b="b" l="l" r="r" t="t"/>
            <a:pathLst>
              <a:path extrusionOk="0" h="136901" w="215496">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anchorCtr="0" anchor="ctr" bIns="91400" lIns="91400" spcFirstLastPara="1" rIns="91400" wrap="square" tIns="91400">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163" name="Google Shape;163;p15"/>
          <p:cNvSpPr/>
          <p:nvPr/>
        </p:nvSpPr>
        <p:spPr>
          <a:xfrm>
            <a:off x="1594393" y="744527"/>
            <a:ext cx="65897" cy="65897"/>
          </a:xfrm>
          <a:custGeom>
            <a:rect b="b" l="l" r="r" t="t"/>
            <a:pathLst>
              <a:path extrusionOk="0" h="1912" w="1912">
                <a:moveTo>
                  <a:pt x="968" y="0"/>
                </a:moveTo>
                <a:cubicBezTo>
                  <a:pt x="425" y="0"/>
                  <a:pt x="1" y="425"/>
                  <a:pt x="1" y="968"/>
                </a:cubicBezTo>
                <a:cubicBezTo>
                  <a:pt x="1" y="1487"/>
                  <a:pt x="425" y="1911"/>
                  <a:pt x="968" y="1911"/>
                </a:cubicBezTo>
                <a:cubicBezTo>
                  <a:pt x="1487" y="1911"/>
                  <a:pt x="1912" y="1487"/>
                  <a:pt x="1912" y="968"/>
                </a:cubicBezTo>
                <a:cubicBezTo>
                  <a:pt x="1912" y="425"/>
                  <a:pt x="1487" y="0"/>
                  <a:pt x="968" y="0"/>
                </a:cubicBezTo>
                <a:close/>
              </a:path>
            </a:pathLst>
          </a:custGeom>
          <a:solidFill>
            <a:srgbClr val="C5E8E7"/>
          </a:solidFill>
          <a:ln>
            <a:noFill/>
          </a:ln>
        </p:spPr>
        <p:txBody>
          <a:bodyPr anchorCtr="0" anchor="ctr" bIns="91400" lIns="91400" spcFirstLastPara="1" rIns="91400" wrap="square" tIns="91400">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164" name="Google Shape;164;p15"/>
          <p:cNvSpPr/>
          <p:nvPr/>
        </p:nvSpPr>
        <p:spPr>
          <a:xfrm>
            <a:off x="1899331" y="323271"/>
            <a:ext cx="43150" cy="43977"/>
          </a:xfrm>
          <a:custGeom>
            <a:rect b="b" l="l" r="r" t="t"/>
            <a:pathLst>
              <a:path extrusionOk="0" h="1276" w="1252">
                <a:moveTo>
                  <a:pt x="638" y="1"/>
                </a:moveTo>
                <a:cubicBezTo>
                  <a:pt x="284" y="1"/>
                  <a:pt x="1" y="284"/>
                  <a:pt x="1" y="638"/>
                </a:cubicBezTo>
                <a:cubicBezTo>
                  <a:pt x="1" y="992"/>
                  <a:pt x="284" y="1275"/>
                  <a:pt x="638" y="1275"/>
                </a:cubicBezTo>
                <a:cubicBezTo>
                  <a:pt x="992" y="1275"/>
                  <a:pt x="1251" y="992"/>
                  <a:pt x="1251" y="638"/>
                </a:cubicBezTo>
                <a:cubicBezTo>
                  <a:pt x="1251" y="284"/>
                  <a:pt x="992" y="1"/>
                  <a:pt x="638" y="1"/>
                </a:cubicBezTo>
                <a:close/>
              </a:path>
            </a:pathLst>
          </a:custGeom>
          <a:solidFill>
            <a:srgbClr val="C5E8E7"/>
          </a:solidFill>
          <a:ln>
            <a:noFill/>
          </a:ln>
        </p:spPr>
        <p:txBody>
          <a:bodyPr anchorCtr="0" anchor="ctr" bIns="91400" lIns="91400" spcFirstLastPara="1" rIns="91400" wrap="square" tIns="91400">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165" name="Google Shape;165;p15"/>
          <p:cNvSpPr/>
          <p:nvPr/>
        </p:nvSpPr>
        <p:spPr>
          <a:xfrm>
            <a:off x="8160662" y="1496550"/>
            <a:ext cx="73138" cy="73138"/>
          </a:xfrm>
          <a:custGeom>
            <a:rect b="b" l="l" r="r" t="t"/>
            <a:pathLst>
              <a:path extrusionOk="0" h="2762" w="2762">
                <a:moveTo>
                  <a:pt x="1369" y="1"/>
                </a:moveTo>
                <a:cubicBezTo>
                  <a:pt x="614" y="1"/>
                  <a:pt x="1" y="614"/>
                  <a:pt x="1" y="1370"/>
                </a:cubicBezTo>
                <a:cubicBezTo>
                  <a:pt x="1" y="2148"/>
                  <a:pt x="614" y="2762"/>
                  <a:pt x="1369" y="2762"/>
                </a:cubicBezTo>
                <a:cubicBezTo>
                  <a:pt x="2124" y="2762"/>
                  <a:pt x="2761" y="2148"/>
                  <a:pt x="2761" y="1370"/>
                </a:cubicBezTo>
                <a:cubicBezTo>
                  <a:pt x="2761" y="614"/>
                  <a:pt x="2124" y="1"/>
                  <a:pt x="1369" y="1"/>
                </a:cubicBezTo>
                <a:close/>
              </a:path>
            </a:pathLst>
          </a:custGeom>
          <a:solidFill>
            <a:srgbClr val="C5E8E7"/>
          </a:solidFill>
          <a:ln>
            <a:noFill/>
          </a:ln>
        </p:spPr>
        <p:txBody>
          <a:bodyPr anchorCtr="0" anchor="ctr" bIns="91400" lIns="91400" spcFirstLastPara="1" rIns="91400" wrap="square" tIns="91400">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166" name="Google Shape;166;p15"/>
          <p:cNvSpPr/>
          <p:nvPr/>
        </p:nvSpPr>
        <p:spPr>
          <a:xfrm>
            <a:off x="7125448" y="831537"/>
            <a:ext cx="109903" cy="110860"/>
          </a:xfrm>
          <a:custGeom>
            <a:rect b="b" l="l" r="r" t="t"/>
            <a:pathLst>
              <a:path extrusionOk="0" h="2762" w="2738">
                <a:moveTo>
                  <a:pt x="1369" y="0"/>
                </a:moveTo>
                <a:cubicBezTo>
                  <a:pt x="614" y="0"/>
                  <a:pt x="0" y="614"/>
                  <a:pt x="0" y="1369"/>
                </a:cubicBezTo>
                <a:cubicBezTo>
                  <a:pt x="0" y="2124"/>
                  <a:pt x="614" y="2761"/>
                  <a:pt x="1369" y="2761"/>
                </a:cubicBezTo>
                <a:cubicBezTo>
                  <a:pt x="2124" y="2761"/>
                  <a:pt x="2737" y="2124"/>
                  <a:pt x="2737" y="1369"/>
                </a:cubicBezTo>
                <a:cubicBezTo>
                  <a:pt x="2737" y="614"/>
                  <a:pt x="2124" y="0"/>
                  <a:pt x="1369" y="0"/>
                </a:cubicBezTo>
                <a:close/>
              </a:path>
            </a:pathLst>
          </a:custGeom>
          <a:solidFill>
            <a:srgbClr val="C5E8E7"/>
          </a:solidFill>
          <a:ln>
            <a:noFill/>
          </a:ln>
        </p:spPr>
        <p:txBody>
          <a:bodyPr anchorCtr="0" anchor="ctr" bIns="91400" lIns="91400" spcFirstLastPara="1" rIns="91400" wrap="square" tIns="91400">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grpSp>
        <p:nvGrpSpPr>
          <p:cNvPr id="167" name="Google Shape;167;p15"/>
          <p:cNvGrpSpPr/>
          <p:nvPr/>
        </p:nvGrpSpPr>
        <p:grpSpPr>
          <a:xfrm>
            <a:off x="848980" y="3794881"/>
            <a:ext cx="717965" cy="575573"/>
            <a:chOff x="2905824" y="3732667"/>
            <a:chExt cx="538609" cy="431788"/>
          </a:xfrm>
        </p:grpSpPr>
        <p:sp>
          <p:nvSpPr>
            <p:cNvPr id="168" name="Google Shape;168;p15"/>
            <p:cNvSpPr/>
            <p:nvPr/>
          </p:nvSpPr>
          <p:spPr>
            <a:xfrm>
              <a:off x="2905824" y="3732667"/>
              <a:ext cx="46261" cy="46896"/>
            </a:xfrm>
            <a:custGeom>
              <a:rect b="b" l="l" r="r" t="t"/>
              <a:pathLst>
                <a:path extrusionOk="0" h="1771" w="1747">
                  <a:moveTo>
                    <a:pt x="873" y="1"/>
                  </a:moveTo>
                  <a:cubicBezTo>
                    <a:pt x="378" y="1"/>
                    <a:pt x="0" y="402"/>
                    <a:pt x="0" y="874"/>
                  </a:cubicBezTo>
                  <a:cubicBezTo>
                    <a:pt x="0" y="1369"/>
                    <a:pt x="378" y="1770"/>
                    <a:pt x="873" y="1770"/>
                  </a:cubicBezTo>
                  <a:cubicBezTo>
                    <a:pt x="1369" y="1770"/>
                    <a:pt x="1746" y="1369"/>
                    <a:pt x="1746" y="874"/>
                  </a:cubicBezTo>
                  <a:cubicBezTo>
                    <a:pt x="1746" y="402"/>
                    <a:pt x="1369" y="1"/>
                    <a:pt x="873" y="1"/>
                  </a:cubicBezTo>
                  <a:close/>
                </a:path>
              </a:pathLst>
            </a:custGeom>
            <a:solidFill>
              <a:srgbClr val="C5E8E7"/>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169" name="Google Shape;169;p15"/>
            <p:cNvSpPr/>
            <p:nvPr/>
          </p:nvSpPr>
          <p:spPr>
            <a:xfrm>
              <a:off x="3369415" y="4089437"/>
              <a:ext cx="75018" cy="75018"/>
            </a:xfrm>
            <a:custGeom>
              <a:rect b="b" l="l" r="r" t="t"/>
              <a:pathLst>
                <a:path extrusionOk="0" h="2833" w="2833">
                  <a:moveTo>
                    <a:pt x="1416" y="1"/>
                  </a:moveTo>
                  <a:cubicBezTo>
                    <a:pt x="638" y="1"/>
                    <a:pt x="1" y="638"/>
                    <a:pt x="1" y="1416"/>
                  </a:cubicBezTo>
                  <a:cubicBezTo>
                    <a:pt x="1" y="2195"/>
                    <a:pt x="638" y="2832"/>
                    <a:pt x="1416" y="2832"/>
                  </a:cubicBezTo>
                  <a:cubicBezTo>
                    <a:pt x="2195" y="2832"/>
                    <a:pt x="2832" y="2195"/>
                    <a:pt x="2832" y="1416"/>
                  </a:cubicBezTo>
                  <a:cubicBezTo>
                    <a:pt x="2832" y="638"/>
                    <a:pt x="2195" y="1"/>
                    <a:pt x="1416" y="1"/>
                  </a:cubicBezTo>
                  <a:close/>
                </a:path>
              </a:pathLst>
            </a:custGeom>
            <a:solidFill>
              <a:srgbClr val="C5E8E7"/>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grpSp>
      <p:sp>
        <p:nvSpPr>
          <p:cNvPr id="170" name="Google Shape;170;p15"/>
          <p:cNvSpPr/>
          <p:nvPr/>
        </p:nvSpPr>
        <p:spPr>
          <a:xfrm>
            <a:off x="1120015" y="3091234"/>
            <a:ext cx="90783" cy="92030"/>
          </a:xfrm>
          <a:custGeom>
            <a:rect b="b" l="l" r="r" t="t"/>
            <a:pathLst>
              <a:path extrusionOk="0" h="1771" w="1747">
                <a:moveTo>
                  <a:pt x="873" y="1"/>
                </a:moveTo>
                <a:cubicBezTo>
                  <a:pt x="378" y="1"/>
                  <a:pt x="0" y="402"/>
                  <a:pt x="0" y="874"/>
                </a:cubicBezTo>
                <a:cubicBezTo>
                  <a:pt x="0" y="1369"/>
                  <a:pt x="378" y="1770"/>
                  <a:pt x="873" y="1770"/>
                </a:cubicBezTo>
                <a:cubicBezTo>
                  <a:pt x="1369" y="1770"/>
                  <a:pt x="1746" y="1369"/>
                  <a:pt x="1746" y="874"/>
                </a:cubicBezTo>
                <a:cubicBezTo>
                  <a:pt x="1746" y="402"/>
                  <a:pt x="1369" y="1"/>
                  <a:pt x="873" y="1"/>
                </a:cubicBezTo>
                <a:close/>
              </a:path>
            </a:pathLst>
          </a:custGeom>
          <a:solidFill>
            <a:srgbClr val="C5E8E7"/>
          </a:solidFill>
          <a:ln>
            <a:noFill/>
          </a:ln>
        </p:spPr>
        <p:txBody>
          <a:bodyPr anchorCtr="0" anchor="ctr" bIns="91400" lIns="91400" spcFirstLastPara="1" rIns="91400" wrap="square" tIns="91400">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171" name="Google Shape;171;p15"/>
          <p:cNvSpPr/>
          <p:nvPr/>
        </p:nvSpPr>
        <p:spPr>
          <a:xfrm>
            <a:off x="8290285" y="2539547"/>
            <a:ext cx="48870" cy="48909"/>
          </a:xfrm>
          <a:custGeom>
            <a:rect b="b" l="l" r="r" t="t"/>
            <a:pathLst>
              <a:path extrusionOk="0" h="1252" w="1251">
                <a:moveTo>
                  <a:pt x="637" y="1"/>
                </a:moveTo>
                <a:cubicBezTo>
                  <a:pt x="283" y="1"/>
                  <a:pt x="0" y="284"/>
                  <a:pt x="0" y="614"/>
                </a:cubicBezTo>
                <a:cubicBezTo>
                  <a:pt x="0" y="968"/>
                  <a:pt x="283" y="1251"/>
                  <a:pt x="637" y="1251"/>
                </a:cubicBezTo>
                <a:cubicBezTo>
                  <a:pt x="968" y="1251"/>
                  <a:pt x="1251" y="968"/>
                  <a:pt x="1251" y="614"/>
                </a:cubicBezTo>
                <a:cubicBezTo>
                  <a:pt x="1251" y="284"/>
                  <a:pt x="968" y="1"/>
                  <a:pt x="637" y="1"/>
                </a:cubicBezTo>
                <a:close/>
              </a:path>
            </a:pathLst>
          </a:custGeom>
          <a:solidFill>
            <a:srgbClr val="C5E8E7"/>
          </a:solidFill>
          <a:ln>
            <a:noFill/>
          </a:ln>
        </p:spPr>
        <p:txBody>
          <a:bodyPr anchorCtr="0" anchor="ctr" bIns="91400" lIns="91400" spcFirstLastPara="1" rIns="91400" wrap="square" tIns="91400">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172" name="Google Shape;172;p15"/>
          <p:cNvSpPr/>
          <p:nvPr/>
        </p:nvSpPr>
        <p:spPr>
          <a:xfrm>
            <a:off x="7287565" y="3438510"/>
            <a:ext cx="147217" cy="147217"/>
          </a:xfrm>
          <a:custGeom>
            <a:rect b="b" l="l" r="r" t="t"/>
            <a:pathLst>
              <a:path extrusionOk="0" h="2833" w="2833">
                <a:moveTo>
                  <a:pt x="1416" y="1"/>
                </a:moveTo>
                <a:cubicBezTo>
                  <a:pt x="638" y="1"/>
                  <a:pt x="1" y="638"/>
                  <a:pt x="1" y="1416"/>
                </a:cubicBezTo>
                <a:cubicBezTo>
                  <a:pt x="1" y="2195"/>
                  <a:pt x="638" y="2832"/>
                  <a:pt x="1416" y="2832"/>
                </a:cubicBezTo>
                <a:cubicBezTo>
                  <a:pt x="2195" y="2832"/>
                  <a:pt x="2832" y="2195"/>
                  <a:pt x="2832" y="1416"/>
                </a:cubicBezTo>
                <a:cubicBezTo>
                  <a:pt x="2832" y="638"/>
                  <a:pt x="2195" y="1"/>
                  <a:pt x="1416" y="1"/>
                </a:cubicBezTo>
                <a:close/>
              </a:path>
            </a:pathLst>
          </a:custGeom>
          <a:solidFill>
            <a:srgbClr val="C5E8E7"/>
          </a:solidFill>
          <a:ln>
            <a:noFill/>
          </a:ln>
        </p:spPr>
        <p:txBody>
          <a:bodyPr anchorCtr="0" anchor="ctr" bIns="91400" lIns="91400" spcFirstLastPara="1" rIns="91400" wrap="square" tIns="91400">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grpSp>
        <p:nvGrpSpPr>
          <p:cNvPr id="173" name="Google Shape;173;p15"/>
          <p:cNvGrpSpPr/>
          <p:nvPr/>
        </p:nvGrpSpPr>
        <p:grpSpPr>
          <a:xfrm flipH="1" rot="1200163">
            <a:off x="1016196" y="4333712"/>
            <a:ext cx="844905" cy="1044951"/>
            <a:chOff x="5959271" y="3613664"/>
            <a:chExt cx="890364" cy="1101173"/>
          </a:xfrm>
        </p:grpSpPr>
        <p:sp>
          <p:nvSpPr>
            <p:cNvPr id="174" name="Google Shape;174;p15"/>
            <p:cNvSpPr/>
            <p:nvPr/>
          </p:nvSpPr>
          <p:spPr>
            <a:xfrm>
              <a:off x="6201062" y="3613664"/>
              <a:ext cx="192457" cy="184645"/>
            </a:xfrm>
            <a:custGeom>
              <a:rect b="b" l="l" r="r" t="t"/>
              <a:pathLst>
                <a:path extrusionOk="0" h="6973" w="7268">
                  <a:moveTo>
                    <a:pt x="3272" y="1"/>
                  </a:moveTo>
                  <a:cubicBezTo>
                    <a:pt x="3181" y="1"/>
                    <a:pt x="3089" y="4"/>
                    <a:pt x="2997" y="12"/>
                  </a:cubicBezTo>
                  <a:lnTo>
                    <a:pt x="2973" y="12"/>
                  </a:lnTo>
                  <a:cubicBezTo>
                    <a:pt x="1817" y="271"/>
                    <a:pt x="873" y="1121"/>
                    <a:pt x="449" y="2230"/>
                  </a:cubicBezTo>
                  <a:cubicBezTo>
                    <a:pt x="48" y="3315"/>
                    <a:pt x="0" y="4495"/>
                    <a:pt x="284" y="5627"/>
                  </a:cubicBezTo>
                  <a:cubicBezTo>
                    <a:pt x="378" y="5981"/>
                    <a:pt x="472" y="6359"/>
                    <a:pt x="614" y="6713"/>
                  </a:cubicBezTo>
                  <a:lnTo>
                    <a:pt x="708" y="6972"/>
                  </a:lnTo>
                  <a:lnTo>
                    <a:pt x="968" y="6878"/>
                  </a:lnTo>
                  <a:cubicBezTo>
                    <a:pt x="1227" y="6760"/>
                    <a:pt x="1511" y="6665"/>
                    <a:pt x="1770" y="6571"/>
                  </a:cubicBezTo>
                  <a:lnTo>
                    <a:pt x="2006" y="6500"/>
                  </a:lnTo>
                  <a:lnTo>
                    <a:pt x="2360" y="6382"/>
                  </a:lnTo>
                  <a:lnTo>
                    <a:pt x="2266" y="6123"/>
                  </a:lnTo>
                  <a:cubicBezTo>
                    <a:pt x="2148" y="5792"/>
                    <a:pt x="2053" y="5462"/>
                    <a:pt x="1959" y="5108"/>
                  </a:cubicBezTo>
                  <a:cubicBezTo>
                    <a:pt x="1794" y="4377"/>
                    <a:pt x="1794" y="3622"/>
                    <a:pt x="2006" y="2914"/>
                  </a:cubicBezTo>
                  <a:cubicBezTo>
                    <a:pt x="2099" y="2076"/>
                    <a:pt x="2776" y="1613"/>
                    <a:pt x="3455" y="1613"/>
                  </a:cubicBezTo>
                  <a:cubicBezTo>
                    <a:pt x="3982" y="1613"/>
                    <a:pt x="4509" y="1892"/>
                    <a:pt x="4767" y="2489"/>
                  </a:cubicBezTo>
                  <a:cubicBezTo>
                    <a:pt x="5191" y="3103"/>
                    <a:pt x="5427" y="3834"/>
                    <a:pt x="5475" y="4565"/>
                  </a:cubicBezTo>
                  <a:cubicBezTo>
                    <a:pt x="5498" y="4919"/>
                    <a:pt x="5498" y="5273"/>
                    <a:pt x="5498" y="5627"/>
                  </a:cubicBezTo>
                  <a:lnTo>
                    <a:pt x="5498" y="5934"/>
                  </a:lnTo>
                  <a:lnTo>
                    <a:pt x="6088" y="5934"/>
                  </a:lnTo>
                  <a:cubicBezTo>
                    <a:pt x="6395" y="5934"/>
                    <a:pt x="6654" y="5958"/>
                    <a:pt x="6961" y="5981"/>
                  </a:cubicBezTo>
                  <a:lnTo>
                    <a:pt x="7244" y="6005"/>
                  </a:lnTo>
                  <a:lnTo>
                    <a:pt x="7244" y="5698"/>
                  </a:lnTo>
                  <a:cubicBezTo>
                    <a:pt x="7268" y="5321"/>
                    <a:pt x="7268" y="4943"/>
                    <a:pt x="7221" y="4565"/>
                  </a:cubicBezTo>
                  <a:cubicBezTo>
                    <a:pt x="7173" y="3409"/>
                    <a:pt x="6772" y="2300"/>
                    <a:pt x="6064" y="1380"/>
                  </a:cubicBezTo>
                  <a:cubicBezTo>
                    <a:pt x="5390" y="510"/>
                    <a:pt x="4354" y="1"/>
                    <a:pt x="3272" y="1"/>
                  </a:cubicBezTo>
                  <a:close/>
                </a:path>
              </a:pathLst>
            </a:custGeom>
            <a:solidFill>
              <a:schemeClr val="accent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175" name="Google Shape;175;p15"/>
            <p:cNvSpPr/>
            <p:nvPr/>
          </p:nvSpPr>
          <p:spPr>
            <a:xfrm>
              <a:off x="6457869" y="3708411"/>
              <a:ext cx="169949" cy="134254"/>
            </a:xfrm>
            <a:custGeom>
              <a:rect b="b" l="l" r="r" t="t"/>
              <a:pathLst>
                <a:path extrusionOk="0" h="5070" w="6418">
                  <a:moveTo>
                    <a:pt x="2549" y="1"/>
                  </a:moveTo>
                  <a:cubicBezTo>
                    <a:pt x="2035" y="1"/>
                    <a:pt x="1528" y="70"/>
                    <a:pt x="1062" y="303"/>
                  </a:cubicBezTo>
                  <a:cubicBezTo>
                    <a:pt x="401" y="681"/>
                    <a:pt x="0" y="1412"/>
                    <a:pt x="47" y="2191"/>
                  </a:cubicBezTo>
                  <a:cubicBezTo>
                    <a:pt x="2312" y="2663"/>
                    <a:pt x="4483" y="3536"/>
                    <a:pt x="6253" y="5069"/>
                  </a:cubicBezTo>
                  <a:cubicBezTo>
                    <a:pt x="6324" y="3819"/>
                    <a:pt x="6418" y="1672"/>
                    <a:pt x="5828" y="1011"/>
                  </a:cubicBezTo>
                  <a:cubicBezTo>
                    <a:pt x="5238" y="350"/>
                    <a:pt x="4271" y="138"/>
                    <a:pt x="3351" y="44"/>
                  </a:cubicBezTo>
                  <a:cubicBezTo>
                    <a:pt x="3085" y="19"/>
                    <a:pt x="2816" y="1"/>
                    <a:pt x="2549" y="1"/>
                  </a:cubicBezTo>
                  <a:close/>
                </a:path>
              </a:pathLst>
            </a:custGeom>
            <a:solidFill>
              <a:schemeClr val="accent4"/>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176" name="Google Shape;176;p15"/>
            <p:cNvSpPr/>
            <p:nvPr/>
          </p:nvSpPr>
          <p:spPr>
            <a:xfrm>
              <a:off x="5989246" y="3771885"/>
              <a:ext cx="164970" cy="162614"/>
            </a:xfrm>
            <a:custGeom>
              <a:rect b="b" l="l" r="r" t="t"/>
              <a:pathLst>
                <a:path extrusionOk="0" h="6141" w="6230">
                  <a:moveTo>
                    <a:pt x="4312" y="1"/>
                  </a:moveTo>
                  <a:cubicBezTo>
                    <a:pt x="3680" y="1"/>
                    <a:pt x="3039" y="223"/>
                    <a:pt x="2431" y="478"/>
                  </a:cubicBezTo>
                  <a:cubicBezTo>
                    <a:pt x="1605" y="832"/>
                    <a:pt x="732" y="1328"/>
                    <a:pt x="378" y="2130"/>
                  </a:cubicBezTo>
                  <a:cubicBezTo>
                    <a:pt x="1" y="2956"/>
                    <a:pt x="732" y="4961"/>
                    <a:pt x="1157" y="6141"/>
                  </a:cubicBezTo>
                  <a:cubicBezTo>
                    <a:pt x="2407" y="4135"/>
                    <a:pt x="4201" y="2672"/>
                    <a:pt x="6230" y="1540"/>
                  </a:cubicBezTo>
                  <a:cubicBezTo>
                    <a:pt x="6041" y="785"/>
                    <a:pt x="5451" y="219"/>
                    <a:pt x="4696" y="30"/>
                  </a:cubicBezTo>
                  <a:cubicBezTo>
                    <a:pt x="4569" y="10"/>
                    <a:pt x="4441" y="1"/>
                    <a:pt x="4312" y="1"/>
                  </a:cubicBezTo>
                  <a:close/>
                </a:path>
              </a:pathLst>
            </a:custGeom>
            <a:solidFill>
              <a:schemeClr val="accent4"/>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177" name="Google Shape;177;p15"/>
            <p:cNvSpPr/>
            <p:nvPr/>
          </p:nvSpPr>
          <p:spPr>
            <a:xfrm>
              <a:off x="5959271" y="3755175"/>
              <a:ext cx="890364" cy="959662"/>
            </a:xfrm>
            <a:custGeom>
              <a:rect b="b" l="l" r="r" t="t"/>
              <a:pathLst>
                <a:path extrusionOk="0" h="36241" w="33624">
                  <a:moveTo>
                    <a:pt x="17250" y="5383"/>
                  </a:moveTo>
                  <a:cubicBezTo>
                    <a:pt x="17942" y="5383"/>
                    <a:pt x="18634" y="5413"/>
                    <a:pt x="19325" y="5474"/>
                  </a:cubicBezTo>
                  <a:cubicBezTo>
                    <a:pt x="20386" y="5569"/>
                    <a:pt x="21495" y="5852"/>
                    <a:pt x="22180" y="6654"/>
                  </a:cubicBezTo>
                  <a:cubicBezTo>
                    <a:pt x="22581" y="7197"/>
                    <a:pt x="22864" y="7834"/>
                    <a:pt x="23029" y="8494"/>
                  </a:cubicBezTo>
                  <a:cubicBezTo>
                    <a:pt x="23407" y="9674"/>
                    <a:pt x="23784" y="11066"/>
                    <a:pt x="23100" y="12105"/>
                  </a:cubicBezTo>
                  <a:cubicBezTo>
                    <a:pt x="22416" y="13214"/>
                    <a:pt x="20929" y="13473"/>
                    <a:pt x="19631" y="13591"/>
                  </a:cubicBezTo>
                  <a:lnTo>
                    <a:pt x="10547" y="14960"/>
                  </a:lnTo>
                  <a:cubicBezTo>
                    <a:pt x="9957" y="15101"/>
                    <a:pt x="9367" y="15172"/>
                    <a:pt x="8754" y="15196"/>
                  </a:cubicBezTo>
                  <a:cubicBezTo>
                    <a:pt x="8689" y="15200"/>
                    <a:pt x="8625" y="15202"/>
                    <a:pt x="8560" y="15202"/>
                  </a:cubicBezTo>
                  <a:cubicBezTo>
                    <a:pt x="7918" y="15202"/>
                    <a:pt x="7289" y="14989"/>
                    <a:pt x="6796" y="14582"/>
                  </a:cubicBezTo>
                  <a:cubicBezTo>
                    <a:pt x="5852" y="13780"/>
                    <a:pt x="5781" y="12340"/>
                    <a:pt x="5805" y="11114"/>
                  </a:cubicBezTo>
                  <a:cubicBezTo>
                    <a:pt x="5757" y="10429"/>
                    <a:pt x="5852" y="9745"/>
                    <a:pt x="6064" y="9108"/>
                  </a:cubicBezTo>
                  <a:cubicBezTo>
                    <a:pt x="6465" y="8164"/>
                    <a:pt x="7362" y="7551"/>
                    <a:pt x="8306" y="7173"/>
                  </a:cubicBezTo>
                  <a:cubicBezTo>
                    <a:pt x="8376" y="7150"/>
                    <a:pt x="8447" y="7126"/>
                    <a:pt x="8542" y="7079"/>
                  </a:cubicBezTo>
                  <a:cubicBezTo>
                    <a:pt x="8707" y="7008"/>
                    <a:pt x="9155" y="6819"/>
                    <a:pt x="9792" y="6583"/>
                  </a:cubicBezTo>
                  <a:cubicBezTo>
                    <a:pt x="12200" y="5787"/>
                    <a:pt x="14723" y="5383"/>
                    <a:pt x="17250" y="5383"/>
                  </a:cubicBezTo>
                  <a:close/>
                  <a:moveTo>
                    <a:pt x="15172" y="0"/>
                  </a:moveTo>
                  <a:cubicBezTo>
                    <a:pt x="14983" y="0"/>
                    <a:pt x="14771" y="0"/>
                    <a:pt x="14582" y="24"/>
                  </a:cubicBezTo>
                  <a:lnTo>
                    <a:pt x="11326" y="519"/>
                  </a:lnTo>
                  <a:cubicBezTo>
                    <a:pt x="11113" y="543"/>
                    <a:pt x="10925" y="590"/>
                    <a:pt x="10736" y="661"/>
                  </a:cubicBezTo>
                  <a:cubicBezTo>
                    <a:pt x="10476" y="755"/>
                    <a:pt x="10193" y="873"/>
                    <a:pt x="9934" y="968"/>
                  </a:cubicBezTo>
                  <a:cubicBezTo>
                    <a:pt x="9037" y="1298"/>
                    <a:pt x="8188" y="1699"/>
                    <a:pt x="7362" y="2171"/>
                  </a:cubicBezTo>
                  <a:cubicBezTo>
                    <a:pt x="5309" y="3280"/>
                    <a:pt x="3516" y="4766"/>
                    <a:pt x="2265" y="6748"/>
                  </a:cubicBezTo>
                  <a:lnTo>
                    <a:pt x="2194" y="6866"/>
                  </a:lnTo>
                  <a:cubicBezTo>
                    <a:pt x="236" y="10075"/>
                    <a:pt x="0" y="14110"/>
                    <a:pt x="118" y="17933"/>
                  </a:cubicBezTo>
                  <a:cubicBezTo>
                    <a:pt x="307" y="23265"/>
                    <a:pt x="1085" y="28550"/>
                    <a:pt x="1982" y="33836"/>
                  </a:cubicBezTo>
                  <a:cubicBezTo>
                    <a:pt x="2178" y="35229"/>
                    <a:pt x="3378" y="36241"/>
                    <a:pt x="4749" y="36241"/>
                  </a:cubicBezTo>
                  <a:cubicBezTo>
                    <a:pt x="4864" y="36241"/>
                    <a:pt x="4980" y="36234"/>
                    <a:pt x="5097" y="36219"/>
                  </a:cubicBezTo>
                  <a:lnTo>
                    <a:pt x="10901" y="35346"/>
                  </a:lnTo>
                  <a:lnTo>
                    <a:pt x="31099" y="32279"/>
                  </a:lnTo>
                  <a:cubicBezTo>
                    <a:pt x="32609" y="32019"/>
                    <a:pt x="33623" y="30580"/>
                    <a:pt x="33387" y="29070"/>
                  </a:cubicBezTo>
                  <a:cubicBezTo>
                    <a:pt x="32680" y="23784"/>
                    <a:pt x="31854" y="18499"/>
                    <a:pt x="30462" y="13355"/>
                  </a:cubicBezTo>
                  <a:cubicBezTo>
                    <a:pt x="29447" y="9651"/>
                    <a:pt x="28008" y="5875"/>
                    <a:pt x="25200" y="3398"/>
                  </a:cubicBezTo>
                  <a:lnTo>
                    <a:pt x="25082" y="3303"/>
                  </a:lnTo>
                  <a:cubicBezTo>
                    <a:pt x="23312" y="1770"/>
                    <a:pt x="21141" y="897"/>
                    <a:pt x="18876" y="425"/>
                  </a:cubicBezTo>
                  <a:cubicBezTo>
                    <a:pt x="17932" y="236"/>
                    <a:pt x="17012" y="118"/>
                    <a:pt x="16068" y="47"/>
                  </a:cubicBezTo>
                  <a:cubicBezTo>
                    <a:pt x="15762" y="24"/>
                    <a:pt x="15479" y="0"/>
                    <a:pt x="15172" y="0"/>
                  </a:cubicBezTo>
                  <a:close/>
                </a:path>
              </a:pathLst>
            </a:custGeom>
            <a:solidFill>
              <a:schemeClr val="accent3"/>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178" name="Google Shape;178;p15"/>
            <p:cNvSpPr/>
            <p:nvPr/>
          </p:nvSpPr>
          <p:spPr>
            <a:xfrm>
              <a:off x="5996740" y="3784992"/>
              <a:ext cx="720441" cy="393360"/>
            </a:xfrm>
            <a:custGeom>
              <a:rect b="b" l="l" r="r" t="t"/>
              <a:pathLst>
                <a:path extrusionOk="0" h="14855" w="27207">
                  <a:moveTo>
                    <a:pt x="13943" y="1"/>
                  </a:moveTo>
                  <a:cubicBezTo>
                    <a:pt x="11983" y="1"/>
                    <a:pt x="10044" y="386"/>
                    <a:pt x="8236" y="1139"/>
                  </a:cubicBezTo>
                  <a:cubicBezTo>
                    <a:pt x="5782" y="2154"/>
                    <a:pt x="3682" y="3853"/>
                    <a:pt x="2172" y="6000"/>
                  </a:cubicBezTo>
                  <a:cubicBezTo>
                    <a:pt x="614" y="8265"/>
                    <a:pt x="48" y="11073"/>
                    <a:pt x="1" y="13786"/>
                  </a:cubicBezTo>
                  <a:lnTo>
                    <a:pt x="1" y="14754"/>
                  </a:lnTo>
                  <a:lnTo>
                    <a:pt x="1" y="14777"/>
                  </a:lnTo>
                  <a:cubicBezTo>
                    <a:pt x="1" y="14816"/>
                    <a:pt x="32" y="14854"/>
                    <a:pt x="69" y="14854"/>
                  </a:cubicBezTo>
                  <a:cubicBezTo>
                    <a:pt x="78" y="14854"/>
                    <a:pt x="87" y="14852"/>
                    <a:pt x="95" y="14848"/>
                  </a:cubicBezTo>
                  <a:cubicBezTo>
                    <a:pt x="108" y="14852"/>
                    <a:pt x="120" y="14854"/>
                    <a:pt x="130" y="14854"/>
                  </a:cubicBezTo>
                  <a:cubicBezTo>
                    <a:pt x="181" y="14854"/>
                    <a:pt x="213" y="14812"/>
                    <a:pt x="213" y="14754"/>
                  </a:cubicBezTo>
                  <a:cubicBezTo>
                    <a:pt x="237" y="12158"/>
                    <a:pt x="638" y="9445"/>
                    <a:pt x="1912" y="7156"/>
                  </a:cubicBezTo>
                  <a:cubicBezTo>
                    <a:pt x="2549" y="6047"/>
                    <a:pt x="3351" y="5056"/>
                    <a:pt x="4295" y="4207"/>
                  </a:cubicBezTo>
                  <a:cubicBezTo>
                    <a:pt x="5215" y="3357"/>
                    <a:pt x="6254" y="2626"/>
                    <a:pt x="7386" y="2036"/>
                  </a:cubicBezTo>
                  <a:cubicBezTo>
                    <a:pt x="9442" y="1008"/>
                    <a:pt x="11704" y="479"/>
                    <a:pt x="13996" y="479"/>
                  </a:cubicBezTo>
                  <a:cubicBezTo>
                    <a:pt x="14388" y="479"/>
                    <a:pt x="14780" y="495"/>
                    <a:pt x="15173" y="526"/>
                  </a:cubicBezTo>
                  <a:cubicBezTo>
                    <a:pt x="17792" y="738"/>
                    <a:pt x="20316" y="1706"/>
                    <a:pt x="22393" y="3310"/>
                  </a:cubicBezTo>
                  <a:cubicBezTo>
                    <a:pt x="24469" y="4962"/>
                    <a:pt x="25814" y="7345"/>
                    <a:pt x="26687" y="9799"/>
                  </a:cubicBezTo>
                  <a:cubicBezTo>
                    <a:pt x="26805" y="10082"/>
                    <a:pt x="26899" y="10389"/>
                    <a:pt x="26994" y="10695"/>
                  </a:cubicBezTo>
                  <a:cubicBezTo>
                    <a:pt x="27003" y="10739"/>
                    <a:pt x="27034" y="10757"/>
                    <a:pt x="27070" y="10757"/>
                  </a:cubicBezTo>
                  <a:cubicBezTo>
                    <a:pt x="27129" y="10757"/>
                    <a:pt x="27197" y="10707"/>
                    <a:pt x="27183" y="10648"/>
                  </a:cubicBezTo>
                  <a:lnTo>
                    <a:pt x="27206" y="10625"/>
                  </a:lnTo>
                  <a:cubicBezTo>
                    <a:pt x="26451" y="8006"/>
                    <a:pt x="25248" y="5434"/>
                    <a:pt x="23266" y="3546"/>
                  </a:cubicBezTo>
                  <a:cubicBezTo>
                    <a:pt x="21331" y="1776"/>
                    <a:pt x="18924" y="620"/>
                    <a:pt x="16352" y="195"/>
                  </a:cubicBezTo>
                  <a:cubicBezTo>
                    <a:pt x="15551" y="65"/>
                    <a:pt x="14745" y="1"/>
                    <a:pt x="13943" y="1"/>
                  </a:cubicBezTo>
                  <a:close/>
                </a:path>
              </a:pathLst>
            </a:custGeom>
            <a:solidFill>
              <a:srgbClr val="D1C634"/>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179" name="Google Shape;179;p15"/>
            <p:cNvSpPr/>
            <p:nvPr/>
          </p:nvSpPr>
          <p:spPr>
            <a:xfrm>
              <a:off x="6704665" y="4070451"/>
              <a:ext cx="43136" cy="68371"/>
            </a:xfrm>
            <a:custGeom>
              <a:rect b="b" l="l" r="r" t="t"/>
              <a:pathLst>
                <a:path extrusionOk="0" h="2582" w="1629">
                  <a:moveTo>
                    <a:pt x="661" y="505"/>
                  </a:moveTo>
                  <a:cubicBezTo>
                    <a:pt x="684" y="505"/>
                    <a:pt x="708" y="529"/>
                    <a:pt x="732" y="552"/>
                  </a:cubicBezTo>
                  <a:lnTo>
                    <a:pt x="755" y="812"/>
                  </a:lnTo>
                  <a:cubicBezTo>
                    <a:pt x="755" y="836"/>
                    <a:pt x="755" y="859"/>
                    <a:pt x="708" y="883"/>
                  </a:cubicBezTo>
                  <a:lnTo>
                    <a:pt x="449" y="906"/>
                  </a:lnTo>
                  <a:cubicBezTo>
                    <a:pt x="425" y="906"/>
                    <a:pt x="401" y="906"/>
                    <a:pt x="401" y="859"/>
                  </a:cubicBezTo>
                  <a:lnTo>
                    <a:pt x="354" y="600"/>
                  </a:lnTo>
                  <a:cubicBezTo>
                    <a:pt x="354" y="576"/>
                    <a:pt x="378" y="552"/>
                    <a:pt x="401" y="552"/>
                  </a:cubicBezTo>
                  <a:lnTo>
                    <a:pt x="661" y="505"/>
                  </a:lnTo>
                  <a:close/>
                  <a:moveTo>
                    <a:pt x="675" y="1"/>
                  </a:moveTo>
                  <a:cubicBezTo>
                    <a:pt x="663" y="1"/>
                    <a:pt x="650" y="3"/>
                    <a:pt x="637" y="10"/>
                  </a:cubicBezTo>
                  <a:lnTo>
                    <a:pt x="260" y="57"/>
                  </a:lnTo>
                  <a:cubicBezTo>
                    <a:pt x="213" y="57"/>
                    <a:pt x="189" y="104"/>
                    <a:pt x="189" y="151"/>
                  </a:cubicBezTo>
                  <a:lnTo>
                    <a:pt x="0" y="2464"/>
                  </a:lnTo>
                  <a:cubicBezTo>
                    <a:pt x="0" y="2534"/>
                    <a:pt x="47" y="2582"/>
                    <a:pt x="118" y="2582"/>
                  </a:cubicBezTo>
                  <a:lnTo>
                    <a:pt x="802" y="2464"/>
                  </a:lnTo>
                  <a:lnTo>
                    <a:pt x="850" y="2464"/>
                  </a:lnTo>
                  <a:lnTo>
                    <a:pt x="1534" y="2369"/>
                  </a:lnTo>
                  <a:cubicBezTo>
                    <a:pt x="1581" y="2369"/>
                    <a:pt x="1628" y="2299"/>
                    <a:pt x="1605" y="2228"/>
                  </a:cubicBezTo>
                  <a:lnTo>
                    <a:pt x="755" y="57"/>
                  </a:lnTo>
                  <a:cubicBezTo>
                    <a:pt x="738" y="22"/>
                    <a:pt x="708" y="1"/>
                    <a:pt x="675" y="1"/>
                  </a:cubicBezTo>
                  <a:close/>
                </a:path>
              </a:pathLst>
            </a:custGeom>
            <a:solidFill>
              <a:srgbClr val="D1C634"/>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180" name="Google Shape;180;p15"/>
            <p:cNvSpPr/>
            <p:nvPr/>
          </p:nvSpPr>
          <p:spPr>
            <a:xfrm>
              <a:off x="6111718" y="3902009"/>
              <a:ext cx="234957" cy="254314"/>
            </a:xfrm>
            <a:custGeom>
              <a:rect b="b" l="l" r="r" t="t"/>
              <a:pathLst>
                <a:path extrusionOk="0" h="9604" w="8873">
                  <a:moveTo>
                    <a:pt x="8872" y="0"/>
                  </a:moveTo>
                  <a:lnTo>
                    <a:pt x="8872" y="0"/>
                  </a:lnTo>
                  <a:cubicBezTo>
                    <a:pt x="5050" y="401"/>
                    <a:pt x="2690" y="1581"/>
                    <a:pt x="2690" y="1581"/>
                  </a:cubicBezTo>
                  <a:cubicBezTo>
                    <a:pt x="1699" y="1958"/>
                    <a:pt x="732" y="2596"/>
                    <a:pt x="331" y="3563"/>
                  </a:cubicBezTo>
                  <a:cubicBezTo>
                    <a:pt x="95" y="4200"/>
                    <a:pt x="0" y="4884"/>
                    <a:pt x="48" y="5569"/>
                  </a:cubicBezTo>
                  <a:cubicBezTo>
                    <a:pt x="48" y="6819"/>
                    <a:pt x="95" y="8211"/>
                    <a:pt x="1039" y="9037"/>
                  </a:cubicBezTo>
                  <a:cubicBezTo>
                    <a:pt x="1392" y="9344"/>
                    <a:pt x="1841" y="9533"/>
                    <a:pt x="2313" y="9603"/>
                  </a:cubicBezTo>
                  <a:cubicBezTo>
                    <a:pt x="2124" y="7763"/>
                    <a:pt x="2218" y="5922"/>
                    <a:pt x="3091" y="4318"/>
                  </a:cubicBezTo>
                  <a:cubicBezTo>
                    <a:pt x="4247" y="2147"/>
                    <a:pt x="6560" y="944"/>
                    <a:pt x="8872" y="0"/>
                  </a:cubicBez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181" name="Google Shape;181;p15"/>
            <p:cNvSpPr/>
            <p:nvPr/>
          </p:nvSpPr>
          <p:spPr>
            <a:xfrm>
              <a:off x="6167326" y="3898275"/>
              <a:ext cx="421138" cy="258842"/>
            </a:xfrm>
            <a:custGeom>
              <a:rect b="b" l="l" r="r" t="t"/>
              <a:pathLst>
                <a:path extrusionOk="0" h="9775" w="15904">
                  <a:moveTo>
                    <a:pt x="9422" y="1"/>
                  </a:moveTo>
                  <a:cubicBezTo>
                    <a:pt x="8560" y="1"/>
                    <a:pt x="7698" y="49"/>
                    <a:pt x="6843" y="141"/>
                  </a:cubicBezTo>
                  <a:lnTo>
                    <a:pt x="6772" y="141"/>
                  </a:lnTo>
                  <a:cubicBezTo>
                    <a:pt x="4460" y="1061"/>
                    <a:pt x="2147" y="2288"/>
                    <a:pt x="968" y="4459"/>
                  </a:cubicBezTo>
                  <a:cubicBezTo>
                    <a:pt x="95" y="6040"/>
                    <a:pt x="0" y="7880"/>
                    <a:pt x="189" y="9744"/>
                  </a:cubicBezTo>
                  <a:cubicBezTo>
                    <a:pt x="423" y="9764"/>
                    <a:pt x="660" y="9775"/>
                    <a:pt x="897" y="9775"/>
                  </a:cubicBezTo>
                  <a:cubicBezTo>
                    <a:pt x="1495" y="9775"/>
                    <a:pt x="2099" y="9708"/>
                    <a:pt x="2690" y="9556"/>
                  </a:cubicBezTo>
                  <a:lnTo>
                    <a:pt x="11774" y="8187"/>
                  </a:lnTo>
                  <a:lnTo>
                    <a:pt x="11963" y="8163"/>
                  </a:lnTo>
                  <a:cubicBezTo>
                    <a:pt x="13214" y="8022"/>
                    <a:pt x="14582" y="7762"/>
                    <a:pt x="15243" y="6701"/>
                  </a:cubicBezTo>
                  <a:cubicBezTo>
                    <a:pt x="15903" y="5662"/>
                    <a:pt x="15550" y="4270"/>
                    <a:pt x="15172" y="3090"/>
                  </a:cubicBezTo>
                  <a:cubicBezTo>
                    <a:pt x="15007" y="2430"/>
                    <a:pt x="14724" y="1816"/>
                    <a:pt x="14323" y="1274"/>
                  </a:cubicBezTo>
                  <a:cubicBezTo>
                    <a:pt x="13638" y="448"/>
                    <a:pt x="12529" y="165"/>
                    <a:pt x="11468" y="94"/>
                  </a:cubicBezTo>
                  <a:cubicBezTo>
                    <a:pt x="10789" y="31"/>
                    <a:pt x="10105" y="1"/>
                    <a:pt x="9422" y="1"/>
                  </a:cubicBezTo>
                  <a:close/>
                </a:path>
              </a:pathLst>
            </a:custGeom>
            <a:solidFill>
              <a:srgbClr val="E04B5D"/>
            </a:solidFill>
            <a:ln cap="flat" cmpd="sng" w="9525">
              <a:solidFill>
                <a:schemeClr val="accent2"/>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182" name="Google Shape;182;p15"/>
            <p:cNvSpPr/>
            <p:nvPr/>
          </p:nvSpPr>
          <p:spPr>
            <a:xfrm>
              <a:off x="6102953" y="4213789"/>
              <a:ext cx="228708" cy="403635"/>
            </a:xfrm>
            <a:custGeom>
              <a:rect b="b" l="l" r="r" t="t"/>
              <a:pathLst>
                <a:path extrusionOk="0" h="15243" w="8637">
                  <a:moveTo>
                    <a:pt x="8637" y="0"/>
                  </a:moveTo>
                  <a:cubicBezTo>
                    <a:pt x="5664" y="496"/>
                    <a:pt x="3635" y="944"/>
                    <a:pt x="3635" y="944"/>
                  </a:cubicBezTo>
                  <a:cubicBezTo>
                    <a:pt x="2620" y="1085"/>
                    <a:pt x="1723" y="1699"/>
                    <a:pt x="1181" y="2572"/>
                  </a:cubicBezTo>
                  <a:cubicBezTo>
                    <a:pt x="591" y="3492"/>
                    <a:pt x="379" y="4601"/>
                    <a:pt x="261" y="5663"/>
                  </a:cubicBezTo>
                  <a:cubicBezTo>
                    <a:pt x="1" y="7834"/>
                    <a:pt x="25" y="10028"/>
                    <a:pt x="379" y="12152"/>
                  </a:cubicBezTo>
                  <a:lnTo>
                    <a:pt x="379" y="12222"/>
                  </a:lnTo>
                  <a:cubicBezTo>
                    <a:pt x="638" y="13709"/>
                    <a:pt x="1747" y="14865"/>
                    <a:pt x="3210" y="15172"/>
                  </a:cubicBezTo>
                  <a:cubicBezTo>
                    <a:pt x="3328" y="15195"/>
                    <a:pt x="3422" y="15219"/>
                    <a:pt x="3540" y="15243"/>
                  </a:cubicBezTo>
                  <a:cubicBezTo>
                    <a:pt x="3304" y="14393"/>
                    <a:pt x="3163" y="13520"/>
                    <a:pt x="3068" y="12671"/>
                  </a:cubicBezTo>
                  <a:cubicBezTo>
                    <a:pt x="2714" y="9745"/>
                    <a:pt x="2998" y="6678"/>
                    <a:pt x="4390" y="4082"/>
                  </a:cubicBezTo>
                  <a:cubicBezTo>
                    <a:pt x="5357" y="2312"/>
                    <a:pt x="6844" y="873"/>
                    <a:pt x="8637"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183" name="Google Shape;183;p15"/>
            <p:cNvSpPr/>
            <p:nvPr/>
          </p:nvSpPr>
          <p:spPr>
            <a:xfrm>
              <a:off x="6174820" y="4186249"/>
              <a:ext cx="543608" cy="431412"/>
            </a:xfrm>
            <a:custGeom>
              <a:rect b="b" l="l" r="r" t="t"/>
              <a:pathLst>
                <a:path extrusionOk="0" h="16292" w="20529">
                  <a:moveTo>
                    <a:pt x="14303" y="1"/>
                  </a:moveTo>
                  <a:cubicBezTo>
                    <a:pt x="14161" y="1"/>
                    <a:pt x="14018" y="9"/>
                    <a:pt x="13874" y="25"/>
                  </a:cubicBezTo>
                  <a:cubicBezTo>
                    <a:pt x="13332" y="73"/>
                    <a:pt x="12813" y="120"/>
                    <a:pt x="12270" y="167"/>
                  </a:cubicBezTo>
                  <a:cubicBezTo>
                    <a:pt x="9958" y="427"/>
                    <a:pt x="7763" y="733"/>
                    <a:pt x="5946" y="1040"/>
                  </a:cubicBezTo>
                  <a:cubicBezTo>
                    <a:pt x="4130" y="1913"/>
                    <a:pt x="2643" y="3352"/>
                    <a:pt x="1699" y="5122"/>
                  </a:cubicBezTo>
                  <a:cubicBezTo>
                    <a:pt x="307" y="7718"/>
                    <a:pt x="0" y="10785"/>
                    <a:pt x="354" y="13711"/>
                  </a:cubicBezTo>
                  <a:cubicBezTo>
                    <a:pt x="449" y="14560"/>
                    <a:pt x="614" y="15433"/>
                    <a:pt x="850" y="16259"/>
                  </a:cubicBezTo>
                  <a:cubicBezTo>
                    <a:pt x="1009" y="16280"/>
                    <a:pt x="1168" y="16292"/>
                    <a:pt x="1327" y="16292"/>
                  </a:cubicBezTo>
                  <a:cubicBezTo>
                    <a:pt x="1522" y="16292"/>
                    <a:pt x="1717" y="16274"/>
                    <a:pt x="1912" y="16235"/>
                  </a:cubicBezTo>
                  <a:lnTo>
                    <a:pt x="14464" y="14348"/>
                  </a:lnTo>
                  <a:lnTo>
                    <a:pt x="17178" y="13923"/>
                  </a:lnTo>
                  <a:cubicBezTo>
                    <a:pt x="17650" y="13852"/>
                    <a:pt x="18098" y="13711"/>
                    <a:pt x="18499" y="13475"/>
                  </a:cubicBezTo>
                  <a:cubicBezTo>
                    <a:pt x="19797" y="12743"/>
                    <a:pt x="20528" y="11304"/>
                    <a:pt x="20340" y="9818"/>
                  </a:cubicBezTo>
                  <a:lnTo>
                    <a:pt x="20340" y="9747"/>
                  </a:lnTo>
                  <a:cubicBezTo>
                    <a:pt x="20009" y="7600"/>
                    <a:pt x="19396" y="5523"/>
                    <a:pt x="18499" y="3541"/>
                  </a:cubicBezTo>
                  <a:cubicBezTo>
                    <a:pt x="18074" y="2550"/>
                    <a:pt x="17532" y="1559"/>
                    <a:pt x="16706" y="851"/>
                  </a:cubicBezTo>
                  <a:cubicBezTo>
                    <a:pt x="16017" y="304"/>
                    <a:pt x="15171" y="1"/>
                    <a:pt x="14303" y="1"/>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grpSp>
      <p:grpSp>
        <p:nvGrpSpPr>
          <p:cNvPr id="184" name="Google Shape;184;p15"/>
          <p:cNvGrpSpPr/>
          <p:nvPr/>
        </p:nvGrpSpPr>
        <p:grpSpPr>
          <a:xfrm flipH="1">
            <a:off x="2489680" y="4539883"/>
            <a:ext cx="776096" cy="798845"/>
            <a:chOff x="4228612" y="3830323"/>
            <a:chExt cx="856429" cy="881533"/>
          </a:xfrm>
        </p:grpSpPr>
        <p:sp>
          <p:nvSpPr>
            <p:cNvPr id="185" name="Google Shape;185;p15"/>
            <p:cNvSpPr/>
            <p:nvPr/>
          </p:nvSpPr>
          <p:spPr>
            <a:xfrm>
              <a:off x="4349631" y="3916500"/>
              <a:ext cx="578588" cy="596700"/>
            </a:xfrm>
            <a:custGeom>
              <a:rect b="b" l="l" r="r" t="t"/>
              <a:pathLst>
                <a:path extrusionOk="0" h="22534" w="21850">
                  <a:moveTo>
                    <a:pt x="18853" y="0"/>
                  </a:moveTo>
                  <a:lnTo>
                    <a:pt x="0" y="19679"/>
                  </a:lnTo>
                  <a:lnTo>
                    <a:pt x="2973" y="22534"/>
                  </a:lnTo>
                  <a:lnTo>
                    <a:pt x="21849" y="2855"/>
                  </a:lnTo>
                  <a:lnTo>
                    <a:pt x="18853" y="0"/>
                  </a:lnTo>
                  <a:close/>
                </a:path>
              </a:pathLst>
            </a:custGeom>
            <a:solidFill>
              <a:schemeClr val="accent5"/>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186" name="Google Shape;186;p15"/>
            <p:cNvSpPr/>
            <p:nvPr/>
          </p:nvSpPr>
          <p:spPr>
            <a:xfrm>
              <a:off x="4428357" y="3992101"/>
              <a:ext cx="578588" cy="597336"/>
            </a:xfrm>
            <a:custGeom>
              <a:rect b="b" l="l" r="r" t="t"/>
              <a:pathLst>
                <a:path extrusionOk="0" h="22558" w="21850">
                  <a:moveTo>
                    <a:pt x="18876" y="0"/>
                  </a:moveTo>
                  <a:lnTo>
                    <a:pt x="0" y="19679"/>
                  </a:lnTo>
                  <a:lnTo>
                    <a:pt x="2997" y="22557"/>
                  </a:lnTo>
                  <a:lnTo>
                    <a:pt x="21849" y="2855"/>
                  </a:lnTo>
                  <a:lnTo>
                    <a:pt x="18876" y="0"/>
                  </a:lnTo>
                  <a:close/>
                </a:path>
              </a:pathLst>
            </a:custGeom>
            <a:solidFill>
              <a:schemeClr val="accent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187" name="Google Shape;187;p15"/>
            <p:cNvSpPr/>
            <p:nvPr/>
          </p:nvSpPr>
          <p:spPr>
            <a:xfrm>
              <a:off x="4983808" y="3830323"/>
              <a:ext cx="101233" cy="70013"/>
            </a:xfrm>
            <a:custGeom>
              <a:rect b="b" l="l" r="r" t="t"/>
              <a:pathLst>
                <a:path extrusionOk="0" h="2644" w="3823">
                  <a:moveTo>
                    <a:pt x="3823" y="1"/>
                  </a:moveTo>
                  <a:lnTo>
                    <a:pt x="0" y="1417"/>
                  </a:lnTo>
                  <a:lnTo>
                    <a:pt x="1274" y="2644"/>
                  </a:lnTo>
                  <a:lnTo>
                    <a:pt x="3823" y="1"/>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188" name="Google Shape;188;p15"/>
            <p:cNvSpPr/>
            <p:nvPr/>
          </p:nvSpPr>
          <p:spPr>
            <a:xfrm>
              <a:off x="5016231" y="3830323"/>
              <a:ext cx="67498" cy="102504"/>
            </a:xfrm>
            <a:custGeom>
              <a:rect b="b" l="l" r="r" t="t"/>
              <a:pathLst>
                <a:path extrusionOk="0" h="3871" w="2549">
                  <a:moveTo>
                    <a:pt x="2549" y="1"/>
                  </a:moveTo>
                  <a:lnTo>
                    <a:pt x="0" y="2644"/>
                  </a:lnTo>
                  <a:lnTo>
                    <a:pt x="1275" y="3871"/>
                  </a:lnTo>
                  <a:lnTo>
                    <a:pt x="2549" y="1"/>
                  </a:lnTo>
                  <a:close/>
                </a:path>
              </a:pathLst>
            </a:custGeom>
            <a:solidFill>
              <a:srgbClr val="E04B5D"/>
            </a:solidFill>
            <a:ln cap="flat" cmpd="sng" w="9525">
              <a:solidFill>
                <a:schemeClr val="accent2"/>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189" name="Google Shape;189;p15"/>
            <p:cNvSpPr/>
            <p:nvPr/>
          </p:nvSpPr>
          <p:spPr>
            <a:xfrm>
              <a:off x="4848838" y="3867819"/>
              <a:ext cx="168731" cy="125621"/>
            </a:xfrm>
            <a:custGeom>
              <a:rect b="b" l="l" r="r" t="t"/>
              <a:pathLst>
                <a:path extrusionOk="0" h="4744" w="6372">
                  <a:moveTo>
                    <a:pt x="5097" y="1"/>
                  </a:moveTo>
                  <a:lnTo>
                    <a:pt x="1" y="1888"/>
                  </a:lnTo>
                  <a:lnTo>
                    <a:pt x="2997" y="4743"/>
                  </a:lnTo>
                  <a:lnTo>
                    <a:pt x="6371" y="1228"/>
                  </a:lnTo>
                  <a:lnTo>
                    <a:pt x="5097" y="1"/>
                  </a:lnTo>
                  <a:close/>
                </a:path>
              </a:pathLst>
            </a:custGeom>
            <a:solidFill>
              <a:schemeClr val="lt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190" name="Google Shape;190;p15"/>
            <p:cNvSpPr/>
            <p:nvPr/>
          </p:nvSpPr>
          <p:spPr>
            <a:xfrm>
              <a:off x="4928200" y="3900310"/>
              <a:ext cx="123106" cy="168731"/>
            </a:xfrm>
            <a:custGeom>
              <a:rect b="b" l="l" r="r" t="t"/>
              <a:pathLst>
                <a:path extrusionOk="0" h="6372" w="4649">
                  <a:moveTo>
                    <a:pt x="3374" y="1"/>
                  </a:moveTo>
                  <a:lnTo>
                    <a:pt x="0" y="3516"/>
                  </a:lnTo>
                  <a:lnTo>
                    <a:pt x="2997" y="6371"/>
                  </a:lnTo>
                  <a:lnTo>
                    <a:pt x="4649" y="1228"/>
                  </a:lnTo>
                  <a:lnTo>
                    <a:pt x="3374" y="1"/>
                  </a:lnTo>
                  <a:close/>
                </a:path>
              </a:pathLst>
            </a:custGeom>
            <a:solidFill>
              <a:schemeClr val="lt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191" name="Google Shape;191;p15"/>
            <p:cNvSpPr/>
            <p:nvPr/>
          </p:nvSpPr>
          <p:spPr>
            <a:xfrm>
              <a:off x="4398493" y="4510554"/>
              <a:ext cx="111852" cy="109998"/>
            </a:xfrm>
            <a:custGeom>
              <a:rect b="b" l="l" r="r" t="t"/>
              <a:pathLst>
                <a:path extrusionOk="0" h="4154" w="4224">
                  <a:moveTo>
                    <a:pt x="1227" y="1"/>
                  </a:moveTo>
                  <a:lnTo>
                    <a:pt x="0" y="1275"/>
                  </a:lnTo>
                  <a:lnTo>
                    <a:pt x="2997" y="4154"/>
                  </a:lnTo>
                  <a:lnTo>
                    <a:pt x="4224" y="2879"/>
                  </a:lnTo>
                  <a:lnTo>
                    <a:pt x="1227" y="1"/>
                  </a:lnTo>
                  <a:close/>
                </a:path>
              </a:pathLst>
            </a:custGeom>
            <a:solidFill>
              <a:schemeClr val="accent6"/>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192" name="Google Shape;192;p15"/>
            <p:cNvSpPr/>
            <p:nvPr/>
          </p:nvSpPr>
          <p:spPr>
            <a:xfrm>
              <a:off x="4319767" y="4434953"/>
              <a:ext cx="111242" cy="109998"/>
            </a:xfrm>
            <a:custGeom>
              <a:rect b="b" l="l" r="r" t="t"/>
              <a:pathLst>
                <a:path extrusionOk="0" h="4154" w="4201">
                  <a:moveTo>
                    <a:pt x="1227" y="1"/>
                  </a:moveTo>
                  <a:lnTo>
                    <a:pt x="0" y="1275"/>
                  </a:lnTo>
                  <a:lnTo>
                    <a:pt x="2973" y="4154"/>
                  </a:lnTo>
                  <a:lnTo>
                    <a:pt x="4200" y="2879"/>
                  </a:lnTo>
                  <a:lnTo>
                    <a:pt x="1227" y="1"/>
                  </a:lnTo>
                  <a:close/>
                </a:path>
              </a:pathLst>
            </a:custGeom>
            <a:solidFill>
              <a:schemeClr val="accent4"/>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193" name="Google Shape;193;p15"/>
            <p:cNvSpPr/>
            <p:nvPr/>
          </p:nvSpPr>
          <p:spPr>
            <a:xfrm>
              <a:off x="4289130" y="4544317"/>
              <a:ext cx="188723" cy="167539"/>
            </a:xfrm>
            <a:custGeom>
              <a:rect b="b" l="l" r="r" t="t"/>
              <a:pathLst>
                <a:path extrusionOk="0" h="6327" w="7127">
                  <a:moveTo>
                    <a:pt x="4154" y="0"/>
                  </a:moveTo>
                  <a:lnTo>
                    <a:pt x="1" y="4318"/>
                  </a:lnTo>
                  <a:lnTo>
                    <a:pt x="1535" y="5757"/>
                  </a:lnTo>
                  <a:cubicBezTo>
                    <a:pt x="1927" y="6138"/>
                    <a:pt x="2437" y="6327"/>
                    <a:pt x="2948" y="6327"/>
                  </a:cubicBezTo>
                  <a:cubicBezTo>
                    <a:pt x="3482" y="6327"/>
                    <a:pt x="4015" y="6120"/>
                    <a:pt x="4413" y="5710"/>
                  </a:cubicBezTo>
                  <a:lnTo>
                    <a:pt x="7127" y="2855"/>
                  </a:lnTo>
                  <a:lnTo>
                    <a:pt x="4154" y="0"/>
                  </a:lnTo>
                  <a:close/>
                </a:path>
              </a:pathLst>
            </a:custGeom>
            <a:solidFill>
              <a:schemeClr val="dk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194" name="Google Shape;194;p15"/>
            <p:cNvSpPr/>
            <p:nvPr/>
          </p:nvSpPr>
          <p:spPr>
            <a:xfrm>
              <a:off x="4228612" y="4470003"/>
              <a:ext cx="171220" cy="189968"/>
            </a:xfrm>
            <a:custGeom>
              <a:rect b="b" l="l" r="r" t="t"/>
              <a:pathLst>
                <a:path extrusionOk="0" h="7174" w="6466">
                  <a:moveTo>
                    <a:pt x="3492" y="1"/>
                  </a:moveTo>
                  <a:lnTo>
                    <a:pt x="779" y="2832"/>
                  </a:lnTo>
                  <a:cubicBezTo>
                    <a:pt x="0" y="3658"/>
                    <a:pt x="24" y="4932"/>
                    <a:pt x="826" y="5711"/>
                  </a:cubicBezTo>
                  <a:lnTo>
                    <a:pt x="2336" y="7174"/>
                  </a:lnTo>
                  <a:lnTo>
                    <a:pt x="6465" y="2856"/>
                  </a:lnTo>
                  <a:lnTo>
                    <a:pt x="3492" y="1"/>
                  </a:lnTo>
                  <a:close/>
                </a:path>
              </a:pathLst>
            </a:custGeom>
            <a:solidFill>
              <a:schemeClr val="accent3"/>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195" name="Google Shape;195;p15"/>
            <p:cNvSpPr/>
            <p:nvPr/>
          </p:nvSpPr>
          <p:spPr>
            <a:xfrm>
              <a:off x="4405352" y="3965112"/>
              <a:ext cx="525496" cy="545462"/>
            </a:xfrm>
            <a:custGeom>
              <a:rect b="b" l="l" r="r" t="t"/>
              <a:pathLst>
                <a:path extrusionOk="0" h="20599" w="19845">
                  <a:moveTo>
                    <a:pt x="18877" y="0"/>
                  </a:moveTo>
                  <a:lnTo>
                    <a:pt x="1" y="19679"/>
                  </a:lnTo>
                  <a:lnTo>
                    <a:pt x="968" y="20599"/>
                  </a:lnTo>
                  <a:lnTo>
                    <a:pt x="19844" y="920"/>
                  </a:lnTo>
                  <a:lnTo>
                    <a:pt x="18877" y="0"/>
                  </a:lnTo>
                  <a:close/>
                </a:path>
              </a:pathLst>
            </a:custGeom>
            <a:solidFill>
              <a:srgbClr val="FFFFFF"/>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196" name="Google Shape;196;p15"/>
            <p:cNvSpPr/>
            <p:nvPr/>
          </p:nvSpPr>
          <p:spPr>
            <a:xfrm>
              <a:off x="4429671" y="3988160"/>
              <a:ext cx="525469" cy="545488"/>
            </a:xfrm>
            <a:custGeom>
              <a:rect b="b" l="l" r="r" t="t"/>
              <a:pathLst>
                <a:path extrusionOk="0" h="20600" w="19844">
                  <a:moveTo>
                    <a:pt x="18876" y="0"/>
                  </a:moveTo>
                  <a:lnTo>
                    <a:pt x="0" y="19679"/>
                  </a:lnTo>
                  <a:lnTo>
                    <a:pt x="967" y="20599"/>
                  </a:lnTo>
                  <a:lnTo>
                    <a:pt x="19844" y="921"/>
                  </a:lnTo>
                  <a:lnTo>
                    <a:pt x="18876" y="0"/>
                  </a:lnTo>
                  <a:close/>
                </a:path>
              </a:pathLst>
            </a:custGeom>
            <a:solidFill>
              <a:srgbClr val="EDF4F4"/>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grpSp>
      <p:grpSp>
        <p:nvGrpSpPr>
          <p:cNvPr id="197" name="Google Shape;197;p15"/>
          <p:cNvGrpSpPr/>
          <p:nvPr/>
        </p:nvGrpSpPr>
        <p:grpSpPr>
          <a:xfrm rot="3667843">
            <a:off x="2069824" y="4619417"/>
            <a:ext cx="478009" cy="410614"/>
            <a:chOff x="5263209" y="4056946"/>
            <a:chExt cx="478021" cy="410625"/>
          </a:xfrm>
        </p:grpSpPr>
        <p:sp>
          <p:nvSpPr>
            <p:cNvPr id="198" name="Google Shape;198;p15"/>
            <p:cNvSpPr/>
            <p:nvPr/>
          </p:nvSpPr>
          <p:spPr>
            <a:xfrm>
              <a:off x="5668728" y="4056946"/>
              <a:ext cx="72502" cy="71893"/>
            </a:xfrm>
            <a:custGeom>
              <a:rect b="b" l="l" r="r" t="t"/>
              <a:pathLst>
                <a:path extrusionOk="0" h="2715" w="2738">
                  <a:moveTo>
                    <a:pt x="1369" y="1"/>
                  </a:moveTo>
                  <a:cubicBezTo>
                    <a:pt x="614" y="1"/>
                    <a:pt x="0" y="614"/>
                    <a:pt x="0" y="1369"/>
                  </a:cubicBezTo>
                  <a:cubicBezTo>
                    <a:pt x="0" y="2101"/>
                    <a:pt x="614" y="2714"/>
                    <a:pt x="1369" y="2714"/>
                  </a:cubicBezTo>
                  <a:cubicBezTo>
                    <a:pt x="2124" y="2714"/>
                    <a:pt x="2737" y="2101"/>
                    <a:pt x="2737" y="1369"/>
                  </a:cubicBezTo>
                  <a:cubicBezTo>
                    <a:pt x="2737" y="614"/>
                    <a:pt x="2124" y="1"/>
                    <a:pt x="1369" y="1"/>
                  </a:cubicBezTo>
                  <a:close/>
                </a:path>
              </a:pathLst>
            </a:custGeom>
            <a:solidFill>
              <a:srgbClr val="C5E8E7"/>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199" name="Google Shape;199;p15"/>
            <p:cNvSpPr/>
            <p:nvPr/>
          </p:nvSpPr>
          <p:spPr>
            <a:xfrm>
              <a:off x="5263209" y="4093806"/>
              <a:ext cx="345564" cy="373765"/>
            </a:xfrm>
            <a:custGeom>
              <a:rect b="b" l="l" r="r" t="t"/>
              <a:pathLst>
                <a:path extrusionOk="0" h="14115" w="13050">
                  <a:moveTo>
                    <a:pt x="6065" y="1"/>
                  </a:moveTo>
                  <a:cubicBezTo>
                    <a:pt x="5782" y="260"/>
                    <a:pt x="5475" y="520"/>
                    <a:pt x="5192" y="732"/>
                  </a:cubicBezTo>
                  <a:cubicBezTo>
                    <a:pt x="4036" y="1558"/>
                    <a:pt x="2809" y="2242"/>
                    <a:pt x="1535" y="2809"/>
                  </a:cubicBezTo>
                  <a:cubicBezTo>
                    <a:pt x="1039" y="3045"/>
                    <a:pt x="520" y="3257"/>
                    <a:pt x="1" y="3422"/>
                  </a:cubicBezTo>
                  <a:cubicBezTo>
                    <a:pt x="25" y="3564"/>
                    <a:pt x="95" y="3682"/>
                    <a:pt x="166" y="3800"/>
                  </a:cubicBezTo>
                  <a:cubicBezTo>
                    <a:pt x="662" y="4578"/>
                    <a:pt x="1228" y="5357"/>
                    <a:pt x="1865" y="6065"/>
                  </a:cubicBezTo>
                  <a:cubicBezTo>
                    <a:pt x="3587" y="8212"/>
                    <a:pt x="4980" y="10619"/>
                    <a:pt x="6018" y="13191"/>
                  </a:cubicBezTo>
                  <a:cubicBezTo>
                    <a:pt x="6112" y="13521"/>
                    <a:pt x="6301" y="13780"/>
                    <a:pt x="6560" y="13993"/>
                  </a:cubicBezTo>
                  <a:cubicBezTo>
                    <a:pt x="6702" y="14064"/>
                    <a:pt x="6891" y="14111"/>
                    <a:pt x="7056" y="14111"/>
                  </a:cubicBezTo>
                  <a:cubicBezTo>
                    <a:pt x="7113" y="14113"/>
                    <a:pt x="7169" y="14114"/>
                    <a:pt x="7226" y="14114"/>
                  </a:cubicBezTo>
                  <a:cubicBezTo>
                    <a:pt x="7735" y="14114"/>
                    <a:pt x="8240" y="14019"/>
                    <a:pt x="8708" y="13828"/>
                  </a:cubicBezTo>
                  <a:cubicBezTo>
                    <a:pt x="8708" y="13828"/>
                    <a:pt x="11185" y="12813"/>
                    <a:pt x="12860" y="11161"/>
                  </a:cubicBezTo>
                  <a:lnTo>
                    <a:pt x="13049" y="10996"/>
                  </a:lnTo>
                  <a:cubicBezTo>
                    <a:pt x="10288" y="7622"/>
                    <a:pt x="7929" y="3941"/>
                    <a:pt x="6065" y="1"/>
                  </a:cubicBezTo>
                  <a:close/>
                </a:path>
              </a:pathLst>
            </a:custGeom>
            <a:solidFill>
              <a:schemeClr val="accent4"/>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00" name="Google Shape;200;p15"/>
            <p:cNvSpPr/>
            <p:nvPr/>
          </p:nvSpPr>
          <p:spPr>
            <a:xfrm>
              <a:off x="5422020" y="4063548"/>
              <a:ext cx="209351" cy="323692"/>
            </a:xfrm>
            <a:custGeom>
              <a:rect b="b" l="l" r="r" t="t"/>
              <a:pathLst>
                <a:path extrusionOk="0" h="12224" w="7906">
                  <a:moveTo>
                    <a:pt x="1157" y="1"/>
                  </a:moveTo>
                  <a:cubicBezTo>
                    <a:pt x="827" y="449"/>
                    <a:pt x="426" y="850"/>
                    <a:pt x="1" y="1228"/>
                  </a:cubicBezTo>
                  <a:cubicBezTo>
                    <a:pt x="1865" y="5168"/>
                    <a:pt x="4224" y="8849"/>
                    <a:pt x="6985" y="12223"/>
                  </a:cubicBezTo>
                  <a:cubicBezTo>
                    <a:pt x="7315" y="11916"/>
                    <a:pt x="7599" y="11515"/>
                    <a:pt x="7787" y="11091"/>
                  </a:cubicBezTo>
                  <a:cubicBezTo>
                    <a:pt x="7858" y="10925"/>
                    <a:pt x="7905" y="10760"/>
                    <a:pt x="7905" y="10572"/>
                  </a:cubicBezTo>
                  <a:cubicBezTo>
                    <a:pt x="7835" y="10265"/>
                    <a:pt x="7669" y="9958"/>
                    <a:pt x="7433" y="9746"/>
                  </a:cubicBezTo>
                  <a:cubicBezTo>
                    <a:pt x="5569" y="7693"/>
                    <a:pt x="4036" y="5381"/>
                    <a:pt x="2856" y="2879"/>
                  </a:cubicBezTo>
                  <a:cubicBezTo>
                    <a:pt x="2478" y="2006"/>
                    <a:pt x="2054" y="1157"/>
                    <a:pt x="1558" y="355"/>
                  </a:cubicBezTo>
                  <a:cubicBezTo>
                    <a:pt x="1487" y="213"/>
                    <a:pt x="1369" y="95"/>
                    <a:pt x="1228" y="24"/>
                  </a:cubicBezTo>
                  <a:lnTo>
                    <a:pt x="1157" y="1"/>
                  </a:lnTo>
                  <a:close/>
                </a:path>
              </a:pathLst>
            </a:custGeom>
            <a:solidFill>
              <a:schemeClr val="accent4"/>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01" name="Google Shape;201;p15"/>
            <p:cNvSpPr/>
            <p:nvPr/>
          </p:nvSpPr>
          <p:spPr>
            <a:xfrm>
              <a:off x="5264399" y="4061632"/>
              <a:ext cx="191239" cy="124615"/>
            </a:xfrm>
            <a:custGeom>
              <a:rect b="b" l="l" r="r" t="t"/>
              <a:pathLst>
                <a:path extrusionOk="0" h="4706" w="7222">
                  <a:moveTo>
                    <a:pt x="6962" y="0"/>
                  </a:moveTo>
                  <a:cubicBezTo>
                    <a:pt x="6924" y="0"/>
                    <a:pt x="6885" y="3"/>
                    <a:pt x="6844" y="10"/>
                  </a:cubicBezTo>
                  <a:cubicBezTo>
                    <a:pt x="6089" y="105"/>
                    <a:pt x="5333" y="341"/>
                    <a:pt x="4649" y="671"/>
                  </a:cubicBezTo>
                  <a:cubicBezTo>
                    <a:pt x="3399" y="1284"/>
                    <a:pt x="2219" y="2063"/>
                    <a:pt x="1157" y="2960"/>
                  </a:cubicBezTo>
                  <a:cubicBezTo>
                    <a:pt x="803" y="3314"/>
                    <a:pt x="473" y="3715"/>
                    <a:pt x="190" y="4139"/>
                  </a:cubicBezTo>
                  <a:cubicBezTo>
                    <a:pt x="72" y="4281"/>
                    <a:pt x="1" y="4446"/>
                    <a:pt x="1" y="4611"/>
                  </a:cubicBezTo>
                  <a:cubicBezTo>
                    <a:pt x="1" y="4635"/>
                    <a:pt x="1" y="4659"/>
                    <a:pt x="1" y="4706"/>
                  </a:cubicBezTo>
                  <a:cubicBezTo>
                    <a:pt x="520" y="4517"/>
                    <a:pt x="1016" y="4305"/>
                    <a:pt x="1511" y="4069"/>
                  </a:cubicBezTo>
                  <a:cubicBezTo>
                    <a:pt x="2809" y="3502"/>
                    <a:pt x="4036" y="2818"/>
                    <a:pt x="5192" y="1992"/>
                  </a:cubicBezTo>
                  <a:cubicBezTo>
                    <a:pt x="5947" y="1450"/>
                    <a:pt x="6631" y="789"/>
                    <a:pt x="7221" y="34"/>
                  </a:cubicBezTo>
                  <a:cubicBezTo>
                    <a:pt x="7138" y="17"/>
                    <a:pt x="7054" y="0"/>
                    <a:pt x="6962" y="0"/>
                  </a:cubicBezTo>
                  <a:close/>
                </a:path>
              </a:pathLst>
            </a:custGeom>
            <a:solidFill>
              <a:schemeClr val="accent6"/>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02" name="Google Shape;202;p15"/>
            <p:cNvSpPr/>
            <p:nvPr/>
          </p:nvSpPr>
          <p:spPr>
            <a:xfrm>
              <a:off x="5316964" y="4159425"/>
              <a:ext cx="208080" cy="273088"/>
            </a:xfrm>
            <a:custGeom>
              <a:rect b="b" l="l" r="r" t="t"/>
              <a:pathLst>
                <a:path extrusionOk="0" h="10313" w="7858">
                  <a:moveTo>
                    <a:pt x="2289" y="0"/>
                  </a:moveTo>
                  <a:lnTo>
                    <a:pt x="1534" y="472"/>
                  </a:lnTo>
                  <a:cubicBezTo>
                    <a:pt x="1799" y="886"/>
                    <a:pt x="1437" y="1288"/>
                    <a:pt x="1067" y="1288"/>
                  </a:cubicBezTo>
                  <a:cubicBezTo>
                    <a:pt x="909" y="1288"/>
                    <a:pt x="750" y="1215"/>
                    <a:pt x="637" y="1038"/>
                  </a:cubicBezTo>
                  <a:lnTo>
                    <a:pt x="95" y="1369"/>
                  </a:lnTo>
                  <a:cubicBezTo>
                    <a:pt x="24" y="1416"/>
                    <a:pt x="0" y="1510"/>
                    <a:pt x="47" y="1605"/>
                  </a:cubicBezTo>
                  <a:lnTo>
                    <a:pt x="5451" y="10241"/>
                  </a:lnTo>
                  <a:cubicBezTo>
                    <a:pt x="5481" y="10286"/>
                    <a:pt x="5531" y="10312"/>
                    <a:pt x="5582" y="10312"/>
                  </a:cubicBezTo>
                  <a:cubicBezTo>
                    <a:pt x="5610" y="10312"/>
                    <a:pt x="5638" y="10305"/>
                    <a:pt x="5663" y="10288"/>
                  </a:cubicBezTo>
                  <a:lnTo>
                    <a:pt x="6206" y="9958"/>
                  </a:lnTo>
                  <a:cubicBezTo>
                    <a:pt x="5943" y="9530"/>
                    <a:pt x="6298" y="9137"/>
                    <a:pt x="6665" y="9137"/>
                  </a:cubicBezTo>
                  <a:cubicBezTo>
                    <a:pt x="6825" y="9137"/>
                    <a:pt x="6988" y="9212"/>
                    <a:pt x="7102" y="9391"/>
                  </a:cubicBezTo>
                  <a:lnTo>
                    <a:pt x="7857" y="8919"/>
                  </a:lnTo>
                  <a:lnTo>
                    <a:pt x="2289" y="0"/>
                  </a:lnTo>
                  <a:close/>
                </a:path>
              </a:pathLst>
            </a:custGeom>
            <a:solidFill>
              <a:srgbClr val="FFFFFF"/>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03" name="Google Shape;203;p15"/>
            <p:cNvSpPr/>
            <p:nvPr/>
          </p:nvSpPr>
          <p:spPr>
            <a:xfrm>
              <a:off x="5376942" y="4138611"/>
              <a:ext cx="183083" cy="257015"/>
            </a:xfrm>
            <a:custGeom>
              <a:rect b="b" l="l" r="r" t="t"/>
              <a:pathLst>
                <a:path extrusionOk="0" h="9706" w="6914">
                  <a:moveTo>
                    <a:pt x="1341" y="0"/>
                  </a:moveTo>
                  <a:cubicBezTo>
                    <a:pt x="1305" y="0"/>
                    <a:pt x="1266" y="12"/>
                    <a:pt x="1227" y="31"/>
                  </a:cubicBezTo>
                  <a:lnTo>
                    <a:pt x="0" y="786"/>
                  </a:lnTo>
                  <a:lnTo>
                    <a:pt x="5569" y="9705"/>
                  </a:lnTo>
                  <a:lnTo>
                    <a:pt x="6796" y="8950"/>
                  </a:lnTo>
                  <a:cubicBezTo>
                    <a:pt x="6890" y="8903"/>
                    <a:pt x="6914" y="8785"/>
                    <a:pt x="6867" y="8714"/>
                  </a:cubicBezTo>
                  <a:lnTo>
                    <a:pt x="1463" y="78"/>
                  </a:lnTo>
                  <a:cubicBezTo>
                    <a:pt x="1436" y="23"/>
                    <a:pt x="1392" y="0"/>
                    <a:pt x="1341" y="0"/>
                  </a:cubicBezTo>
                  <a:close/>
                </a:path>
              </a:pathLst>
            </a:custGeom>
            <a:solidFill>
              <a:srgbClr val="EDF4F4"/>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04" name="Google Shape;204;p15"/>
            <p:cNvSpPr/>
            <p:nvPr/>
          </p:nvSpPr>
          <p:spPr>
            <a:xfrm>
              <a:off x="5389440" y="4264022"/>
              <a:ext cx="61248" cy="54019"/>
            </a:xfrm>
            <a:custGeom>
              <a:rect b="b" l="l" r="r" t="t"/>
              <a:pathLst>
                <a:path extrusionOk="0" h="2040" w="2313">
                  <a:moveTo>
                    <a:pt x="1153" y="0"/>
                  </a:moveTo>
                  <a:cubicBezTo>
                    <a:pt x="971" y="0"/>
                    <a:pt x="785" y="50"/>
                    <a:pt x="614" y="156"/>
                  </a:cubicBezTo>
                  <a:cubicBezTo>
                    <a:pt x="142" y="463"/>
                    <a:pt x="0" y="1076"/>
                    <a:pt x="307" y="1548"/>
                  </a:cubicBezTo>
                  <a:cubicBezTo>
                    <a:pt x="489" y="1867"/>
                    <a:pt x="819" y="2040"/>
                    <a:pt x="1157" y="2040"/>
                  </a:cubicBezTo>
                  <a:cubicBezTo>
                    <a:pt x="1343" y="2040"/>
                    <a:pt x="1531" y="1987"/>
                    <a:pt x="1699" y="1878"/>
                  </a:cubicBezTo>
                  <a:cubicBezTo>
                    <a:pt x="2171" y="1595"/>
                    <a:pt x="2313" y="958"/>
                    <a:pt x="2029" y="486"/>
                  </a:cubicBezTo>
                  <a:cubicBezTo>
                    <a:pt x="1829" y="178"/>
                    <a:pt x="1497" y="0"/>
                    <a:pt x="1153" y="0"/>
                  </a:cubicBezTo>
                  <a:close/>
                </a:path>
              </a:pathLst>
            </a:custGeom>
            <a:solidFill>
              <a:srgbClr val="73BCB8"/>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05" name="Google Shape;205;p15"/>
            <p:cNvSpPr/>
            <p:nvPr/>
          </p:nvSpPr>
          <p:spPr>
            <a:xfrm>
              <a:off x="5406308" y="4272522"/>
              <a:ext cx="28148" cy="36251"/>
            </a:xfrm>
            <a:custGeom>
              <a:rect b="b" l="l" r="r" t="t"/>
              <a:pathLst>
                <a:path extrusionOk="0" h="1369" w="1063">
                  <a:moveTo>
                    <a:pt x="354" y="0"/>
                  </a:moveTo>
                  <a:lnTo>
                    <a:pt x="0" y="236"/>
                  </a:lnTo>
                  <a:lnTo>
                    <a:pt x="708" y="1369"/>
                  </a:lnTo>
                  <a:lnTo>
                    <a:pt x="1062" y="1156"/>
                  </a:lnTo>
                  <a:lnTo>
                    <a:pt x="354" y="0"/>
                  </a:lnTo>
                  <a:close/>
                </a:path>
              </a:pathLst>
            </a:custGeom>
            <a:solidFill>
              <a:srgbClr val="277C74"/>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06" name="Google Shape;206;p15"/>
            <p:cNvSpPr/>
            <p:nvPr/>
          </p:nvSpPr>
          <p:spPr>
            <a:xfrm>
              <a:off x="5402548" y="4276892"/>
              <a:ext cx="36278" cy="28122"/>
            </a:xfrm>
            <a:custGeom>
              <a:rect b="b" l="l" r="r" t="t"/>
              <a:pathLst>
                <a:path extrusionOk="0" h="1062" w="1370">
                  <a:moveTo>
                    <a:pt x="1133" y="0"/>
                  </a:moveTo>
                  <a:lnTo>
                    <a:pt x="1" y="708"/>
                  </a:lnTo>
                  <a:lnTo>
                    <a:pt x="213" y="1062"/>
                  </a:lnTo>
                  <a:lnTo>
                    <a:pt x="1369" y="354"/>
                  </a:lnTo>
                  <a:lnTo>
                    <a:pt x="1133" y="0"/>
                  </a:lnTo>
                  <a:close/>
                </a:path>
              </a:pathLst>
            </a:custGeom>
            <a:solidFill>
              <a:srgbClr val="277C74"/>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07" name="Google Shape;207;p15"/>
            <p:cNvSpPr/>
            <p:nvPr/>
          </p:nvSpPr>
          <p:spPr>
            <a:xfrm>
              <a:off x="5315639" y="4091502"/>
              <a:ext cx="81876" cy="50233"/>
            </a:xfrm>
            <a:custGeom>
              <a:rect b="b" l="l" r="r" t="t"/>
              <a:pathLst>
                <a:path extrusionOk="0" h="1897" w="3092">
                  <a:moveTo>
                    <a:pt x="2810" y="0"/>
                  </a:moveTo>
                  <a:cubicBezTo>
                    <a:pt x="2527" y="0"/>
                    <a:pt x="1946" y="243"/>
                    <a:pt x="1322" y="628"/>
                  </a:cubicBezTo>
                  <a:cubicBezTo>
                    <a:pt x="543" y="1100"/>
                    <a:pt x="1" y="1666"/>
                    <a:pt x="119" y="1832"/>
                  </a:cubicBezTo>
                  <a:cubicBezTo>
                    <a:pt x="146" y="1876"/>
                    <a:pt x="207" y="1897"/>
                    <a:pt x="294" y="1897"/>
                  </a:cubicBezTo>
                  <a:cubicBezTo>
                    <a:pt x="580" y="1897"/>
                    <a:pt x="1149" y="1669"/>
                    <a:pt x="1747" y="1289"/>
                  </a:cubicBezTo>
                  <a:cubicBezTo>
                    <a:pt x="2525" y="793"/>
                    <a:pt x="3092" y="251"/>
                    <a:pt x="2974" y="62"/>
                  </a:cubicBezTo>
                  <a:cubicBezTo>
                    <a:pt x="2948" y="20"/>
                    <a:pt x="2891" y="0"/>
                    <a:pt x="2810" y="0"/>
                  </a:cubicBezTo>
                  <a:close/>
                </a:path>
              </a:pathLst>
            </a:custGeom>
            <a:solidFill>
              <a:schemeClr val="dk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v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v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v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v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v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v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v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v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vi"/>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12.png"/><Relationship Id="rId5" Type="http://schemas.openxmlformats.org/officeDocument/2006/relationships/image" Target="../media/image15.jpg"/><Relationship Id="rId6" Type="http://schemas.openxmlformats.org/officeDocument/2006/relationships/image" Target="../media/image18.png"/><Relationship Id="rId7"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7.png"/><Relationship Id="rId4" Type="http://schemas.openxmlformats.org/officeDocument/2006/relationships/image" Target="../media/image8.png"/><Relationship Id="rId5" Type="http://schemas.openxmlformats.org/officeDocument/2006/relationships/image" Target="../media/image5.png"/><Relationship Id="rId6"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4.png"/><Relationship Id="rId4" Type="http://schemas.openxmlformats.org/officeDocument/2006/relationships/image" Target="../media/image19.png"/><Relationship Id="rId5" Type="http://schemas.openxmlformats.org/officeDocument/2006/relationships/image" Target="../media/image16.png"/><Relationship Id="rId6" Type="http://schemas.openxmlformats.org/officeDocument/2006/relationships/image" Target="../media/image1.png"/><Relationship Id="rId7"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22.png"/><Relationship Id="rId4" Type="http://schemas.openxmlformats.org/officeDocument/2006/relationships/image" Target="../media/image27.png"/><Relationship Id="rId5"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20.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21.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11" name="Shape 211"/>
        <p:cNvGrpSpPr/>
        <p:nvPr/>
      </p:nvGrpSpPr>
      <p:grpSpPr>
        <a:xfrm>
          <a:off x="0" y="0"/>
          <a:ext cx="0" cy="0"/>
          <a:chOff x="0" y="0"/>
          <a:chExt cx="0" cy="0"/>
        </a:xfrm>
      </p:grpSpPr>
      <p:sp>
        <p:nvSpPr>
          <p:cNvPr id="212" name="Google Shape;212;p16"/>
          <p:cNvSpPr/>
          <p:nvPr/>
        </p:nvSpPr>
        <p:spPr>
          <a:xfrm>
            <a:off x="489347" y="504385"/>
            <a:ext cx="8165400" cy="7620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i="0" lang="vi" sz="4500" u="none" cap="none" strike="noStrike">
                <a:solidFill>
                  <a:srgbClr val="002060"/>
                </a:solidFill>
                <a:latin typeface="Times New Roman"/>
                <a:ea typeface="Times New Roman"/>
                <a:cs typeface="Times New Roman"/>
                <a:sym typeface="Times New Roman"/>
              </a:rPr>
              <a:t>Tin 3 – Tuần </a:t>
            </a:r>
            <a:r>
              <a:rPr b="1" lang="vi" sz="4500">
                <a:solidFill>
                  <a:srgbClr val="002060"/>
                </a:solidFill>
                <a:latin typeface="Times New Roman"/>
                <a:ea typeface="Times New Roman"/>
                <a:cs typeface="Times New Roman"/>
                <a:sym typeface="Times New Roman"/>
              </a:rPr>
              <a:t>35</a:t>
            </a:r>
            <a:endParaRPr sz="1100"/>
          </a:p>
        </p:txBody>
      </p:sp>
      <p:sp>
        <p:nvSpPr>
          <p:cNvPr id="213" name="Google Shape;213;p16"/>
          <p:cNvSpPr txBox="1"/>
          <p:nvPr>
            <p:ph type="title"/>
          </p:nvPr>
        </p:nvSpPr>
        <p:spPr>
          <a:xfrm>
            <a:off x="620485" y="1417048"/>
            <a:ext cx="8165400" cy="1666800"/>
          </a:xfrm>
          <a:prstGeom prst="rect">
            <a:avLst/>
          </a:prstGeom>
          <a:noFill/>
          <a:ln>
            <a:noFill/>
          </a:ln>
        </p:spPr>
        <p:txBody>
          <a:bodyPr anchorCtr="0" anchor="ctr" bIns="91400" lIns="91400" spcFirstLastPara="1" rIns="91400" wrap="square" tIns="91400">
            <a:noAutofit/>
          </a:bodyPr>
          <a:lstStyle/>
          <a:p>
            <a:pPr indent="0" lvl="0" marL="0" rtl="0" algn="ctr">
              <a:lnSpc>
                <a:spcPct val="100000"/>
              </a:lnSpc>
              <a:spcBef>
                <a:spcPts val="0"/>
              </a:spcBef>
              <a:spcAft>
                <a:spcPts val="0"/>
              </a:spcAft>
              <a:buSzPts val="3600"/>
              <a:buNone/>
            </a:pPr>
            <a:r>
              <a:rPr b="1" lang="vi" sz="3700">
                <a:solidFill>
                  <a:srgbClr val="FF0000"/>
                </a:solidFill>
                <a:latin typeface="Times New Roman"/>
                <a:ea typeface="Times New Roman"/>
                <a:cs typeface="Times New Roman"/>
                <a:sym typeface="Times New Roman"/>
              </a:rPr>
              <a:t>ÔN TẬP TOÀN BỘ CHƯƠNG TRÌNH</a:t>
            </a:r>
            <a:endParaRPr b="1" sz="2300">
              <a:solidFill>
                <a:srgbClr val="FF00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300"/>
                                        <p:tgtEl>
                                          <p:spTgt spid="2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25"/>
          <p:cNvSpPr txBox="1"/>
          <p:nvPr/>
        </p:nvSpPr>
        <p:spPr>
          <a:xfrm>
            <a:off x="404735" y="1194147"/>
            <a:ext cx="8443200" cy="2755200"/>
          </a:xfrm>
          <a:prstGeom prst="rect">
            <a:avLst/>
          </a:prstGeom>
          <a:noFill/>
          <a:ln>
            <a:noFill/>
          </a:ln>
        </p:spPr>
        <p:txBody>
          <a:bodyPr anchorCtr="0" anchor="t" bIns="34275" lIns="68575" spcFirstLastPara="1" rIns="68575" wrap="square" tIns="34275">
            <a:spAutoFit/>
          </a:bodyPr>
          <a:lstStyle/>
          <a:p>
            <a:pPr indent="0" lvl="0" marL="0" marR="0" rtl="0" algn="just">
              <a:spcBef>
                <a:spcPts val="0"/>
              </a:spcBef>
              <a:spcAft>
                <a:spcPts val="0"/>
              </a:spcAft>
              <a:buNone/>
            </a:pPr>
            <a:r>
              <a:rPr b="1" lang="vi" sz="2400">
                <a:solidFill>
                  <a:schemeClr val="dk2"/>
                </a:solidFill>
                <a:latin typeface="Times New Roman"/>
                <a:ea typeface="Times New Roman"/>
                <a:cs typeface="Times New Roman"/>
                <a:sym typeface="Times New Roman"/>
              </a:rPr>
              <a:t>Em hãy sắp xếp các đơn vị đo dung lượng RAM theo thứ tự từ bé đến lớn.</a:t>
            </a:r>
            <a:endParaRPr/>
          </a:p>
          <a:p>
            <a:pPr indent="0" lvl="1" marL="342900" marR="0" rtl="0" algn="just">
              <a:lnSpc>
                <a:spcPct val="150000"/>
              </a:lnSpc>
              <a:spcBef>
                <a:spcPts val="0"/>
              </a:spcBef>
              <a:spcAft>
                <a:spcPts val="0"/>
              </a:spcAft>
              <a:buNone/>
            </a:pPr>
            <a:r>
              <a:rPr b="0" i="0" lang="vi" sz="2300" u="none" cap="none" strike="noStrike">
                <a:solidFill>
                  <a:schemeClr val="dk2"/>
                </a:solidFill>
                <a:latin typeface="Times New Roman"/>
                <a:ea typeface="Times New Roman"/>
                <a:cs typeface="Times New Roman"/>
                <a:sym typeface="Times New Roman"/>
              </a:rPr>
              <a:t>Kilobyte (KB)</a:t>
            </a:r>
            <a:endParaRPr/>
          </a:p>
          <a:p>
            <a:pPr indent="0" lvl="1" marL="342900" marR="0" rtl="0" algn="just">
              <a:lnSpc>
                <a:spcPct val="150000"/>
              </a:lnSpc>
              <a:spcBef>
                <a:spcPts val="0"/>
              </a:spcBef>
              <a:spcAft>
                <a:spcPts val="0"/>
              </a:spcAft>
              <a:buNone/>
            </a:pPr>
            <a:r>
              <a:rPr b="0" i="0" lang="vi" sz="2300" u="none" cap="none" strike="noStrike">
                <a:solidFill>
                  <a:schemeClr val="dk2"/>
                </a:solidFill>
                <a:latin typeface="Times New Roman"/>
                <a:ea typeface="Times New Roman"/>
                <a:cs typeface="Times New Roman"/>
                <a:sym typeface="Times New Roman"/>
              </a:rPr>
              <a:t>Byte</a:t>
            </a:r>
            <a:endParaRPr b="0" i="0" sz="2300" u="none" cap="none" strike="noStrike">
              <a:solidFill>
                <a:schemeClr val="dk2"/>
              </a:solidFill>
              <a:latin typeface="Times New Roman"/>
              <a:ea typeface="Times New Roman"/>
              <a:cs typeface="Times New Roman"/>
              <a:sym typeface="Times New Roman"/>
            </a:endParaRPr>
          </a:p>
          <a:p>
            <a:pPr indent="0" lvl="1" marL="342900" marR="0" rtl="0" algn="just">
              <a:lnSpc>
                <a:spcPct val="150000"/>
              </a:lnSpc>
              <a:spcBef>
                <a:spcPts val="0"/>
              </a:spcBef>
              <a:spcAft>
                <a:spcPts val="0"/>
              </a:spcAft>
              <a:buNone/>
            </a:pPr>
            <a:r>
              <a:rPr b="0" i="0" lang="vi" sz="2300" u="none" cap="none" strike="noStrike">
                <a:solidFill>
                  <a:schemeClr val="dk2"/>
                </a:solidFill>
                <a:latin typeface="Times New Roman"/>
                <a:ea typeface="Times New Roman"/>
                <a:cs typeface="Times New Roman"/>
                <a:sym typeface="Times New Roman"/>
              </a:rPr>
              <a:t>Gigabyte (GB)</a:t>
            </a:r>
            <a:endParaRPr/>
          </a:p>
          <a:p>
            <a:pPr indent="0" lvl="1" marL="342900" marR="0" rtl="0" algn="just">
              <a:lnSpc>
                <a:spcPct val="150000"/>
              </a:lnSpc>
              <a:spcBef>
                <a:spcPts val="0"/>
              </a:spcBef>
              <a:spcAft>
                <a:spcPts val="0"/>
              </a:spcAft>
              <a:buNone/>
            </a:pPr>
            <a:r>
              <a:rPr b="0" i="0" lang="vi" sz="2300" u="none" cap="none" strike="noStrike">
                <a:solidFill>
                  <a:schemeClr val="dk2"/>
                </a:solidFill>
                <a:latin typeface="Times New Roman"/>
                <a:ea typeface="Times New Roman"/>
                <a:cs typeface="Times New Roman"/>
                <a:sym typeface="Times New Roman"/>
              </a:rPr>
              <a:t>Megabyte (MB)</a:t>
            </a:r>
            <a:endParaRPr b="0" i="0" sz="2300" u="none" cap="none" strike="noStrike">
              <a:solidFill>
                <a:schemeClr val="dk2"/>
              </a:solidFill>
              <a:latin typeface="Times New Roman"/>
              <a:ea typeface="Times New Roman"/>
              <a:cs typeface="Times New Roman"/>
              <a:sym typeface="Times New Roman"/>
            </a:endParaRPr>
          </a:p>
        </p:txBody>
      </p:sp>
      <p:sp>
        <p:nvSpPr>
          <p:cNvPr id="307" name="Google Shape;307;p25"/>
          <p:cNvSpPr txBox="1"/>
          <p:nvPr/>
        </p:nvSpPr>
        <p:spPr>
          <a:xfrm>
            <a:off x="0" y="131691"/>
            <a:ext cx="3152400" cy="346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vi" sz="1800">
                <a:solidFill>
                  <a:schemeClr val="lt1"/>
                </a:solidFill>
                <a:latin typeface="Times New Roman"/>
                <a:ea typeface="Times New Roman"/>
                <a:cs typeface="Times New Roman"/>
                <a:sym typeface="Times New Roman"/>
              </a:rPr>
              <a:t>Chủ</a:t>
            </a:r>
            <a:r>
              <a:rPr lang="vi" sz="1800">
                <a:solidFill>
                  <a:schemeClr val="lt1"/>
                </a:solidFill>
                <a:latin typeface="Times New Roman"/>
                <a:ea typeface="Times New Roman"/>
                <a:cs typeface="Times New Roman"/>
                <a:sym typeface="Times New Roman"/>
              </a:rPr>
              <a:t> đề B. Phần cứng máy tính</a:t>
            </a:r>
            <a:endParaRPr sz="1800">
              <a:solidFill>
                <a:schemeClr val="lt1"/>
              </a:solidFill>
              <a:latin typeface="Times New Roman"/>
              <a:ea typeface="Times New Roman"/>
              <a:cs typeface="Times New Roman"/>
              <a:sym typeface="Times New Roman"/>
            </a:endParaRPr>
          </a:p>
        </p:txBody>
      </p:sp>
      <p:sp>
        <p:nvSpPr>
          <p:cNvPr id="308" name="Google Shape;308;p25"/>
          <p:cNvSpPr txBox="1"/>
          <p:nvPr/>
        </p:nvSpPr>
        <p:spPr>
          <a:xfrm>
            <a:off x="5696125" y="131691"/>
            <a:ext cx="3447900" cy="346200"/>
          </a:xfrm>
          <a:prstGeom prst="rect">
            <a:avLst/>
          </a:prstGeom>
          <a:noFill/>
          <a:ln>
            <a:noFill/>
          </a:ln>
        </p:spPr>
        <p:txBody>
          <a:bodyPr anchorCtr="0" anchor="t" bIns="34275" lIns="68575" spcFirstLastPara="1" rIns="68575" wrap="square" tIns="34275">
            <a:spAutoFit/>
          </a:bodyPr>
          <a:lstStyle/>
          <a:p>
            <a:pPr indent="0" lvl="0" marL="0" marR="0" rtl="0" algn="r">
              <a:spcBef>
                <a:spcPts val="0"/>
              </a:spcBef>
              <a:spcAft>
                <a:spcPts val="0"/>
              </a:spcAft>
              <a:buNone/>
            </a:pPr>
            <a:r>
              <a:rPr lang="vi" sz="1800">
                <a:solidFill>
                  <a:schemeClr val="lt1"/>
                </a:solidFill>
                <a:latin typeface="Times New Roman"/>
                <a:ea typeface="Times New Roman"/>
                <a:cs typeface="Times New Roman"/>
                <a:sym typeface="Times New Roman"/>
              </a:rPr>
              <a:t>Bài 2. Chào bạn, tớ là máy tính</a:t>
            </a:r>
            <a:endParaRPr sz="1800">
              <a:solidFill>
                <a:schemeClr val="lt1"/>
              </a:solidFill>
              <a:latin typeface="Times New Roman"/>
              <a:ea typeface="Times New Roman"/>
              <a:cs typeface="Times New Roman"/>
              <a:sym typeface="Times New Roman"/>
            </a:endParaRPr>
          </a:p>
        </p:txBody>
      </p:sp>
      <p:sp>
        <p:nvSpPr>
          <p:cNvPr id="309" name="Google Shape;309;p25"/>
          <p:cNvSpPr/>
          <p:nvPr/>
        </p:nvSpPr>
        <p:spPr>
          <a:xfrm>
            <a:off x="404734" y="2474126"/>
            <a:ext cx="391800" cy="391800"/>
          </a:xfrm>
          <a:prstGeom prst="ellipse">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vi" sz="1800">
                <a:solidFill>
                  <a:schemeClr val="lt1"/>
                </a:solidFill>
                <a:latin typeface="Times New Roman"/>
                <a:ea typeface="Times New Roman"/>
                <a:cs typeface="Times New Roman"/>
                <a:sym typeface="Times New Roman"/>
              </a:rPr>
              <a:t>1</a:t>
            </a:r>
            <a:endParaRPr sz="1800">
              <a:solidFill>
                <a:schemeClr val="lt1"/>
              </a:solidFill>
              <a:latin typeface="Times New Roman"/>
              <a:ea typeface="Times New Roman"/>
              <a:cs typeface="Times New Roman"/>
              <a:sym typeface="Times New Roman"/>
            </a:endParaRPr>
          </a:p>
        </p:txBody>
      </p:sp>
      <p:sp>
        <p:nvSpPr>
          <p:cNvPr id="310" name="Google Shape;310;p25"/>
          <p:cNvSpPr/>
          <p:nvPr/>
        </p:nvSpPr>
        <p:spPr>
          <a:xfrm>
            <a:off x="404734" y="1959429"/>
            <a:ext cx="391800" cy="391800"/>
          </a:xfrm>
          <a:prstGeom prst="ellipse">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vi" sz="1800">
                <a:solidFill>
                  <a:schemeClr val="lt1"/>
                </a:solidFill>
                <a:latin typeface="Times New Roman"/>
                <a:ea typeface="Times New Roman"/>
                <a:cs typeface="Times New Roman"/>
                <a:sym typeface="Times New Roman"/>
              </a:rPr>
              <a:t>2</a:t>
            </a:r>
            <a:endParaRPr sz="1800">
              <a:solidFill>
                <a:schemeClr val="lt1"/>
              </a:solidFill>
              <a:latin typeface="Times New Roman"/>
              <a:ea typeface="Times New Roman"/>
              <a:cs typeface="Times New Roman"/>
              <a:sym typeface="Times New Roman"/>
            </a:endParaRPr>
          </a:p>
        </p:txBody>
      </p:sp>
      <p:sp>
        <p:nvSpPr>
          <p:cNvPr id="311" name="Google Shape;311;p25"/>
          <p:cNvSpPr/>
          <p:nvPr/>
        </p:nvSpPr>
        <p:spPr>
          <a:xfrm>
            <a:off x="404734" y="3503521"/>
            <a:ext cx="391800" cy="391800"/>
          </a:xfrm>
          <a:prstGeom prst="ellipse">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vi" sz="1800">
                <a:solidFill>
                  <a:schemeClr val="lt1"/>
                </a:solidFill>
                <a:latin typeface="Times New Roman"/>
                <a:ea typeface="Times New Roman"/>
                <a:cs typeface="Times New Roman"/>
                <a:sym typeface="Times New Roman"/>
              </a:rPr>
              <a:t>3</a:t>
            </a:r>
            <a:endParaRPr sz="1800">
              <a:solidFill>
                <a:schemeClr val="lt1"/>
              </a:solidFill>
              <a:latin typeface="Times New Roman"/>
              <a:ea typeface="Times New Roman"/>
              <a:cs typeface="Times New Roman"/>
              <a:sym typeface="Times New Roman"/>
            </a:endParaRPr>
          </a:p>
        </p:txBody>
      </p:sp>
      <p:sp>
        <p:nvSpPr>
          <p:cNvPr id="312" name="Google Shape;312;p25"/>
          <p:cNvSpPr/>
          <p:nvPr/>
        </p:nvSpPr>
        <p:spPr>
          <a:xfrm>
            <a:off x="404734" y="2988824"/>
            <a:ext cx="391800" cy="391800"/>
          </a:xfrm>
          <a:prstGeom prst="ellipse">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vi" sz="1800">
                <a:solidFill>
                  <a:schemeClr val="lt1"/>
                </a:solidFill>
                <a:latin typeface="Times New Roman"/>
                <a:ea typeface="Times New Roman"/>
                <a:cs typeface="Times New Roman"/>
                <a:sym typeface="Times New Roman"/>
              </a:rPr>
              <a:t>4</a:t>
            </a:r>
            <a:endParaRPr sz="1800">
              <a:solidFill>
                <a:schemeClr val="lt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500"/>
                                        <p:tgtEl>
                                          <p:spTgt spid="310"/>
                                        </p:tgtEl>
                                      </p:cBhvr>
                                    </p:animEffect>
                                  </p:childTnLst>
                                </p:cTn>
                              </p:par>
                              <p:par>
                                <p:cTn fill="hold" nodeType="with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500"/>
                                        <p:tgtEl>
                                          <p:spTgt spid="309"/>
                                        </p:tgtEl>
                                      </p:cBhvr>
                                    </p:animEffect>
                                  </p:childTnLst>
                                </p:cTn>
                              </p:par>
                              <p:par>
                                <p:cTn fill="hold" nodeType="with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500"/>
                                        <p:tgtEl>
                                          <p:spTgt spid="312"/>
                                        </p:tgtEl>
                                      </p:cBhvr>
                                    </p:animEffect>
                                  </p:childTnLst>
                                </p:cTn>
                              </p:par>
                              <p:par>
                                <p:cTn fill="hold" nodeType="with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500"/>
                                        <p:tgtEl>
                                          <p:spTgt spid="3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17"/>
          <p:cNvSpPr txBox="1"/>
          <p:nvPr>
            <p:ph type="title"/>
          </p:nvPr>
        </p:nvSpPr>
        <p:spPr>
          <a:xfrm>
            <a:off x="472350" y="721800"/>
            <a:ext cx="8292900" cy="3554100"/>
          </a:xfrm>
          <a:prstGeom prst="rect">
            <a:avLst/>
          </a:prstGeom>
        </p:spPr>
        <p:txBody>
          <a:bodyPr anchorCtr="0" anchor="ctr" bIns="91400" lIns="91400" spcFirstLastPara="1" rIns="91400" wrap="square" tIns="91400">
            <a:noAutofit/>
          </a:bodyPr>
          <a:lstStyle/>
          <a:p>
            <a:pPr indent="-488950" lvl="0" marL="457200" rtl="0" algn="just">
              <a:spcBef>
                <a:spcPts val="0"/>
              </a:spcBef>
              <a:spcAft>
                <a:spcPts val="0"/>
              </a:spcAft>
              <a:buClr>
                <a:srgbClr val="0000FF"/>
              </a:buClr>
              <a:buSzPts val="4100"/>
              <a:buFont typeface="Times New Roman"/>
              <a:buAutoNum type="arabicPeriod"/>
            </a:pPr>
            <a:r>
              <a:rPr lang="vi" sz="4100">
                <a:solidFill>
                  <a:srgbClr val="0000FF"/>
                </a:solidFill>
                <a:latin typeface="Times New Roman"/>
                <a:ea typeface="Times New Roman"/>
                <a:cs typeface="Times New Roman"/>
                <a:sym typeface="Times New Roman"/>
              </a:rPr>
              <a:t>Tạo thư mục - Chọn các tệp tin hay thư mục</a:t>
            </a:r>
            <a:endParaRPr sz="4100">
              <a:solidFill>
                <a:srgbClr val="0000FF"/>
              </a:solidFill>
              <a:latin typeface="Times New Roman"/>
              <a:ea typeface="Times New Roman"/>
              <a:cs typeface="Times New Roman"/>
              <a:sym typeface="Times New Roman"/>
            </a:endParaRPr>
          </a:p>
          <a:p>
            <a:pPr indent="-488950" lvl="0" marL="457200" rtl="0" algn="just">
              <a:spcBef>
                <a:spcPts val="0"/>
              </a:spcBef>
              <a:spcAft>
                <a:spcPts val="0"/>
              </a:spcAft>
              <a:buClr>
                <a:srgbClr val="0000FF"/>
              </a:buClr>
              <a:buSzPts val="4100"/>
              <a:buFont typeface="Times New Roman"/>
              <a:buAutoNum type="arabicPeriod"/>
            </a:pPr>
            <a:r>
              <a:rPr lang="vi" sz="4100">
                <a:solidFill>
                  <a:srgbClr val="0000FF"/>
                </a:solidFill>
                <a:latin typeface="Times New Roman"/>
                <a:ea typeface="Times New Roman"/>
                <a:cs typeface="Times New Roman"/>
                <a:sym typeface="Times New Roman"/>
              </a:rPr>
              <a:t>Bộ nhớ hệ thống</a:t>
            </a:r>
            <a:endParaRPr sz="4100">
              <a:solidFill>
                <a:srgbClr val="0000FF"/>
              </a:solidFill>
              <a:latin typeface="Times New Roman"/>
              <a:ea typeface="Times New Roman"/>
              <a:cs typeface="Times New Roman"/>
              <a:sym typeface="Times New Roman"/>
            </a:endParaRPr>
          </a:p>
          <a:p>
            <a:pPr indent="-488950" lvl="0" marL="457200" rtl="0" algn="just">
              <a:spcBef>
                <a:spcPts val="0"/>
              </a:spcBef>
              <a:spcAft>
                <a:spcPts val="0"/>
              </a:spcAft>
              <a:buClr>
                <a:srgbClr val="0000FF"/>
              </a:buClr>
              <a:buSzPts val="4100"/>
              <a:buFont typeface="Times New Roman"/>
              <a:buAutoNum type="arabicPeriod"/>
            </a:pPr>
            <a:r>
              <a:rPr lang="vi" sz="4100">
                <a:solidFill>
                  <a:srgbClr val="0000FF"/>
                </a:solidFill>
                <a:latin typeface="Times New Roman"/>
                <a:ea typeface="Times New Roman"/>
                <a:cs typeface="Times New Roman"/>
                <a:sym typeface="Times New Roman"/>
              </a:rPr>
              <a:t>Đơn vị đo dung lượng </a:t>
            </a:r>
            <a:r>
              <a:rPr b="1" lang="vi" sz="4100">
                <a:solidFill>
                  <a:srgbClr val="0000FF"/>
                </a:solidFill>
                <a:latin typeface="Times New Roman"/>
                <a:ea typeface="Times New Roman"/>
                <a:cs typeface="Times New Roman"/>
                <a:sym typeface="Times New Roman"/>
              </a:rPr>
              <a:t>RAM</a:t>
            </a:r>
            <a:endParaRPr sz="4100">
              <a:solidFill>
                <a:srgbClr val="0000FF"/>
              </a:solidFill>
              <a:latin typeface="Times New Roman"/>
              <a:ea typeface="Times New Roman"/>
              <a:cs typeface="Times New Roman"/>
              <a:sym typeface="Times New Roman"/>
            </a:endParaRPr>
          </a:p>
          <a:p>
            <a:pPr indent="0" lvl="0" marL="0" rtl="0" algn="ctr">
              <a:spcBef>
                <a:spcPts val="0"/>
              </a:spcBef>
              <a:spcAft>
                <a:spcPts val="0"/>
              </a:spcAft>
              <a:buNone/>
            </a:pPr>
            <a:r>
              <a:t/>
            </a:r>
            <a:endParaRPr>
              <a:solidFill>
                <a:srgbClr val="0000FF"/>
              </a:solidFill>
            </a:endParaRPr>
          </a:p>
        </p:txBody>
      </p:sp>
      <p:sp>
        <p:nvSpPr>
          <p:cNvPr id="219" name="Google Shape;219;p17"/>
          <p:cNvSpPr txBox="1"/>
          <p:nvPr/>
        </p:nvSpPr>
        <p:spPr>
          <a:xfrm>
            <a:off x="1966525" y="-93900"/>
            <a:ext cx="2978700" cy="815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vi" sz="4100">
                <a:solidFill>
                  <a:srgbClr val="DE2126"/>
                </a:solidFill>
              </a:rPr>
              <a:t>NỘI DUNG</a:t>
            </a:r>
            <a:endParaRPr b="1" sz="7300">
              <a:solidFill>
                <a:srgbClr val="DE2126"/>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4" name="Shape 224"/>
        <p:cNvGrpSpPr/>
        <p:nvPr/>
      </p:nvGrpSpPr>
      <p:grpSpPr>
        <a:xfrm>
          <a:off x="0" y="0"/>
          <a:ext cx="0" cy="0"/>
          <a:chOff x="0" y="0"/>
          <a:chExt cx="0" cy="0"/>
        </a:xfrm>
      </p:grpSpPr>
      <p:pic>
        <p:nvPicPr>
          <p:cNvPr id="225" name="Google Shape;225;p18"/>
          <p:cNvPicPr preferRelativeResize="0"/>
          <p:nvPr/>
        </p:nvPicPr>
        <p:blipFill rotWithShape="1">
          <a:blip r:embed="rId4">
            <a:alphaModFix/>
          </a:blip>
          <a:srcRect b="0" l="0" r="0" t="0"/>
          <a:stretch/>
        </p:blipFill>
        <p:spPr>
          <a:xfrm rot="321002">
            <a:off x="593610" y="-746884"/>
            <a:ext cx="5453368" cy="2186153"/>
          </a:xfrm>
          <a:prstGeom prst="rect">
            <a:avLst/>
          </a:prstGeom>
          <a:noFill/>
          <a:ln>
            <a:noFill/>
          </a:ln>
        </p:spPr>
      </p:pic>
      <p:sp>
        <p:nvSpPr>
          <p:cNvPr id="226" name="Google Shape;226;p18"/>
          <p:cNvSpPr/>
          <p:nvPr/>
        </p:nvSpPr>
        <p:spPr>
          <a:xfrm>
            <a:off x="1229365" y="284865"/>
            <a:ext cx="4269300" cy="5886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vi" sz="3400" cap="none">
                <a:solidFill>
                  <a:srgbClr val="DE2126"/>
                </a:solidFill>
                <a:latin typeface="Times New Roman"/>
                <a:ea typeface="Times New Roman"/>
                <a:cs typeface="Times New Roman"/>
                <a:sym typeface="Times New Roman"/>
              </a:rPr>
              <a:t>Nhắc lại về thư mục</a:t>
            </a:r>
            <a:endParaRPr b="1" sz="3400" cap="none">
              <a:solidFill>
                <a:srgbClr val="DE2126"/>
              </a:solidFill>
              <a:latin typeface="Times New Roman"/>
              <a:ea typeface="Times New Roman"/>
              <a:cs typeface="Times New Roman"/>
              <a:sym typeface="Times New Roman"/>
            </a:endParaRPr>
          </a:p>
        </p:txBody>
      </p:sp>
      <p:pic>
        <p:nvPicPr>
          <p:cNvPr descr="C:\Users\Administrator\Desktop\HTB1tjM6RVXXXXcYXXXXq6xXFXXXx.jpg" id="227" name="Google Shape;227;p18"/>
          <p:cNvPicPr preferRelativeResize="0"/>
          <p:nvPr/>
        </p:nvPicPr>
        <p:blipFill rotWithShape="1">
          <a:blip r:embed="rId5">
            <a:alphaModFix/>
          </a:blip>
          <a:srcRect b="0" l="0" r="0" t="0"/>
          <a:stretch/>
        </p:blipFill>
        <p:spPr>
          <a:xfrm>
            <a:off x="5568646" y="1660729"/>
            <a:ext cx="1989380" cy="1638016"/>
          </a:xfrm>
          <a:prstGeom prst="rect">
            <a:avLst/>
          </a:prstGeom>
          <a:noFill/>
          <a:ln>
            <a:noFill/>
          </a:ln>
        </p:spPr>
      </p:pic>
      <p:pic>
        <p:nvPicPr>
          <p:cNvPr descr="C:\Users\Administrator\Desktop\giao-trinh-tai-lieu-seo-duy-anh-web.png" id="228" name="Google Shape;228;p18"/>
          <p:cNvPicPr preferRelativeResize="0"/>
          <p:nvPr/>
        </p:nvPicPr>
        <p:blipFill rotWithShape="1">
          <a:blip r:embed="rId6">
            <a:alphaModFix/>
          </a:blip>
          <a:srcRect b="0" l="0" r="0" t="0"/>
          <a:stretch/>
        </p:blipFill>
        <p:spPr>
          <a:xfrm>
            <a:off x="3320294" y="1836836"/>
            <a:ext cx="1779191" cy="1474909"/>
          </a:xfrm>
          <a:prstGeom prst="rect">
            <a:avLst/>
          </a:prstGeom>
          <a:noFill/>
          <a:ln>
            <a:noFill/>
          </a:ln>
        </p:spPr>
      </p:pic>
      <p:sp>
        <p:nvSpPr>
          <p:cNvPr id="229" name="Google Shape;229;p18"/>
          <p:cNvSpPr/>
          <p:nvPr/>
        </p:nvSpPr>
        <p:spPr>
          <a:xfrm>
            <a:off x="3831580" y="3585913"/>
            <a:ext cx="1143000" cy="521100"/>
          </a:xfrm>
          <a:prstGeom prst="rect">
            <a:avLst/>
          </a:prstGeom>
          <a:gradFill>
            <a:gsLst>
              <a:gs pos="0">
                <a:srgbClr val="BBF7A3"/>
              </a:gs>
              <a:gs pos="35000">
                <a:srgbClr val="CDF8BE"/>
              </a:gs>
              <a:gs pos="100000">
                <a:srgbClr val="ECFDE5"/>
              </a:gs>
            </a:gsLst>
            <a:lin ang="16200038" scaled="0"/>
          </a:gradFill>
          <a:ln cap="flat" cmpd="sng" w="9525">
            <a:solidFill>
              <a:srgbClr val="6CAB42"/>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rPr lang="vi" sz="2100">
                <a:solidFill>
                  <a:schemeClr val="dk1"/>
                </a:solidFill>
                <a:latin typeface="Times New Roman"/>
                <a:ea typeface="Times New Roman"/>
                <a:cs typeface="Times New Roman"/>
                <a:sym typeface="Times New Roman"/>
              </a:rPr>
              <a:t>Hình 2</a:t>
            </a:r>
            <a:endParaRPr sz="2100">
              <a:solidFill>
                <a:schemeClr val="dk1"/>
              </a:solidFill>
              <a:latin typeface="Times New Roman"/>
              <a:ea typeface="Times New Roman"/>
              <a:cs typeface="Times New Roman"/>
              <a:sym typeface="Times New Roman"/>
            </a:endParaRPr>
          </a:p>
        </p:txBody>
      </p:sp>
      <p:sp>
        <p:nvSpPr>
          <p:cNvPr id="230" name="Google Shape;230;p18"/>
          <p:cNvSpPr/>
          <p:nvPr/>
        </p:nvSpPr>
        <p:spPr>
          <a:xfrm>
            <a:off x="6042778" y="3620996"/>
            <a:ext cx="1143000" cy="521100"/>
          </a:xfrm>
          <a:prstGeom prst="rect">
            <a:avLst/>
          </a:prstGeom>
          <a:gradFill>
            <a:gsLst>
              <a:gs pos="0">
                <a:srgbClr val="BBF7A3"/>
              </a:gs>
              <a:gs pos="35000">
                <a:srgbClr val="CDF8BE"/>
              </a:gs>
              <a:gs pos="100000">
                <a:srgbClr val="ECFDE5"/>
              </a:gs>
            </a:gsLst>
            <a:lin ang="16200038" scaled="0"/>
          </a:gradFill>
          <a:ln cap="flat" cmpd="sng" w="9525">
            <a:solidFill>
              <a:srgbClr val="6CAB42"/>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rPr lang="vi" sz="2100">
                <a:solidFill>
                  <a:schemeClr val="dk1"/>
                </a:solidFill>
                <a:latin typeface="Times New Roman"/>
                <a:ea typeface="Times New Roman"/>
                <a:cs typeface="Times New Roman"/>
                <a:sym typeface="Times New Roman"/>
              </a:rPr>
              <a:t>Hình 3</a:t>
            </a:r>
            <a:endParaRPr sz="2100">
              <a:solidFill>
                <a:schemeClr val="dk1"/>
              </a:solidFill>
              <a:latin typeface="Times New Roman"/>
              <a:ea typeface="Times New Roman"/>
              <a:cs typeface="Times New Roman"/>
              <a:sym typeface="Times New Roman"/>
            </a:endParaRPr>
          </a:p>
        </p:txBody>
      </p:sp>
      <p:sp>
        <p:nvSpPr>
          <p:cNvPr id="231" name="Google Shape;231;p18"/>
          <p:cNvSpPr/>
          <p:nvPr/>
        </p:nvSpPr>
        <p:spPr>
          <a:xfrm>
            <a:off x="1608382" y="3558955"/>
            <a:ext cx="1143000" cy="521100"/>
          </a:xfrm>
          <a:prstGeom prst="rect">
            <a:avLst/>
          </a:prstGeom>
          <a:gradFill>
            <a:gsLst>
              <a:gs pos="0">
                <a:srgbClr val="BBF7A3"/>
              </a:gs>
              <a:gs pos="35000">
                <a:srgbClr val="CDF8BE"/>
              </a:gs>
              <a:gs pos="100000">
                <a:srgbClr val="ECFDE5"/>
              </a:gs>
            </a:gsLst>
            <a:lin ang="16200038" scaled="0"/>
          </a:gradFill>
          <a:ln cap="flat" cmpd="sng" w="9525">
            <a:solidFill>
              <a:srgbClr val="6CAB42"/>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rPr lang="vi" sz="2100">
                <a:solidFill>
                  <a:schemeClr val="dk1"/>
                </a:solidFill>
                <a:latin typeface="Times New Roman"/>
                <a:ea typeface="Times New Roman"/>
                <a:cs typeface="Times New Roman"/>
                <a:sym typeface="Times New Roman"/>
              </a:rPr>
              <a:t>Hình 1</a:t>
            </a:r>
            <a:endParaRPr sz="2100">
              <a:solidFill>
                <a:schemeClr val="dk1"/>
              </a:solidFill>
              <a:latin typeface="Times New Roman"/>
              <a:ea typeface="Times New Roman"/>
              <a:cs typeface="Times New Roman"/>
              <a:sym typeface="Times New Roman"/>
            </a:endParaRPr>
          </a:p>
        </p:txBody>
      </p:sp>
      <p:pic>
        <p:nvPicPr>
          <p:cNvPr id="232" name="Google Shape;232;p18"/>
          <p:cNvPicPr preferRelativeResize="0"/>
          <p:nvPr/>
        </p:nvPicPr>
        <p:blipFill rotWithShape="1">
          <a:blip r:embed="rId7">
            <a:alphaModFix/>
          </a:blip>
          <a:srcRect b="0" l="0" r="0" t="0"/>
          <a:stretch/>
        </p:blipFill>
        <p:spPr>
          <a:xfrm>
            <a:off x="1418146" y="1803542"/>
            <a:ext cx="1285958" cy="1660300"/>
          </a:xfrm>
          <a:prstGeom prst="rect">
            <a:avLst/>
          </a:prstGeom>
          <a:noFill/>
          <a:ln>
            <a:noFill/>
          </a:ln>
        </p:spPr>
      </p:pic>
      <p:sp>
        <p:nvSpPr>
          <p:cNvPr id="233" name="Google Shape;233;p18"/>
          <p:cNvSpPr txBox="1"/>
          <p:nvPr/>
        </p:nvSpPr>
        <p:spPr>
          <a:xfrm>
            <a:off x="1502061" y="1320969"/>
            <a:ext cx="6055800" cy="4386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vi" sz="2400">
                <a:solidFill>
                  <a:schemeClr val="dk1"/>
                </a:solidFill>
                <a:latin typeface="Times New Roman"/>
                <a:ea typeface="Times New Roman"/>
                <a:cs typeface="Times New Roman"/>
                <a:sym typeface="Times New Roman"/>
              </a:rPr>
              <a:t>Em hãy cho biết đâu là thư mục?</a:t>
            </a:r>
            <a:endParaRPr sz="1100"/>
          </a:p>
        </p:txBody>
      </p:sp>
      <p:sp>
        <p:nvSpPr>
          <p:cNvPr id="234" name="Google Shape;234;p18"/>
          <p:cNvSpPr/>
          <p:nvPr/>
        </p:nvSpPr>
        <p:spPr>
          <a:xfrm>
            <a:off x="2858164" y="2288746"/>
            <a:ext cx="4482600" cy="12927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vi" sz="2400">
                <a:solidFill>
                  <a:schemeClr val="dk1"/>
                </a:solidFill>
                <a:latin typeface="Times New Roman"/>
                <a:ea typeface="Times New Roman"/>
                <a:cs typeface="Times New Roman"/>
                <a:sym typeface="Times New Roman"/>
              </a:rPr>
              <a:t>⮚ Biểu tượng của thư mục có hình dạng một cây kẹp giấy </a:t>
            </a:r>
            <a:endParaRPr sz="1100"/>
          </a:p>
          <a:p>
            <a:pPr indent="0" lvl="0" marL="0" marR="0" rtl="0" algn="l">
              <a:spcBef>
                <a:spcPts val="1100"/>
              </a:spcBef>
              <a:spcAft>
                <a:spcPts val="0"/>
              </a:spcAft>
              <a:buClr>
                <a:schemeClr val="dk1"/>
              </a:buClr>
              <a:buSzPts val="2100"/>
              <a:buFont typeface="Arial"/>
              <a:buNone/>
            </a:pPr>
            <a:r>
              <a:t/>
            </a:r>
            <a:endParaRPr sz="21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225"/>
                                        </p:tgtEl>
                                        <p:attrNameLst>
                                          <p:attrName>style.visibility</p:attrName>
                                        </p:attrNameLst>
                                      </p:cBhvr>
                                      <p:to>
                                        <p:strVal val="visible"/>
                                      </p:to>
                                    </p:set>
                                    <p:animEffect filter="fade" transition="in">
                                      <p:cBhvr>
                                        <p:cTn dur="400"/>
                                        <p:tgtEl>
                                          <p:spTgt spid="225"/>
                                        </p:tgtEl>
                                      </p:cBhvr>
                                    </p:animEffect>
                                  </p:childTnLst>
                                </p:cTn>
                              </p:par>
                            </p:childTnLst>
                          </p:cTn>
                        </p:par>
                        <p:par>
                          <p:cTn fill="hold">
                            <p:stCondLst>
                              <p:cond delay="400"/>
                            </p:stCondLst>
                            <p:childTnLst>
                              <p:par>
                                <p:cTn fill="hold" nodeType="after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400"/>
                                        <p:tgtEl>
                                          <p:spTgt spid="2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1000"/>
                                        <p:tgtEl>
                                          <p:spTgt spid="2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2000"/>
                                        <p:tgtEl>
                                          <p:spTgt spid="232"/>
                                        </p:tgtEl>
                                      </p:cBhvr>
                                    </p:animEffect>
                                  </p:childTnLst>
                                </p:cTn>
                              </p:par>
                              <p:par>
                                <p:cTn fill="hold" nodeType="with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2000"/>
                                        <p:tgtEl>
                                          <p:spTgt spid="231"/>
                                        </p:tgtEl>
                                      </p:cBhvr>
                                    </p:animEffect>
                                  </p:childTnLst>
                                </p:cTn>
                              </p:par>
                              <p:par>
                                <p:cTn fill="hold" nodeType="with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2000"/>
                                        <p:tgtEl>
                                          <p:spTgt spid="228"/>
                                        </p:tgtEl>
                                      </p:cBhvr>
                                    </p:animEffect>
                                  </p:childTnLst>
                                </p:cTn>
                              </p:par>
                              <p:par>
                                <p:cTn fill="hold" nodeType="with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2000"/>
                                        <p:tgtEl>
                                          <p:spTgt spid="229"/>
                                        </p:tgtEl>
                                      </p:cBhvr>
                                    </p:animEffect>
                                  </p:childTnLst>
                                </p:cTn>
                              </p:par>
                              <p:par>
                                <p:cTn fill="hold" nodeType="with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2000"/>
                                        <p:tgtEl>
                                          <p:spTgt spid="227"/>
                                        </p:tgtEl>
                                      </p:cBhvr>
                                    </p:animEffect>
                                  </p:childTnLst>
                                </p:cTn>
                              </p:par>
                              <p:par>
                                <p:cTn fill="hold" nodeType="with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2000"/>
                                        <p:tgtEl>
                                          <p:spTgt spid="2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28"/>
                                        </p:tgtEl>
                                      </p:cBhvr>
                                    </p:animEffect>
                                    <p:set>
                                      <p:cBhvr>
                                        <p:cTn dur="1" fill="hold">
                                          <p:stCondLst>
                                            <p:cond delay="500"/>
                                          </p:stCondLst>
                                        </p:cTn>
                                        <p:tgtEl>
                                          <p:spTgt spid="22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29"/>
                                        </p:tgtEl>
                                      </p:cBhvr>
                                    </p:animEffect>
                                    <p:set>
                                      <p:cBhvr>
                                        <p:cTn dur="1" fill="hold">
                                          <p:stCondLst>
                                            <p:cond delay="500"/>
                                          </p:stCondLst>
                                        </p:cTn>
                                        <p:tgtEl>
                                          <p:spTgt spid="22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27"/>
                                        </p:tgtEl>
                                      </p:cBhvr>
                                    </p:animEffect>
                                    <p:set>
                                      <p:cBhvr>
                                        <p:cTn dur="1" fill="hold">
                                          <p:stCondLst>
                                            <p:cond delay="500"/>
                                          </p:stCondLst>
                                        </p:cTn>
                                        <p:tgtEl>
                                          <p:spTgt spid="22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30"/>
                                        </p:tgtEl>
                                      </p:cBhvr>
                                    </p:animEffect>
                                    <p:set>
                                      <p:cBhvr>
                                        <p:cTn dur="1" fill="hold">
                                          <p:stCondLst>
                                            <p:cond delay="500"/>
                                          </p:stCondLst>
                                        </p:cTn>
                                        <p:tgtEl>
                                          <p:spTgt spid="23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1000"/>
                                        <p:tgtEl>
                                          <p:spTgt spid="2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9" name="Shape 239"/>
        <p:cNvGrpSpPr/>
        <p:nvPr/>
      </p:nvGrpSpPr>
      <p:grpSpPr>
        <a:xfrm>
          <a:off x="0" y="0"/>
          <a:ext cx="0" cy="0"/>
          <a:chOff x="0" y="0"/>
          <a:chExt cx="0" cy="0"/>
        </a:xfrm>
      </p:grpSpPr>
      <p:pic>
        <p:nvPicPr>
          <p:cNvPr id="240" name="Google Shape;240;p19"/>
          <p:cNvPicPr preferRelativeResize="0"/>
          <p:nvPr/>
        </p:nvPicPr>
        <p:blipFill rotWithShape="1">
          <a:blip r:embed="rId4">
            <a:alphaModFix/>
          </a:blip>
          <a:srcRect b="0" l="0" r="0" t="0"/>
          <a:stretch/>
        </p:blipFill>
        <p:spPr>
          <a:xfrm rot="321002">
            <a:off x="618393" y="-767877"/>
            <a:ext cx="5453368" cy="2186153"/>
          </a:xfrm>
          <a:prstGeom prst="rect">
            <a:avLst/>
          </a:prstGeom>
          <a:noFill/>
          <a:ln>
            <a:noFill/>
          </a:ln>
        </p:spPr>
      </p:pic>
      <p:sp>
        <p:nvSpPr>
          <p:cNvPr id="241" name="Google Shape;241;p19"/>
          <p:cNvSpPr/>
          <p:nvPr/>
        </p:nvSpPr>
        <p:spPr>
          <a:xfrm>
            <a:off x="1161149" y="284865"/>
            <a:ext cx="4406100" cy="5886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vi" sz="3400">
                <a:solidFill>
                  <a:srgbClr val="DE2126"/>
                </a:solidFill>
                <a:latin typeface="Times New Roman"/>
                <a:ea typeface="Times New Roman"/>
                <a:cs typeface="Times New Roman"/>
                <a:sym typeface="Times New Roman"/>
              </a:rPr>
              <a:t> </a:t>
            </a:r>
            <a:r>
              <a:rPr b="1" lang="vi" sz="3400" cap="none">
                <a:solidFill>
                  <a:srgbClr val="DE2126"/>
                </a:solidFill>
                <a:latin typeface="Times New Roman"/>
                <a:ea typeface="Times New Roman"/>
                <a:cs typeface="Times New Roman"/>
                <a:sym typeface="Times New Roman"/>
              </a:rPr>
              <a:t>Nhắc lại về Thư mục</a:t>
            </a:r>
            <a:endParaRPr b="1" sz="3400" cap="none">
              <a:solidFill>
                <a:srgbClr val="DE2126"/>
              </a:solidFill>
              <a:latin typeface="Times New Roman"/>
              <a:ea typeface="Times New Roman"/>
              <a:cs typeface="Times New Roman"/>
              <a:sym typeface="Times New Roman"/>
            </a:endParaRPr>
          </a:p>
        </p:txBody>
      </p:sp>
      <p:sp>
        <p:nvSpPr>
          <p:cNvPr id="242" name="Google Shape;242;p19"/>
          <p:cNvSpPr txBox="1"/>
          <p:nvPr/>
        </p:nvSpPr>
        <p:spPr>
          <a:xfrm>
            <a:off x="1155842" y="1247902"/>
            <a:ext cx="7556700" cy="1038900"/>
          </a:xfrm>
          <a:prstGeom prst="rect">
            <a:avLst/>
          </a:prstGeom>
          <a:noFill/>
          <a:ln>
            <a:noFill/>
          </a:ln>
        </p:spPr>
        <p:txBody>
          <a:bodyPr anchorCtr="0" anchor="t" bIns="34275" lIns="68575" spcFirstLastPara="1" rIns="68575" wrap="square" tIns="34275">
            <a:spAutoFit/>
          </a:bodyPr>
          <a:lstStyle/>
          <a:p>
            <a:pPr indent="-336550" lvl="0" marL="342900" marR="0" rtl="0" algn="l">
              <a:spcBef>
                <a:spcPts val="0"/>
              </a:spcBef>
              <a:spcAft>
                <a:spcPts val="0"/>
              </a:spcAft>
              <a:buClr>
                <a:schemeClr val="dk1"/>
              </a:buClr>
              <a:buSzPts val="2100"/>
              <a:buFont typeface="Noto Sans Symbols"/>
              <a:buChar char="⮚"/>
            </a:pPr>
            <a:r>
              <a:rPr lang="vi" sz="2100">
                <a:solidFill>
                  <a:schemeClr val="dk1"/>
                </a:solidFill>
                <a:latin typeface="Times New Roman"/>
                <a:ea typeface="Times New Roman"/>
                <a:cs typeface="Times New Roman"/>
                <a:sym typeface="Times New Roman"/>
              </a:rPr>
              <a:t>Thư mục Dùng trong việc quản lý và sắp xếp tệp tin</a:t>
            </a:r>
            <a:endParaRPr sz="1100"/>
          </a:p>
          <a:p>
            <a:pPr indent="-336550" lvl="0" marL="342900" marR="0" rtl="0" algn="l">
              <a:spcBef>
                <a:spcPts val="0"/>
              </a:spcBef>
              <a:spcAft>
                <a:spcPts val="0"/>
              </a:spcAft>
              <a:buClr>
                <a:schemeClr val="dk1"/>
              </a:buClr>
              <a:buSzPts val="2100"/>
              <a:buFont typeface="Noto Sans Symbols"/>
              <a:buChar char="⮚"/>
            </a:pPr>
            <a:r>
              <a:rPr lang="vi" sz="2100">
                <a:solidFill>
                  <a:schemeClr val="dk1"/>
                </a:solidFill>
                <a:latin typeface="Times New Roman"/>
                <a:ea typeface="Times New Roman"/>
                <a:cs typeface="Times New Roman"/>
                <a:sym typeface="Times New Roman"/>
              </a:rPr>
              <a:t>Thư mục được chia làm 2 loại: Thư mục gốc và thư mục con</a:t>
            </a:r>
            <a:endParaRPr sz="1100"/>
          </a:p>
          <a:p>
            <a:pPr indent="0" lvl="0" marL="0" marR="0" rtl="0" algn="l">
              <a:spcBef>
                <a:spcPts val="0"/>
              </a:spcBef>
              <a:spcAft>
                <a:spcPts val="0"/>
              </a:spcAft>
              <a:buNone/>
            </a:pPr>
            <a:r>
              <a:t/>
            </a:r>
            <a:endParaRPr sz="2100">
              <a:solidFill>
                <a:schemeClr val="dk1"/>
              </a:solidFill>
              <a:latin typeface="Times New Roman"/>
              <a:ea typeface="Times New Roman"/>
              <a:cs typeface="Times New Roman"/>
              <a:sym typeface="Times New Roman"/>
            </a:endParaRPr>
          </a:p>
        </p:txBody>
      </p:sp>
      <p:pic>
        <p:nvPicPr>
          <p:cNvPr id="243" name="Google Shape;243;p19"/>
          <p:cNvPicPr preferRelativeResize="0"/>
          <p:nvPr/>
        </p:nvPicPr>
        <p:blipFill rotWithShape="1">
          <a:blip r:embed="rId5">
            <a:alphaModFix/>
          </a:blip>
          <a:srcRect b="0" l="0" r="0" t="0"/>
          <a:stretch/>
        </p:blipFill>
        <p:spPr>
          <a:xfrm>
            <a:off x="3345076" y="2042167"/>
            <a:ext cx="2816724" cy="291720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240"/>
                                        </p:tgtEl>
                                        <p:attrNameLst>
                                          <p:attrName>style.visibility</p:attrName>
                                        </p:attrNameLst>
                                      </p:cBhvr>
                                      <p:to>
                                        <p:strVal val="visible"/>
                                      </p:to>
                                    </p:set>
                                    <p:animEffect filter="fade" transition="in">
                                      <p:cBhvr>
                                        <p:cTn dur="400"/>
                                        <p:tgtEl>
                                          <p:spTgt spid="240"/>
                                        </p:tgtEl>
                                      </p:cBhvr>
                                    </p:animEffect>
                                  </p:childTnLst>
                                </p:cTn>
                              </p:par>
                            </p:childTnLst>
                          </p:cTn>
                        </p:par>
                        <p:par>
                          <p:cTn fill="hold">
                            <p:stCondLst>
                              <p:cond delay="400"/>
                            </p:stCondLst>
                            <p:childTnLst>
                              <p:par>
                                <p:cTn fill="hold" nodeType="after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400"/>
                                        <p:tgtEl>
                                          <p:spTgt spid="2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1000"/>
                                        <p:tgtEl>
                                          <p:spTgt spid="2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1000"/>
                                        <p:tgtEl>
                                          <p:spTgt spid="2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pic>
        <p:nvPicPr>
          <p:cNvPr id="249" name="Google Shape;249;p20"/>
          <p:cNvPicPr preferRelativeResize="0"/>
          <p:nvPr/>
        </p:nvPicPr>
        <p:blipFill rotWithShape="1">
          <a:blip r:embed="rId3">
            <a:alphaModFix/>
          </a:blip>
          <a:srcRect b="0" l="0" r="0" t="0"/>
          <a:stretch/>
        </p:blipFill>
        <p:spPr>
          <a:xfrm rot="233342">
            <a:off x="-140493" y="-477791"/>
            <a:ext cx="3966967" cy="1590281"/>
          </a:xfrm>
          <a:prstGeom prst="rect">
            <a:avLst/>
          </a:prstGeom>
          <a:noFill/>
          <a:ln>
            <a:noFill/>
          </a:ln>
        </p:spPr>
      </p:pic>
      <p:pic>
        <p:nvPicPr>
          <p:cNvPr id="250" name="Google Shape;250;p20"/>
          <p:cNvPicPr preferRelativeResize="0"/>
          <p:nvPr/>
        </p:nvPicPr>
        <p:blipFill rotWithShape="1">
          <a:blip r:embed="rId4">
            <a:alphaModFix/>
          </a:blip>
          <a:srcRect b="0" l="0" r="0" t="0"/>
          <a:stretch/>
        </p:blipFill>
        <p:spPr>
          <a:xfrm rot="321006">
            <a:off x="4162435" y="-602520"/>
            <a:ext cx="4657922" cy="1867275"/>
          </a:xfrm>
          <a:prstGeom prst="rect">
            <a:avLst/>
          </a:prstGeom>
          <a:noFill/>
          <a:ln>
            <a:noFill/>
          </a:ln>
        </p:spPr>
      </p:pic>
      <p:sp>
        <p:nvSpPr>
          <p:cNvPr id="251" name="Google Shape;251;p20"/>
          <p:cNvSpPr txBox="1"/>
          <p:nvPr>
            <p:ph type="title"/>
          </p:nvPr>
        </p:nvSpPr>
        <p:spPr>
          <a:xfrm>
            <a:off x="4572000" y="200269"/>
            <a:ext cx="3945900" cy="572700"/>
          </a:xfrm>
          <a:prstGeom prst="rect">
            <a:avLst/>
          </a:prstGeom>
          <a:noFill/>
          <a:ln>
            <a:noFill/>
          </a:ln>
        </p:spPr>
        <p:txBody>
          <a:bodyPr anchorCtr="0" anchor="t" bIns="91400" lIns="91400" spcFirstLastPara="1" rIns="91400" wrap="square" tIns="91400">
            <a:noAutofit/>
          </a:bodyPr>
          <a:lstStyle/>
          <a:p>
            <a:pPr indent="0" lvl="0" marL="0" rtl="0" algn="ctr">
              <a:lnSpc>
                <a:spcPct val="100000"/>
              </a:lnSpc>
              <a:spcBef>
                <a:spcPts val="0"/>
              </a:spcBef>
              <a:spcAft>
                <a:spcPts val="0"/>
              </a:spcAft>
              <a:buSzPts val="2300"/>
              <a:buNone/>
            </a:pPr>
            <a:r>
              <a:rPr b="1" lang="vi" sz="3600">
                <a:solidFill>
                  <a:srgbClr val="FF0000"/>
                </a:solidFill>
                <a:latin typeface="Times New Roman"/>
                <a:ea typeface="Times New Roman"/>
                <a:cs typeface="Times New Roman"/>
                <a:sym typeface="Times New Roman"/>
              </a:rPr>
              <a:t>Tạo thư mục</a:t>
            </a:r>
            <a:endParaRPr/>
          </a:p>
        </p:txBody>
      </p:sp>
      <p:sp>
        <p:nvSpPr>
          <p:cNvPr id="252" name="Google Shape;252;p20"/>
          <p:cNvSpPr txBox="1"/>
          <p:nvPr/>
        </p:nvSpPr>
        <p:spPr>
          <a:xfrm>
            <a:off x="700016" y="117210"/>
            <a:ext cx="2449500" cy="7950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rgbClr val="002060"/>
              </a:buClr>
              <a:buSzPts val="2400"/>
              <a:buFont typeface="Times New Roman"/>
              <a:buNone/>
            </a:pPr>
            <a:r>
              <a:rPr b="1" lang="vi" sz="2400">
                <a:solidFill>
                  <a:srgbClr val="002060"/>
                </a:solidFill>
                <a:latin typeface="Times New Roman"/>
                <a:ea typeface="Times New Roman"/>
                <a:cs typeface="Times New Roman"/>
                <a:sym typeface="Times New Roman"/>
              </a:rPr>
              <a:t>Tạo thư mục mới như thế nào?</a:t>
            </a:r>
            <a:endParaRPr sz="1100"/>
          </a:p>
        </p:txBody>
      </p:sp>
      <p:sp>
        <p:nvSpPr>
          <p:cNvPr id="253" name="Google Shape;253;p20"/>
          <p:cNvSpPr/>
          <p:nvPr/>
        </p:nvSpPr>
        <p:spPr>
          <a:xfrm>
            <a:off x="0" y="1052100"/>
            <a:ext cx="4920600" cy="1592700"/>
          </a:xfrm>
          <a:prstGeom prst="rect">
            <a:avLst/>
          </a:prstGeom>
          <a:noFill/>
          <a:ln>
            <a:noFill/>
          </a:ln>
        </p:spPr>
        <p:txBody>
          <a:bodyPr anchorCtr="0" anchor="t" bIns="34275" lIns="68575" spcFirstLastPara="1" rIns="68575" wrap="square" tIns="34275">
            <a:noAutofit/>
          </a:bodyPr>
          <a:lstStyle/>
          <a:p>
            <a:pPr indent="-425450" lvl="0" marL="939800" marR="0" rtl="0" algn="l">
              <a:spcBef>
                <a:spcPts val="0"/>
              </a:spcBef>
              <a:spcAft>
                <a:spcPts val="0"/>
              </a:spcAft>
              <a:buClr>
                <a:srgbClr val="0070C0"/>
              </a:buClr>
              <a:buSzPts val="4100"/>
              <a:buFont typeface="Arial"/>
              <a:buChar char="•"/>
            </a:pPr>
            <a:r>
              <a:rPr lang="vi" sz="2400">
                <a:solidFill>
                  <a:srgbClr val="0070C0"/>
                </a:solidFill>
                <a:latin typeface="Times New Roman"/>
                <a:ea typeface="Times New Roman"/>
                <a:cs typeface="Times New Roman"/>
                <a:sym typeface="Times New Roman"/>
              </a:rPr>
              <a:t>Nhấp chuột phải vào vùng trống bất kỳ.</a:t>
            </a:r>
            <a:endParaRPr sz="1100"/>
          </a:p>
          <a:p>
            <a:pPr indent="-425450" lvl="0" marL="939800" marR="0" rtl="0" algn="l">
              <a:spcBef>
                <a:spcPts val="0"/>
              </a:spcBef>
              <a:spcAft>
                <a:spcPts val="0"/>
              </a:spcAft>
              <a:buClr>
                <a:srgbClr val="0070C0"/>
              </a:buClr>
              <a:buSzPts val="4100"/>
              <a:buFont typeface="Arial"/>
              <a:buChar char="•"/>
            </a:pPr>
            <a:r>
              <a:rPr lang="vi" sz="2400">
                <a:solidFill>
                  <a:srgbClr val="0070C0"/>
                </a:solidFill>
                <a:latin typeface="Times New Roman"/>
                <a:ea typeface="Times New Roman"/>
                <a:cs typeface="Times New Roman"/>
                <a:sym typeface="Times New Roman"/>
              </a:rPr>
              <a:t>Chọn lệnh </a:t>
            </a:r>
            <a:r>
              <a:rPr b="1" lang="vi" sz="2400">
                <a:solidFill>
                  <a:srgbClr val="0070C0"/>
                </a:solidFill>
                <a:latin typeface="Times New Roman"/>
                <a:ea typeface="Times New Roman"/>
                <a:cs typeface="Times New Roman"/>
                <a:sym typeface="Times New Roman"/>
              </a:rPr>
              <a:t>New</a:t>
            </a:r>
            <a:r>
              <a:rPr lang="vi" sz="2400">
                <a:solidFill>
                  <a:srgbClr val="0070C0"/>
                </a:solidFill>
                <a:latin typeface="Times New Roman"/>
                <a:ea typeface="Times New Roman"/>
                <a:cs typeface="Times New Roman"/>
                <a:sym typeface="Times New Roman"/>
              </a:rPr>
              <a:t>, chọn </a:t>
            </a:r>
            <a:r>
              <a:rPr b="1" lang="vi" sz="2400">
                <a:solidFill>
                  <a:srgbClr val="0070C0"/>
                </a:solidFill>
                <a:latin typeface="Times New Roman"/>
                <a:ea typeface="Times New Roman"/>
                <a:cs typeface="Times New Roman"/>
                <a:sym typeface="Times New Roman"/>
              </a:rPr>
              <a:t>Folder.</a:t>
            </a:r>
            <a:endParaRPr sz="1100"/>
          </a:p>
          <a:p>
            <a:pPr indent="-425450" lvl="0" marL="939800" marR="0" rtl="0" algn="l">
              <a:spcBef>
                <a:spcPts val="0"/>
              </a:spcBef>
              <a:spcAft>
                <a:spcPts val="0"/>
              </a:spcAft>
              <a:buClr>
                <a:srgbClr val="0070C0"/>
              </a:buClr>
              <a:buSzPts val="4100"/>
              <a:buFont typeface="Arial"/>
              <a:buChar char="•"/>
            </a:pPr>
            <a:r>
              <a:rPr lang="vi" sz="2400">
                <a:solidFill>
                  <a:srgbClr val="0070C0"/>
                </a:solidFill>
                <a:latin typeface="Times New Roman"/>
                <a:ea typeface="Times New Roman"/>
                <a:cs typeface="Times New Roman"/>
                <a:sym typeface="Times New Roman"/>
              </a:rPr>
              <a:t>Nhập tên cho thư mục mới vừa tạo, nhấn phím </a:t>
            </a:r>
            <a:r>
              <a:rPr b="1" lang="vi" sz="2400">
                <a:solidFill>
                  <a:srgbClr val="0070C0"/>
                </a:solidFill>
                <a:latin typeface="Times New Roman"/>
                <a:ea typeface="Times New Roman"/>
                <a:cs typeface="Times New Roman"/>
                <a:sym typeface="Times New Roman"/>
              </a:rPr>
              <a:t>Enter</a:t>
            </a:r>
            <a:endParaRPr b="1" sz="2400">
              <a:solidFill>
                <a:srgbClr val="0070C0"/>
              </a:solidFill>
              <a:latin typeface="Times New Roman"/>
              <a:ea typeface="Times New Roman"/>
              <a:cs typeface="Times New Roman"/>
              <a:sym typeface="Times New Roman"/>
            </a:endParaRPr>
          </a:p>
        </p:txBody>
      </p:sp>
      <p:grpSp>
        <p:nvGrpSpPr>
          <p:cNvPr id="254" name="Google Shape;254;p20"/>
          <p:cNvGrpSpPr/>
          <p:nvPr/>
        </p:nvGrpSpPr>
        <p:grpSpPr>
          <a:xfrm>
            <a:off x="4920604" y="1608683"/>
            <a:ext cx="4223328" cy="2520503"/>
            <a:chOff x="1549798" y="1172483"/>
            <a:chExt cx="7886700" cy="4752975"/>
          </a:xfrm>
        </p:grpSpPr>
        <p:grpSp>
          <p:nvGrpSpPr>
            <p:cNvPr id="255" name="Google Shape;255;p20"/>
            <p:cNvGrpSpPr/>
            <p:nvPr/>
          </p:nvGrpSpPr>
          <p:grpSpPr>
            <a:xfrm>
              <a:off x="1549798" y="1172483"/>
              <a:ext cx="7886700" cy="4752975"/>
              <a:chOff x="523881" y="677961"/>
              <a:chExt cx="7886700" cy="4752975"/>
            </a:xfrm>
          </p:grpSpPr>
          <p:pic>
            <p:nvPicPr>
              <p:cNvPr id="256" name="Google Shape;256;p20"/>
              <p:cNvPicPr preferRelativeResize="0"/>
              <p:nvPr/>
            </p:nvPicPr>
            <p:blipFill rotWithShape="1">
              <a:blip r:embed="rId5">
                <a:alphaModFix/>
              </a:blip>
              <a:srcRect b="0" l="0" r="0" t="0"/>
              <a:stretch/>
            </p:blipFill>
            <p:spPr>
              <a:xfrm>
                <a:off x="523881" y="677961"/>
                <a:ext cx="7886700" cy="4752975"/>
              </a:xfrm>
              <a:prstGeom prst="rect">
                <a:avLst/>
              </a:prstGeom>
              <a:noFill/>
              <a:ln cap="flat" cmpd="sng" w="9525">
                <a:solidFill>
                  <a:schemeClr val="dk2"/>
                </a:solidFill>
                <a:prstDash val="solid"/>
                <a:round/>
                <a:headEnd len="sm" w="sm" type="none"/>
                <a:tailEnd len="sm" w="sm" type="none"/>
              </a:ln>
            </p:spPr>
          </p:pic>
          <p:sp>
            <p:nvSpPr>
              <p:cNvPr id="257" name="Google Shape;257;p20"/>
              <p:cNvSpPr/>
              <p:nvPr/>
            </p:nvSpPr>
            <p:spPr>
              <a:xfrm>
                <a:off x="3342544" y="4829919"/>
                <a:ext cx="2104800" cy="245400"/>
              </a:xfrm>
              <a:prstGeom prst="rect">
                <a:avLst/>
              </a:prstGeom>
              <a:noFill/>
              <a:ln cap="flat" cmpd="sng" w="25400">
                <a:solidFill>
                  <a:srgbClr val="FF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58" name="Google Shape;258;p20"/>
              <p:cNvSpPr/>
              <p:nvPr/>
            </p:nvSpPr>
            <p:spPr>
              <a:xfrm>
                <a:off x="5444485" y="1799676"/>
                <a:ext cx="2831700" cy="245400"/>
              </a:xfrm>
              <a:prstGeom prst="rect">
                <a:avLst/>
              </a:prstGeom>
              <a:noFill/>
              <a:ln cap="flat" cmpd="sng" w="25400">
                <a:solidFill>
                  <a:srgbClr val="FF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pic>
            <p:nvPicPr>
              <p:cNvPr id="259" name="Google Shape;259;p20"/>
              <p:cNvPicPr preferRelativeResize="0"/>
              <p:nvPr/>
            </p:nvPicPr>
            <p:blipFill rotWithShape="1">
              <a:blip r:embed="rId6">
                <a:alphaModFix/>
              </a:blip>
              <a:srcRect b="0" l="0" r="0" t="0"/>
              <a:stretch/>
            </p:blipFill>
            <p:spPr>
              <a:xfrm>
                <a:off x="3342544" y="1817214"/>
                <a:ext cx="701945" cy="573388"/>
              </a:xfrm>
              <a:prstGeom prst="rect">
                <a:avLst/>
              </a:prstGeom>
              <a:noFill/>
              <a:ln>
                <a:noFill/>
              </a:ln>
            </p:spPr>
          </p:pic>
        </p:grpSp>
        <p:sp>
          <p:nvSpPr>
            <p:cNvPr id="260" name="Google Shape;260;p20"/>
            <p:cNvSpPr/>
            <p:nvPr/>
          </p:nvSpPr>
          <p:spPr>
            <a:xfrm rot="-5692614">
              <a:off x="4471484" y="2819090"/>
              <a:ext cx="836928" cy="228163"/>
            </a:xfrm>
            <a:custGeom>
              <a:rect b="b" l="l" r="r" t="t"/>
              <a:pathLst>
                <a:path extrusionOk="0" h="109569" w="569214">
                  <a:moveTo>
                    <a:pt x="97441" y="619"/>
                  </a:moveTo>
                  <a:cubicBezTo>
                    <a:pt x="99790" y="1238"/>
                    <a:pt x="101917" y="2762"/>
                    <a:pt x="103251" y="5048"/>
                  </a:cubicBezTo>
                  <a:cubicBezTo>
                    <a:pt x="105918" y="9493"/>
                    <a:pt x="104394" y="15335"/>
                    <a:pt x="99822" y="18002"/>
                  </a:cubicBezTo>
                  <a:lnTo>
                    <a:pt x="54102" y="44672"/>
                  </a:lnTo>
                  <a:lnTo>
                    <a:pt x="569214" y="44672"/>
                  </a:lnTo>
                  <a:lnTo>
                    <a:pt x="569214" y="63722"/>
                  </a:lnTo>
                  <a:lnTo>
                    <a:pt x="53884" y="63722"/>
                  </a:lnTo>
                  <a:lnTo>
                    <a:pt x="99822" y="90519"/>
                  </a:lnTo>
                  <a:cubicBezTo>
                    <a:pt x="104394" y="93186"/>
                    <a:pt x="105918" y="98901"/>
                    <a:pt x="103251" y="103473"/>
                  </a:cubicBezTo>
                  <a:cubicBezTo>
                    <a:pt x="100584" y="108045"/>
                    <a:pt x="94742" y="109569"/>
                    <a:pt x="90297" y="106902"/>
                  </a:cubicBezTo>
                  <a:lnTo>
                    <a:pt x="0" y="54197"/>
                  </a:lnTo>
                  <a:lnTo>
                    <a:pt x="90297" y="1619"/>
                  </a:lnTo>
                  <a:cubicBezTo>
                    <a:pt x="92519" y="286"/>
                    <a:pt x="95091" y="0"/>
                    <a:pt x="97441" y="619"/>
                  </a:cubicBezTo>
                  <a:close/>
                </a:path>
              </a:pathLst>
            </a:custGeom>
            <a:solidFill>
              <a:srgbClr val="000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Times New Roman"/>
                <a:ea typeface="Times New Roman"/>
                <a:cs typeface="Times New Roman"/>
                <a:sym typeface="Times New Roman"/>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1000"/>
                                        <p:tgtEl>
                                          <p:spTgt spid="249"/>
                                        </p:tgtEl>
                                      </p:cBhvr>
                                    </p:animEffect>
                                  </p:childTnLst>
                                </p:cTn>
                              </p:par>
                              <p:par>
                                <p:cTn fill="hold" nodeType="withEffect" presetClass="entr" presetID="2" presetSubtype="1">
                                  <p:stCondLst>
                                    <p:cond delay="0"/>
                                  </p:stCondLst>
                                  <p:childTnLst>
                                    <p:set>
                                      <p:cBhvr>
                                        <p:cTn dur="1" fill="hold">
                                          <p:stCondLst>
                                            <p:cond delay="0"/>
                                          </p:stCondLst>
                                        </p:cTn>
                                        <p:tgtEl>
                                          <p:spTgt spid="252"/>
                                        </p:tgtEl>
                                        <p:attrNameLst>
                                          <p:attrName>style.visibility</p:attrName>
                                        </p:attrNameLst>
                                      </p:cBhvr>
                                      <p:to>
                                        <p:strVal val="visible"/>
                                      </p:to>
                                    </p:set>
                                    <p:anim calcmode="lin" valueType="num">
                                      <p:cBhvr additive="base">
                                        <p:cTn dur="1000"/>
                                        <p:tgtEl>
                                          <p:spTgt spid="252"/>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53">
                                            <p:txEl>
                                              <p:pRg end="0" st="0"/>
                                            </p:txEl>
                                          </p:spTgt>
                                        </p:tgtEl>
                                        <p:attrNameLst>
                                          <p:attrName>style.visibility</p:attrName>
                                        </p:attrNameLst>
                                      </p:cBhvr>
                                      <p:to>
                                        <p:strVal val="visible"/>
                                      </p:to>
                                    </p:set>
                                    <p:animEffect filter="fade" transition="in">
                                      <p:cBhvr>
                                        <p:cTn dur="1000"/>
                                        <p:tgtEl>
                                          <p:spTgt spid="253">
                                            <p:txEl>
                                              <p:pRg end="0" st="0"/>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53">
                                            <p:txEl>
                                              <p:pRg end="1" st="1"/>
                                            </p:txEl>
                                          </p:spTgt>
                                        </p:tgtEl>
                                        <p:attrNameLst>
                                          <p:attrName>style.visibility</p:attrName>
                                        </p:attrNameLst>
                                      </p:cBhvr>
                                      <p:to>
                                        <p:strVal val="visible"/>
                                      </p:to>
                                    </p:set>
                                    <p:animEffect filter="fade" transition="in">
                                      <p:cBhvr>
                                        <p:cTn dur="1000"/>
                                        <p:tgtEl>
                                          <p:spTgt spid="253">
                                            <p:txEl>
                                              <p:pRg end="1" st="1"/>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253">
                                            <p:txEl>
                                              <p:pRg end="2" st="2"/>
                                            </p:txEl>
                                          </p:spTgt>
                                        </p:tgtEl>
                                        <p:attrNameLst>
                                          <p:attrName>style.visibility</p:attrName>
                                        </p:attrNameLst>
                                      </p:cBhvr>
                                      <p:to>
                                        <p:strVal val="visible"/>
                                      </p:to>
                                    </p:set>
                                    <p:animEffect filter="fade" transition="in">
                                      <p:cBhvr>
                                        <p:cTn dur="1000"/>
                                        <p:tgtEl>
                                          <p:spTgt spid="253">
                                            <p:txEl>
                                              <p:pRg end="2" st="2"/>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1000"/>
                                        <p:tgtEl>
                                          <p:spTgt spid="2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53">
                                            <p:txEl>
                                              <p:pRg end="0" st="0"/>
                                            </p:txEl>
                                          </p:spTgt>
                                        </p:tgtEl>
                                      </p:cBhvr>
                                    </p:animEffect>
                                    <p:set>
                                      <p:cBhvr>
                                        <p:cTn dur="1" fill="hold">
                                          <p:stCondLst>
                                            <p:cond delay="1000"/>
                                          </p:stCondLst>
                                        </p:cTn>
                                        <p:tgtEl>
                                          <p:spTgt spid="253">
                                            <p:txEl>
                                              <p:pRg end="0" st="0"/>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53">
                                            <p:txEl>
                                              <p:pRg end="1" st="1"/>
                                            </p:txEl>
                                          </p:spTgt>
                                        </p:tgtEl>
                                      </p:cBhvr>
                                    </p:animEffect>
                                    <p:set>
                                      <p:cBhvr>
                                        <p:cTn dur="1" fill="hold">
                                          <p:stCondLst>
                                            <p:cond delay="1000"/>
                                          </p:stCondLst>
                                        </p:cTn>
                                        <p:tgtEl>
                                          <p:spTgt spid="253">
                                            <p:txEl>
                                              <p:pRg end="1" st="1"/>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53">
                                            <p:txEl>
                                              <p:pRg end="2" st="2"/>
                                            </p:txEl>
                                          </p:spTgt>
                                        </p:tgtEl>
                                      </p:cBhvr>
                                    </p:animEffect>
                                    <p:set>
                                      <p:cBhvr>
                                        <p:cTn dur="1" fill="hold">
                                          <p:stCondLst>
                                            <p:cond delay="1000"/>
                                          </p:stCondLst>
                                        </p:cTn>
                                        <p:tgtEl>
                                          <p:spTgt spid="253">
                                            <p:txEl>
                                              <p:pRg end="2" st="2"/>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54"/>
                                        </p:tgtEl>
                                      </p:cBhvr>
                                    </p:animEffect>
                                    <p:set>
                                      <p:cBhvr>
                                        <p:cTn dur="1" fill="hold">
                                          <p:stCondLst>
                                            <p:cond delay="1000"/>
                                          </p:stCondLst>
                                        </p:cTn>
                                        <p:tgtEl>
                                          <p:spTgt spid="25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21"/>
          <p:cNvSpPr txBox="1"/>
          <p:nvPr/>
        </p:nvSpPr>
        <p:spPr>
          <a:xfrm>
            <a:off x="3416038" y="345694"/>
            <a:ext cx="5368800" cy="900300"/>
          </a:xfrm>
          <a:prstGeom prst="rect">
            <a:avLst/>
          </a:prstGeom>
          <a:noFill/>
          <a:ln>
            <a:noFill/>
          </a:ln>
        </p:spPr>
        <p:txBody>
          <a:bodyPr anchorCtr="0" anchor="t" bIns="34275" lIns="68575" spcFirstLastPara="1" rIns="68575" wrap="square" tIns="34275">
            <a:spAutoFit/>
          </a:bodyPr>
          <a:lstStyle/>
          <a:p>
            <a:pPr indent="0" lvl="0" marL="0" marR="0" rtl="0" algn="just">
              <a:spcBef>
                <a:spcPts val="0"/>
              </a:spcBef>
              <a:spcAft>
                <a:spcPts val="0"/>
              </a:spcAft>
              <a:buNone/>
            </a:pPr>
            <a:r>
              <a:rPr lang="vi" sz="1800">
                <a:solidFill>
                  <a:srgbClr val="002060"/>
                </a:solidFill>
                <a:latin typeface="Times New Roman"/>
                <a:ea typeface="Times New Roman"/>
                <a:cs typeface="Times New Roman"/>
                <a:sym typeface="Times New Roman"/>
              </a:rPr>
              <a:t>	</a:t>
            </a:r>
            <a:r>
              <a:rPr b="1" lang="vi" sz="1800">
                <a:solidFill>
                  <a:srgbClr val="002060"/>
                </a:solidFill>
                <a:latin typeface="Times New Roman"/>
                <a:ea typeface="Times New Roman"/>
                <a:cs typeface="Times New Roman"/>
                <a:sym typeface="Times New Roman"/>
              </a:rPr>
              <a:t>Trước khi thực hiện thao tác như sao chép, di chuyển hay xóa, bạn phải chọn tệp tin hay thư mục đó. Sau đó, bạn lựa chọn một trong những cách sau:</a:t>
            </a:r>
            <a:endParaRPr b="1" sz="1800">
              <a:solidFill>
                <a:srgbClr val="002060"/>
              </a:solidFill>
              <a:latin typeface="Times New Roman"/>
              <a:ea typeface="Times New Roman"/>
              <a:cs typeface="Times New Roman"/>
              <a:sym typeface="Times New Roman"/>
            </a:endParaRPr>
          </a:p>
        </p:txBody>
      </p:sp>
      <p:pic>
        <p:nvPicPr>
          <p:cNvPr id="266" name="Google Shape;266;p21"/>
          <p:cNvPicPr preferRelativeResize="0"/>
          <p:nvPr/>
        </p:nvPicPr>
        <p:blipFill rotWithShape="1">
          <a:blip r:embed="rId3">
            <a:alphaModFix/>
          </a:blip>
          <a:srcRect b="0" l="0" r="0" t="0"/>
          <a:stretch/>
        </p:blipFill>
        <p:spPr>
          <a:xfrm rot="321000">
            <a:off x="-20906" y="-872366"/>
            <a:ext cx="3591772" cy="2327809"/>
          </a:xfrm>
          <a:prstGeom prst="rect">
            <a:avLst/>
          </a:prstGeom>
          <a:noFill/>
          <a:ln>
            <a:noFill/>
          </a:ln>
        </p:spPr>
      </p:pic>
      <p:sp>
        <p:nvSpPr>
          <p:cNvPr id="267" name="Google Shape;267;p21"/>
          <p:cNvSpPr txBox="1"/>
          <p:nvPr>
            <p:ph type="title"/>
          </p:nvPr>
        </p:nvSpPr>
        <p:spPr>
          <a:xfrm>
            <a:off x="359179" y="40053"/>
            <a:ext cx="3206400" cy="720300"/>
          </a:xfrm>
          <a:prstGeom prst="rect">
            <a:avLst/>
          </a:prstGeom>
          <a:noFill/>
          <a:ln>
            <a:noFill/>
          </a:ln>
        </p:spPr>
        <p:txBody>
          <a:bodyPr anchorCtr="0" anchor="t" bIns="91400" lIns="91400" spcFirstLastPara="1" rIns="91400" wrap="square" tIns="91400">
            <a:noAutofit/>
          </a:bodyPr>
          <a:lstStyle/>
          <a:p>
            <a:pPr indent="0" lvl="0" marL="0" rtl="0" algn="ctr">
              <a:lnSpc>
                <a:spcPct val="100000"/>
              </a:lnSpc>
              <a:spcBef>
                <a:spcPts val="0"/>
              </a:spcBef>
              <a:spcAft>
                <a:spcPts val="0"/>
              </a:spcAft>
              <a:buSzPts val="2300"/>
              <a:buNone/>
            </a:pPr>
            <a:r>
              <a:rPr lang="vi" sz="3000">
                <a:solidFill>
                  <a:srgbClr val="FF0000"/>
                </a:solidFill>
                <a:latin typeface="Times New Roman"/>
                <a:ea typeface="Times New Roman"/>
                <a:cs typeface="Times New Roman"/>
                <a:sym typeface="Times New Roman"/>
              </a:rPr>
              <a:t>Chọn tệp tin, thư mục</a:t>
            </a:r>
            <a:endParaRPr sz="3000">
              <a:solidFill>
                <a:srgbClr val="FF0000"/>
              </a:solidFill>
              <a:latin typeface="Times New Roman"/>
              <a:ea typeface="Times New Roman"/>
              <a:cs typeface="Times New Roman"/>
              <a:sym typeface="Times New Roman"/>
            </a:endParaRPr>
          </a:p>
        </p:txBody>
      </p:sp>
      <p:pic>
        <p:nvPicPr>
          <p:cNvPr id="268" name="Google Shape;268;p21"/>
          <p:cNvPicPr preferRelativeResize="0"/>
          <p:nvPr/>
        </p:nvPicPr>
        <p:blipFill rotWithShape="1">
          <a:blip r:embed="rId4">
            <a:alphaModFix/>
          </a:blip>
          <a:srcRect b="0" l="0" r="0" t="0"/>
          <a:stretch/>
        </p:blipFill>
        <p:spPr>
          <a:xfrm>
            <a:off x="-258559" y="760405"/>
            <a:ext cx="4123330" cy="1850674"/>
          </a:xfrm>
          <a:prstGeom prst="rect">
            <a:avLst/>
          </a:prstGeom>
          <a:noFill/>
          <a:ln>
            <a:noFill/>
          </a:ln>
        </p:spPr>
      </p:pic>
      <p:sp>
        <p:nvSpPr>
          <p:cNvPr id="269" name="Google Shape;269;p21"/>
          <p:cNvSpPr txBox="1"/>
          <p:nvPr/>
        </p:nvSpPr>
        <p:spPr>
          <a:xfrm>
            <a:off x="309016" y="1426627"/>
            <a:ext cx="3180900" cy="10794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rgbClr val="FF0000"/>
              </a:buClr>
              <a:buSzPts val="2600"/>
              <a:buFont typeface="Times New Roman"/>
              <a:buNone/>
            </a:pPr>
            <a:r>
              <a:rPr b="1" lang="vi" sz="2600">
                <a:solidFill>
                  <a:srgbClr val="FF0000"/>
                </a:solidFill>
                <a:latin typeface="Times New Roman"/>
                <a:ea typeface="Times New Roman"/>
                <a:cs typeface="Times New Roman"/>
                <a:sym typeface="Times New Roman"/>
              </a:rPr>
              <a:t>Làm thế nào để chọn tệp tin và thư mục?</a:t>
            </a:r>
            <a:endParaRPr sz="1100"/>
          </a:p>
        </p:txBody>
      </p:sp>
      <p:grpSp>
        <p:nvGrpSpPr>
          <p:cNvPr id="270" name="Google Shape;270;p21"/>
          <p:cNvGrpSpPr/>
          <p:nvPr/>
        </p:nvGrpSpPr>
        <p:grpSpPr>
          <a:xfrm>
            <a:off x="442925" y="1066053"/>
            <a:ext cx="8558290" cy="4077479"/>
            <a:chOff x="1809068" y="1499946"/>
            <a:chExt cx="11077258" cy="5358054"/>
          </a:xfrm>
        </p:grpSpPr>
        <p:pic>
          <p:nvPicPr>
            <p:cNvPr id="271" name="Google Shape;271;p21"/>
            <p:cNvPicPr preferRelativeResize="0"/>
            <p:nvPr/>
          </p:nvPicPr>
          <p:blipFill rotWithShape="1">
            <a:blip r:embed="rId5">
              <a:alphaModFix/>
            </a:blip>
            <a:srcRect b="0" l="0" r="0" t="0"/>
            <a:stretch/>
          </p:blipFill>
          <p:spPr>
            <a:xfrm>
              <a:off x="4172345" y="1752600"/>
              <a:ext cx="7077075" cy="5105400"/>
            </a:xfrm>
            <a:prstGeom prst="rect">
              <a:avLst/>
            </a:prstGeom>
            <a:noFill/>
            <a:ln>
              <a:noFill/>
            </a:ln>
          </p:spPr>
        </p:pic>
        <p:pic>
          <p:nvPicPr>
            <p:cNvPr id="272" name="Google Shape;272;p21"/>
            <p:cNvPicPr preferRelativeResize="0"/>
            <p:nvPr/>
          </p:nvPicPr>
          <p:blipFill rotWithShape="1">
            <a:blip r:embed="rId6">
              <a:alphaModFix/>
            </a:blip>
            <a:srcRect b="0" l="0" r="0" t="0"/>
            <a:stretch/>
          </p:blipFill>
          <p:spPr>
            <a:xfrm>
              <a:off x="1809068" y="3624095"/>
              <a:ext cx="3569301" cy="2809875"/>
            </a:xfrm>
            <a:prstGeom prst="rect">
              <a:avLst/>
            </a:prstGeom>
            <a:noFill/>
            <a:ln>
              <a:noFill/>
            </a:ln>
          </p:spPr>
        </p:pic>
        <p:pic>
          <p:nvPicPr>
            <p:cNvPr id="273" name="Google Shape;273;p21"/>
            <p:cNvPicPr preferRelativeResize="0"/>
            <p:nvPr/>
          </p:nvPicPr>
          <p:blipFill rotWithShape="1">
            <a:blip r:embed="rId7">
              <a:alphaModFix/>
            </a:blip>
            <a:srcRect b="0" l="0" r="0" t="0"/>
            <a:stretch/>
          </p:blipFill>
          <p:spPr>
            <a:xfrm>
              <a:off x="9700761" y="1499946"/>
              <a:ext cx="3185565" cy="2672004"/>
            </a:xfrm>
            <a:prstGeom prst="rect">
              <a:avLst/>
            </a:prstGeom>
            <a:noFill/>
            <a:ln>
              <a:noFill/>
            </a:ln>
          </p:spPr>
        </p:pic>
      </p:grpSp>
    </p:spTree>
  </p:cSld>
  <p:clrMapOvr>
    <a:masterClrMapping/>
  </p:clrMapOvr>
  <mc:AlternateContent>
    <mc:Choice Requires="p14">
      <p:transition spd="slow" p14:dur="12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750"/>
                                        <p:tgtEl>
                                          <p:spTgt spid="268"/>
                                        </p:tgtEl>
                                      </p:cBhvr>
                                    </p:animEffect>
                                  </p:childTnLst>
                                </p:cTn>
                              </p:par>
                              <p:par>
                                <p:cTn fill="hold" nodeType="with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1000"/>
                                        <p:tgtEl>
                                          <p:spTgt spid="2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500"/>
                                        <p:tgtEl>
                                          <p:spTgt spid="268"/>
                                        </p:tgtEl>
                                        <p:attrNameLst>
                                          <p:attrName>ppt_w</p:attrName>
                                        </p:attrNameLst>
                                      </p:cBhvr>
                                      <p:tavLst>
                                        <p:tav fmla="" tm="0">
                                          <p:val>
                                            <p:strVal val="#ppt_w"/>
                                          </p:val>
                                        </p:tav>
                                        <p:tav fmla="" tm="100000">
                                          <p:val>
                                            <p:strVal val="0"/>
                                          </p:val>
                                        </p:tav>
                                      </p:tavLst>
                                    </p:anim>
                                    <p:anim calcmode="lin" valueType="num">
                                      <p:cBhvr additive="base">
                                        <p:cTn dur="500"/>
                                        <p:tgtEl>
                                          <p:spTgt spid="268"/>
                                        </p:tgtEl>
                                        <p:attrNameLst>
                                          <p:attrName>ppt_h</p:attrName>
                                        </p:attrNameLst>
                                      </p:cBhvr>
                                      <p:tavLst>
                                        <p:tav fmla="" tm="0">
                                          <p:val>
                                            <p:strVal val="#ppt_h"/>
                                          </p:val>
                                        </p:tav>
                                        <p:tav fmla="" tm="100000">
                                          <p:val>
                                            <p:strVal val="0"/>
                                          </p:val>
                                        </p:tav>
                                      </p:tavLst>
                                    </p:anim>
                                    <p:set>
                                      <p:cBhvr>
                                        <p:cTn dur="1" fill="hold">
                                          <p:stCondLst>
                                            <p:cond delay="500"/>
                                          </p:stCondLst>
                                        </p:cTn>
                                        <p:tgtEl>
                                          <p:spTgt spid="268"/>
                                        </p:tgtEl>
                                        <p:attrNameLst>
                                          <p:attrName>style.visibility</p:attrName>
                                        </p:attrNameLst>
                                      </p:cBhvr>
                                      <p:to>
                                        <p:strVal val="hidden"/>
                                      </p:to>
                                    </p:set>
                                  </p:childTnLst>
                                </p:cTn>
                              </p:par>
                              <p:par>
                                <p:cTn fill="hold" nodeType="withEffect" presetClass="exit" presetID="23" presetSubtype="32">
                                  <p:stCondLst>
                                    <p:cond delay="0"/>
                                  </p:stCondLst>
                                  <p:childTnLst>
                                    <p:anim calcmode="lin" valueType="num">
                                      <p:cBhvr additive="base">
                                        <p:cTn dur="500"/>
                                        <p:tgtEl>
                                          <p:spTgt spid="269"/>
                                        </p:tgtEl>
                                        <p:attrNameLst>
                                          <p:attrName>ppt_w</p:attrName>
                                        </p:attrNameLst>
                                      </p:cBhvr>
                                      <p:tavLst>
                                        <p:tav fmla="" tm="0">
                                          <p:val>
                                            <p:strVal val="#ppt_w"/>
                                          </p:val>
                                        </p:tav>
                                        <p:tav fmla="" tm="100000">
                                          <p:val>
                                            <p:strVal val="0"/>
                                          </p:val>
                                        </p:tav>
                                      </p:tavLst>
                                    </p:anim>
                                    <p:anim calcmode="lin" valueType="num">
                                      <p:cBhvr additive="base">
                                        <p:cTn dur="500"/>
                                        <p:tgtEl>
                                          <p:spTgt spid="269"/>
                                        </p:tgtEl>
                                        <p:attrNameLst>
                                          <p:attrName>ppt_h</p:attrName>
                                        </p:attrNameLst>
                                      </p:cBhvr>
                                      <p:tavLst>
                                        <p:tav fmla="" tm="0">
                                          <p:val>
                                            <p:strVal val="#ppt_h"/>
                                          </p:val>
                                        </p:tav>
                                        <p:tav fmla="" tm="100000">
                                          <p:val>
                                            <p:strVal val="0"/>
                                          </p:val>
                                        </p:tav>
                                      </p:tavLst>
                                    </p:anim>
                                    <p:set>
                                      <p:cBhvr>
                                        <p:cTn dur="1" fill="hold">
                                          <p:stCondLst>
                                            <p:cond delay="500"/>
                                          </p:stCondLst>
                                        </p:cTn>
                                        <p:tgtEl>
                                          <p:spTgt spid="269"/>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2" presetSubtype="4">
                                  <p:stCondLst>
                                    <p:cond delay="0"/>
                                  </p:stCondLst>
                                  <p:childTnLst>
                                    <p:set>
                                      <p:cBhvr>
                                        <p:cTn dur="1" fill="hold">
                                          <p:stCondLst>
                                            <p:cond delay="0"/>
                                          </p:stCondLst>
                                        </p:cTn>
                                        <p:tgtEl>
                                          <p:spTgt spid="265"/>
                                        </p:tgtEl>
                                        <p:attrNameLst>
                                          <p:attrName>style.visibility</p:attrName>
                                        </p:attrNameLst>
                                      </p:cBhvr>
                                      <p:to>
                                        <p:strVal val="visible"/>
                                      </p:to>
                                    </p:set>
                                    <p:anim calcmode="lin" valueType="num">
                                      <p:cBhvr additive="base">
                                        <p:cTn dur="500"/>
                                        <p:tgtEl>
                                          <p:spTgt spid="265"/>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1000"/>
                                        <p:tgtEl>
                                          <p:spTgt spid="2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22"/>
          <p:cNvSpPr txBox="1"/>
          <p:nvPr>
            <p:ph type="title"/>
          </p:nvPr>
        </p:nvSpPr>
        <p:spPr>
          <a:xfrm>
            <a:off x="2626796" y="-66274"/>
            <a:ext cx="6367800" cy="5610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3600"/>
              <a:buNone/>
            </a:pPr>
            <a:r>
              <a:rPr b="1" lang="vi" sz="3600">
                <a:latin typeface="Times New Roman"/>
                <a:ea typeface="Times New Roman"/>
                <a:cs typeface="Times New Roman"/>
                <a:sym typeface="Times New Roman"/>
              </a:rPr>
              <a:t>Hoạt động: Thực hành</a:t>
            </a:r>
            <a:endParaRPr b="1" sz="3600">
              <a:latin typeface="Times New Roman"/>
              <a:ea typeface="Times New Roman"/>
              <a:cs typeface="Times New Roman"/>
              <a:sym typeface="Times New Roman"/>
            </a:endParaRPr>
          </a:p>
        </p:txBody>
      </p:sp>
      <p:sp>
        <p:nvSpPr>
          <p:cNvPr id="280" name="Google Shape;280;p22"/>
          <p:cNvSpPr/>
          <p:nvPr/>
        </p:nvSpPr>
        <p:spPr>
          <a:xfrm>
            <a:off x="5474655" y="522855"/>
            <a:ext cx="3721200" cy="4617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vi" sz="2600">
                <a:solidFill>
                  <a:srgbClr val="0000FF"/>
                </a:solidFill>
                <a:latin typeface="Times New Roman"/>
                <a:ea typeface="Times New Roman"/>
                <a:cs typeface="Times New Roman"/>
                <a:sym typeface="Times New Roman"/>
              </a:rPr>
              <a:t>Tạo thư mục (Folder)</a:t>
            </a:r>
            <a:endParaRPr b="1" sz="2600">
              <a:solidFill>
                <a:srgbClr val="0000FF"/>
              </a:solidFill>
              <a:latin typeface="Arial"/>
              <a:ea typeface="Arial"/>
              <a:cs typeface="Arial"/>
              <a:sym typeface="Arial"/>
            </a:endParaRPr>
          </a:p>
        </p:txBody>
      </p:sp>
      <p:sp>
        <p:nvSpPr>
          <p:cNvPr id="281" name="Google Shape;281;p22"/>
          <p:cNvSpPr/>
          <p:nvPr/>
        </p:nvSpPr>
        <p:spPr>
          <a:xfrm>
            <a:off x="315158" y="1012668"/>
            <a:ext cx="8513700" cy="20085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vi" sz="2100">
                <a:solidFill>
                  <a:srgbClr val="002060"/>
                </a:solidFill>
                <a:latin typeface="Times New Roman"/>
                <a:ea typeface="Times New Roman"/>
                <a:cs typeface="Times New Roman"/>
                <a:sym typeface="Times New Roman"/>
              </a:rPr>
              <a:t>Tạo thư mục Lớp em trong ổ D:, ví dụ: Lop 3A1,....</a:t>
            </a:r>
            <a:endParaRPr sz="2100">
              <a:solidFill>
                <a:srgbClr val="002060"/>
              </a:solidFill>
              <a:latin typeface="Times New Roman"/>
              <a:ea typeface="Times New Roman"/>
              <a:cs typeface="Times New Roman"/>
              <a:sym typeface="Times New Roman"/>
            </a:endParaRPr>
          </a:p>
          <a:p>
            <a:pPr indent="0" lvl="0" marL="0" marR="0" rtl="0" algn="l">
              <a:spcBef>
                <a:spcPts val="0"/>
              </a:spcBef>
              <a:spcAft>
                <a:spcPts val="0"/>
              </a:spcAft>
              <a:buNone/>
            </a:pPr>
            <a:r>
              <a:rPr lang="vi" sz="2100">
                <a:solidFill>
                  <a:srgbClr val="002060"/>
                </a:solidFill>
                <a:latin typeface="Times New Roman"/>
                <a:ea typeface="Times New Roman"/>
                <a:cs typeface="Times New Roman"/>
                <a:sym typeface="Times New Roman"/>
              </a:rPr>
              <a:t>Tạo thư mục Tên em trong thư mục Lớp em vừa tạo, ví dụ: An, Bình,....</a:t>
            </a:r>
            <a:endParaRPr sz="2100">
              <a:solidFill>
                <a:srgbClr val="002060"/>
              </a:solidFill>
              <a:latin typeface="Times New Roman"/>
              <a:ea typeface="Times New Roman"/>
              <a:cs typeface="Times New Roman"/>
              <a:sym typeface="Times New Roman"/>
            </a:endParaRPr>
          </a:p>
          <a:p>
            <a:pPr indent="0" lvl="0" marL="0" marR="0" rtl="0" algn="l">
              <a:spcBef>
                <a:spcPts val="0"/>
              </a:spcBef>
              <a:spcAft>
                <a:spcPts val="0"/>
              </a:spcAft>
              <a:buNone/>
            </a:pPr>
            <a:r>
              <a:rPr lang="vi" sz="2100">
                <a:solidFill>
                  <a:srgbClr val="002060"/>
                </a:solidFill>
                <a:latin typeface="Times New Roman"/>
                <a:ea typeface="Times New Roman"/>
                <a:cs typeface="Times New Roman"/>
                <a:sym typeface="Times New Roman"/>
              </a:rPr>
              <a:t>Hướng dẫn:</a:t>
            </a:r>
            <a:endParaRPr sz="2100">
              <a:solidFill>
                <a:srgbClr val="002060"/>
              </a:solidFill>
              <a:latin typeface="Times New Roman"/>
              <a:ea typeface="Times New Roman"/>
              <a:cs typeface="Times New Roman"/>
              <a:sym typeface="Times New Roman"/>
            </a:endParaRPr>
          </a:p>
          <a:p>
            <a:pPr indent="-361950" lvl="0" marL="457200" marR="0" rtl="0" algn="l">
              <a:spcBef>
                <a:spcPts val="0"/>
              </a:spcBef>
              <a:spcAft>
                <a:spcPts val="0"/>
              </a:spcAft>
              <a:buClr>
                <a:srgbClr val="002060"/>
              </a:buClr>
              <a:buSzPts val="2100"/>
              <a:buFont typeface="Times New Roman"/>
              <a:buAutoNum type="arabicPeriod"/>
            </a:pPr>
            <a:r>
              <a:rPr lang="vi" sz="2100">
                <a:solidFill>
                  <a:srgbClr val="002060"/>
                </a:solidFill>
                <a:latin typeface="Times New Roman"/>
                <a:ea typeface="Times New Roman"/>
                <a:cs typeface="Times New Roman"/>
                <a:sym typeface="Times New Roman"/>
              </a:rPr>
              <a:t>Mở 			trên màn hình nền, mở ổ D:</a:t>
            </a:r>
            <a:endParaRPr sz="2100">
              <a:solidFill>
                <a:srgbClr val="002060"/>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2100">
              <a:solidFill>
                <a:srgbClr val="002060"/>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2100">
              <a:solidFill>
                <a:srgbClr val="002060"/>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2100">
              <a:solidFill>
                <a:srgbClr val="002060"/>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2100">
              <a:solidFill>
                <a:srgbClr val="002060"/>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2100">
              <a:solidFill>
                <a:srgbClr val="002060"/>
              </a:solidFill>
              <a:latin typeface="Times New Roman"/>
              <a:ea typeface="Times New Roman"/>
              <a:cs typeface="Times New Roman"/>
              <a:sym typeface="Times New Roman"/>
            </a:endParaRPr>
          </a:p>
          <a:p>
            <a:pPr indent="-361950" lvl="0" marL="457200" marR="0" rtl="0" algn="l">
              <a:spcBef>
                <a:spcPts val="0"/>
              </a:spcBef>
              <a:spcAft>
                <a:spcPts val="0"/>
              </a:spcAft>
              <a:buClr>
                <a:srgbClr val="002060"/>
              </a:buClr>
              <a:buSzPts val="2100"/>
              <a:buFont typeface="Times New Roman"/>
              <a:buAutoNum type="arabicPeriod"/>
            </a:pPr>
            <a:r>
              <a:rPr lang="vi" sz="2100">
                <a:solidFill>
                  <a:srgbClr val="002060"/>
                </a:solidFill>
                <a:latin typeface="Times New Roman"/>
                <a:ea typeface="Times New Roman"/>
                <a:cs typeface="Times New Roman"/>
                <a:sym typeface="Times New Roman"/>
              </a:rPr>
              <a:t>Tạo thư mục Lớp em</a:t>
            </a:r>
            <a:endParaRPr sz="2100">
              <a:solidFill>
                <a:srgbClr val="002060"/>
              </a:solidFill>
              <a:latin typeface="Times New Roman"/>
              <a:ea typeface="Times New Roman"/>
              <a:cs typeface="Times New Roman"/>
              <a:sym typeface="Times New Roman"/>
            </a:endParaRPr>
          </a:p>
          <a:p>
            <a:pPr indent="-361950" lvl="0" marL="457200" marR="0" rtl="0" algn="l">
              <a:spcBef>
                <a:spcPts val="0"/>
              </a:spcBef>
              <a:spcAft>
                <a:spcPts val="0"/>
              </a:spcAft>
              <a:buClr>
                <a:srgbClr val="002060"/>
              </a:buClr>
              <a:buSzPts val="2100"/>
              <a:buFont typeface="Times New Roman"/>
              <a:buAutoNum type="arabicPeriod"/>
            </a:pPr>
            <a:r>
              <a:rPr lang="vi" sz="2100">
                <a:solidFill>
                  <a:srgbClr val="002060"/>
                </a:solidFill>
                <a:latin typeface="Times New Roman"/>
                <a:ea typeface="Times New Roman"/>
                <a:cs typeface="Times New Roman"/>
                <a:sym typeface="Times New Roman"/>
              </a:rPr>
              <a:t>Mở thư mục Lớp em vừa tạo, tạo thự mục Tên em</a:t>
            </a:r>
            <a:endParaRPr sz="2100">
              <a:solidFill>
                <a:srgbClr val="002060"/>
              </a:solidFill>
              <a:latin typeface="Times New Roman"/>
              <a:ea typeface="Times New Roman"/>
              <a:cs typeface="Times New Roman"/>
              <a:sym typeface="Times New Roman"/>
            </a:endParaRPr>
          </a:p>
        </p:txBody>
      </p:sp>
      <p:pic>
        <p:nvPicPr>
          <p:cNvPr id="282" name="Google Shape;282;p22"/>
          <p:cNvPicPr preferRelativeResize="0"/>
          <p:nvPr/>
        </p:nvPicPr>
        <p:blipFill>
          <a:blip r:embed="rId3">
            <a:alphaModFix/>
          </a:blip>
          <a:stretch>
            <a:fillRect/>
          </a:stretch>
        </p:blipFill>
        <p:spPr>
          <a:xfrm>
            <a:off x="1453775" y="1958943"/>
            <a:ext cx="676275" cy="742950"/>
          </a:xfrm>
          <a:prstGeom prst="rect">
            <a:avLst/>
          </a:prstGeom>
          <a:noFill/>
          <a:ln>
            <a:noFill/>
          </a:ln>
        </p:spPr>
      </p:pic>
      <p:pic>
        <p:nvPicPr>
          <p:cNvPr id="283" name="Google Shape;283;p22"/>
          <p:cNvPicPr preferRelativeResize="0"/>
          <p:nvPr/>
        </p:nvPicPr>
        <p:blipFill>
          <a:blip r:embed="rId4">
            <a:alphaModFix/>
          </a:blip>
          <a:stretch>
            <a:fillRect/>
          </a:stretch>
        </p:blipFill>
        <p:spPr>
          <a:xfrm>
            <a:off x="1453775" y="2789350"/>
            <a:ext cx="7352150" cy="1102350"/>
          </a:xfrm>
          <a:prstGeom prst="rect">
            <a:avLst/>
          </a:prstGeom>
          <a:noFill/>
          <a:ln>
            <a:noFill/>
          </a:ln>
        </p:spPr>
      </p:pic>
      <p:pic>
        <p:nvPicPr>
          <p:cNvPr id="284" name="Google Shape;284;p22"/>
          <p:cNvPicPr preferRelativeResize="0"/>
          <p:nvPr/>
        </p:nvPicPr>
        <p:blipFill>
          <a:blip r:embed="rId5">
            <a:alphaModFix/>
          </a:blip>
          <a:stretch>
            <a:fillRect/>
          </a:stretch>
        </p:blipFill>
        <p:spPr>
          <a:xfrm>
            <a:off x="6321350" y="3891700"/>
            <a:ext cx="2822650" cy="1046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23"/>
          <p:cNvSpPr txBox="1"/>
          <p:nvPr>
            <p:ph idx="1" type="body"/>
          </p:nvPr>
        </p:nvSpPr>
        <p:spPr>
          <a:xfrm>
            <a:off x="1188525" y="202599"/>
            <a:ext cx="7886700" cy="541200"/>
          </a:xfrm>
          <a:prstGeom prst="rect">
            <a:avLst/>
          </a:prstGeom>
          <a:noFill/>
          <a:ln>
            <a:noFill/>
          </a:ln>
        </p:spPr>
        <p:txBody>
          <a:bodyPr anchorCtr="0" anchor="t" bIns="34275" lIns="68575" spcFirstLastPara="1" rIns="68575" wrap="square" tIns="34275">
            <a:noAutofit/>
          </a:bodyPr>
          <a:lstStyle/>
          <a:p>
            <a:pPr indent="0" lvl="0" marL="0" rtl="0" algn="r">
              <a:lnSpc>
                <a:spcPct val="90000"/>
              </a:lnSpc>
              <a:spcBef>
                <a:spcPts val="0"/>
              </a:spcBef>
              <a:spcAft>
                <a:spcPts val="0"/>
              </a:spcAft>
              <a:buSzPts val="2400"/>
              <a:buNone/>
            </a:pPr>
            <a:r>
              <a:rPr b="1" lang="vi"/>
              <a:t>2. Tìm hiểu về bộ nhớ hệ thống (System memory)</a:t>
            </a:r>
            <a:endParaRPr/>
          </a:p>
        </p:txBody>
      </p:sp>
      <p:grpSp>
        <p:nvGrpSpPr>
          <p:cNvPr id="290" name="Google Shape;290;p23"/>
          <p:cNvGrpSpPr/>
          <p:nvPr/>
        </p:nvGrpSpPr>
        <p:grpSpPr>
          <a:xfrm>
            <a:off x="2759960" y="1599920"/>
            <a:ext cx="4591477" cy="3599955"/>
            <a:chOff x="7158038" y="1143660"/>
            <a:chExt cx="5033962" cy="4799940"/>
          </a:xfrm>
        </p:grpSpPr>
        <p:pic>
          <p:nvPicPr>
            <p:cNvPr descr="Screen Clipping" id="291" name="Google Shape;291;p23"/>
            <p:cNvPicPr preferRelativeResize="0"/>
            <p:nvPr/>
          </p:nvPicPr>
          <p:blipFill rotWithShape="1">
            <a:blip r:embed="rId3">
              <a:alphaModFix/>
            </a:blip>
            <a:srcRect b="0" l="0" r="0" t="0"/>
            <a:stretch/>
          </p:blipFill>
          <p:spPr>
            <a:xfrm>
              <a:off x="7158038" y="1143660"/>
              <a:ext cx="5033962" cy="4799940"/>
            </a:xfrm>
            <a:prstGeom prst="rect">
              <a:avLst/>
            </a:prstGeom>
            <a:noFill/>
            <a:ln>
              <a:noFill/>
            </a:ln>
          </p:spPr>
        </p:pic>
        <p:sp>
          <p:nvSpPr>
            <p:cNvPr id="292" name="Google Shape;292;p23"/>
            <p:cNvSpPr/>
            <p:nvPr/>
          </p:nvSpPr>
          <p:spPr>
            <a:xfrm>
              <a:off x="7923120" y="2349566"/>
              <a:ext cx="3949800" cy="2985300"/>
            </a:xfrm>
            <a:prstGeom prst="rect">
              <a:avLst/>
            </a:prstGeom>
            <a:solidFill>
              <a:srgbClr val="F7EF5E"/>
            </a:solidFill>
            <a:ln>
              <a:noFill/>
            </a:ln>
          </p:spPr>
          <p:txBody>
            <a:bodyPr anchorCtr="0" anchor="ctr" bIns="34275" lIns="68575" spcFirstLastPara="1" rIns="68575" wrap="square" tIns="34275">
              <a:noAutofit/>
            </a:bodyPr>
            <a:lstStyle/>
            <a:p>
              <a:pPr indent="0" lvl="0" marL="0" marR="0" rtl="0" algn="l">
                <a:lnSpc>
                  <a:spcPct val="150000"/>
                </a:lnSpc>
                <a:spcBef>
                  <a:spcPts val="0"/>
                </a:spcBef>
                <a:spcAft>
                  <a:spcPts val="0"/>
                </a:spcAft>
                <a:buNone/>
              </a:pPr>
              <a:r>
                <a:rPr lang="vi" sz="1800">
                  <a:solidFill>
                    <a:srgbClr val="0000FF"/>
                  </a:solidFill>
                  <a:latin typeface="Times New Roman"/>
                  <a:ea typeface="Times New Roman"/>
                  <a:cs typeface="Times New Roman"/>
                  <a:sym typeface="Times New Roman"/>
                </a:rPr>
                <a:t>1 bit (b): một chữ số nhị phân 0 hay 1 </a:t>
              </a:r>
              <a:endParaRPr sz="1100">
                <a:solidFill>
                  <a:srgbClr val="0000FF"/>
                </a:solidFill>
              </a:endParaRPr>
            </a:p>
            <a:p>
              <a:pPr indent="0" lvl="0" marL="0" marR="0" rtl="0" algn="l">
                <a:spcBef>
                  <a:spcPts val="0"/>
                </a:spcBef>
                <a:spcAft>
                  <a:spcPts val="0"/>
                </a:spcAft>
                <a:buNone/>
              </a:pPr>
              <a:r>
                <a:rPr lang="vi" sz="1800">
                  <a:solidFill>
                    <a:srgbClr val="0000FF"/>
                  </a:solidFill>
                  <a:latin typeface="Times New Roman"/>
                  <a:ea typeface="Times New Roman"/>
                  <a:cs typeface="Times New Roman"/>
                  <a:sym typeface="Times New Roman"/>
                </a:rPr>
                <a:t>1 Byte (B): tám bit (1 ký tự)</a:t>
              </a:r>
              <a:endParaRPr sz="1100">
                <a:solidFill>
                  <a:srgbClr val="0000FF"/>
                </a:solidFill>
              </a:endParaRPr>
            </a:p>
            <a:p>
              <a:pPr indent="0" lvl="0" marL="0" marR="0" rtl="0" algn="l">
                <a:spcBef>
                  <a:spcPts val="0"/>
                </a:spcBef>
                <a:spcAft>
                  <a:spcPts val="0"/>
                </a:spcAft>
                <a:buNone/>
              </a:pPr>
              <a:r>
                <a:rPr lang="vi" sz="1800">
                  <a:solidFill>
                    <a:srgbClr val="0000FF"/>
                  </a:solidFill>
                  <a:latin typeface="Times New Roman"/>
                  <a:ea typeface="Times New Roman"/>
                  <a:cs typeface="Times New Roman"/>
                  <a:sym typeface="Times New Roman"/>
                </a:rPr>
                <a:t>1 Kilobyte (KB): 1.024  Byte.</a:t>
              </a:r>
              <a:endParaRPr sz="1100">
                <a:solidFill>
                  <a:srgbClr val="0000FF"/>
                </a:solidFill>
              </a:endParaRPr>
            </a:p>
            <a:p>
              <a:pPr indent="0" lvl="0" marL="0" marR="0" rtl="0" algn="l">
                <a:spcBef>
                  <a:spcPts val="0"/>
                </a:spcBef>
                <a:spcAft>
                  <a:spcPts val="0"/>
                </a:spcAft>
                <a:buNone/>
              </a:pPr>
              <a:r>
                <a:rPr lang="vi" sz="1800">
                  <a:solidFill>
                    <a:srgbClr val="0000FF"/>
                  </a:solidFill>
                  <a:latin typeface="Times New Roman"/>
                  <a:ea typeface="Times New Roman"/>
                  <a:cs typeface="Times New Roman"/>
                  <a:sym typeface="Times New Roman"/>
                </a:rPr>
                <a:t>1 Megabyte (MB): 1.024 Kilobyte.</a:t>
              </a:r>
              <a:endParaRPr sz="1100">
                <a:solidFill>
                  <a:srgbClr val="0000FF"/>
                </a:solidFill>
              </a:endParaRPr>
            </a:p>
            <a:p>
              <a:pPr indent="0" lvl="0" marL="0" marR="0" rtl="0" algn="l">
                <a:spcBef>
                  <a:spcPts val="0"/>
                </a:spcBef>
                <a:spcAft>
                  <a:spcPts val="0"/>
                </a:spcAft>
                <a:buNone/>
              </a:pPr>
              <a:r>
                <a:rPr lang="vi" sz="1800">
                  <a:solidFill>
                    <a:srgbClr val="0000FF"/>
                  </a:solidFill>
                  <a:latin typeface="Times New Roman"/>
                  <a:ea typeface="Times New Roman"/>
                  <a:cs typeface="Times New Roman"/>
                  <a:sym typeface="Times New Roman"/>
                </a:rPr>
                <a:t>1 Gigabyte (GB): 1.024 Megabyte.</a:t>
              </a:r>
              <a:endParaRPr sz="1100">
                <a:solidFill>
                  <a:srgbClr val="0000FF"/>
                </a:solidFill>
              </a:endParaRPr>
            </a:p>
            <a:p>
              <a:pPr indent="0" lvl="0" marL="0" marR="0" rtl="0" algn="l">
                <a:spcBef>
                  <a:spcPts val="0"/>
                </a:spcBef>
                <a:spcAft>
                  <a:spcPts val="0"/>
                </a:spcAft>
                <a:buNone/>
              </a:pPr>
              <a:r>
                <a:rPr lang="vi" sz="1800">
                  <a:solidFill>
                    <a:srgbClr val="0000FF"/>
                  </a:solidFill>
                  <a:latin typeface="Times New Roman"/>
                  <a:ea typeface="Times New Roman"/>
                  <a:cs typeface="Times New Roman"/>
                  <a:sym typeface="Times New Roman"/>
                </a:rPr>
                <a:t>1 Terabyte (TB): 1.024 Gigabyte.</a:t>
              </a:r>
              <a:endParaRPr sz="1100">
                <a:solidFill>
                  <a:srgbClr val="0000FF"/>
                </a:solidFill>
              </a:endParaRPr>
            </a:p>
            <a:p>
              <a:pPr indent="0" lvl="0" marL="0" marR="0" rtl="0" algn="l">
                <a:spcBef>
                  <a:spcPts val="0"/>
                </a:spcBef>
                <a:spcAft>
                  <a:spcPts val="0"/>
                </a:spcAft>
                <a:buNone/>
              </a:pPr>
              <a:r>
                <a:rPr lang="vi" sz="1800">
                  <a:solidFill>
                    <a:srgbClr val="0000FF"/>
                  </a:solidFill>
                  <a:latin typeface="Times New Roman"/>
                  <a:ea typeface="Times New Roman"/>
                  <a:cs typeface="Times New Roman"/>
                  <a:sym typeface="Times New Roman"/>
                </a:rPr>
                <a:t>1 Petabyte (PB): 1.024 Terabyte   </a:t>
              </a:r>
              <a:endParaRPr sz="1800">
                <a:solidFill>
                  <a:srgbClr val="0000FF"/>
                </a:solidFill>
                <a:latin typeface="Times New Roman"/>
                <a:ea typeface="Times New Roman"/>
                <a:cs typeface="Times New Roman"/>
                <a:sym typeface="Times New Roman"/>
              </a:endParaRPr>
            </a:p>
          </p:txBody>
        </p:sp>
      </p:grpSp>
      <p:grpSp>
        <p:nvGrpSpPr>
          <p:cNvPr id="293" name="Google Shape;293;p23"/>
          <p:cNvGrpSpPr/>
          <p:nvPr/>
        </p:nvGrpSpPr>
        <p:grpSpPr>
          <a:xfrm>
            <a:off x="224521" y="900111"/>
            <a:ext cx="8845294" cy="1399612"/>
            <a:chOff x="299387" y="1465689"/>
            <a:chExt cx="6884569" cy="1172794"/>
          </a:xfrm>
        </p:grpSpPr>
        <p:pic>
          <p:nvPicPr>
            <p:cNvPr descr="Screen Clipping" id="294" name="Google Shape;294;p23"/>
            <p:cNvPicPr preferRelativeResize="0"/>
            <p:nvPr/>
          </p:nvPicPr>
          <p:blipFill rotWithShape="1">
            <a:blip r:embed="rId4">
              <a:alphaModFix/>
            </a:blip>
            <a:srcRect b="0" l="0" r="0" t="0"/>
            <a:stretch/>
          </p:blipFill>
          <p:spPr>
            <a:xfrm>
              <a:off x="299387" y="1465689"/>
              <a:ext cx="6884569" cy="1172794"/>
            </a:xfrm>
            <a:prstGeom prst="rect">
              <a:avLst/>
            </a:prstGeom>
            <a:noFill/>
            <a:ln>
              <a:noFill/>
            </a:ln>
          </p:spPr>
        </p:pic>
        <p:sp>
          <p:nvSpPr>
            <p:cNvPr id="295" name="Google Shape;295;p23"/>
            <p:cNvSpPr/>
            <p:nvPr/>
          </p:nvSpPr>
          <p:spPr>
            <a:xfrm>
              <a:off x="2573855" y="1521556"/>
              <a:ext cx="4600500" cy="1116900"/>
            </a:xfrm>
            <a:prstGeom prst="rect">
              <a:avLst/>
            </a:prstGeom>
            <a:solidFill>
              <a:srgbClr val="30A4DC"/>
            </a:solidFill>
            <a:ln>
              <a:noFill/>
            </a:ln>
          </p:spPr>
          <p:txBody>
            <a:bodyPr anchorCtr="0" anchor="ctr" bIns="34275" lIns="68575" spcFirstLastPara="1" rIns="68575" wrap="square" tIns="34275">
              <a:noAutofit/>
            </a:bodyPr>
            <a:lstStyle/>
            <a:p>
              <a:pPr indent="0" lvl="0" marL="0" marR="0" rtl="0" algn="just">
                <a:spcBef>
                  <a:spcPts val="0"/>
                </a:spcBef>
                <a:spcAft>
                  <a:spcPts val="0"/>
                </a:spcAft>
                <a:buNone/>
              </a:pPr>
              <a:r>
                <a:rPr lang="vi" sz="1800">
                  <a:solidFill>
                    <a:schemeClr val="lt1"/>
                  </a:solidFill>
                  <a:latin typeface="Times New Roman"/>
                  <a:ea typeface="Times New Roman"/>
                  <a:cs typeface="Times New Roman"/>
                  <a:sym typeface="Times New Roman"/>
                </a:rPr>
                <a:t>Bộ nhớ hệ thống dùng để lưu trữ tạm thời các chương trình và dữ liệu </a:t>
              </a:r>
              <a:r>
                <a:rPr b="1" lang="vi" sz="1800">
                  <a:solidFill>
                    <a:schemeClr val="lt1"/>
                  </a:solidFill>
                  <a:latin typeface="Times New Roman"/>
                  <a:ea typeface="Times New Roman"/>
                  <a:cs typeface="Times New Roman"/>
                  <a:sym typeface="Times New Roman"/>
                </a:rPr>
                <a:t>(RAM)</a:t>
              </a:r>
              <a:endParaRPr b="1" sz="1100"/>
            </a:p>
            <a:p>
              <a:pPr indent="0" lvl="0" marL="0" marR="0" rtl="0" algn="just">
                <a:spcBef>
                  <a:spcPts val="0"/>
                </a:spcBef>
                <a:spcAft>
                  <a:spcPts val="0"/>
                </a:spcAft>
                <a:buNone/>
              </a:pPr>
              <a:r>
                <a:rPr lang="vi" sz="1800">
                  <a:solidFill>
                    <a:schemeClr val="lt1"/>
                  </a:solidFill>
                  <a:latin typeface="Times New Roman"/>
                  <a:ea typeface="Times New Roman"/>
                  <a:cs typeface="Times New Roman"/>
                  <a:sym typeface="Times New Roman"/>
                </a:rPr>
                <a:t>Dữ liệu và các chương trình được đọc vào bộ nhớ từ ổ đĩa cứng hoặc CD-ROM, sau đó chuyển từ bộ nhớ đến bộ vi xử lý. </a:t>
              </a:r>
              <a:endParaRPr sz="1100"/>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3"/>
                                        </p:tgtEl>
                                        <p:attrNameLst>
                                          <p:attrName>style.visibility</p:attrName>
                                        </p:attrNameLst>
                                      </p:cBhvr>
                                      <p:to>
                                        <p:strVal val="visible"/>
                                      </p:to>
                                    </p:set>
                                    <p:anim calcmode="lin" valueType="num">
                                      <p:cBhvr additive="base">
                                        <p:cTn dur="500"/>
                                        <p:tgtEl>
                                          <p:spTgt spid="29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0"/>
                                        </p:tgtEl>
                                        <p:attrNameLst>
                                          <p:attrName>style.visibility</p:attrName>
                                        </p:attrNameLst>
                                      </p:cBhvr>
                                      <p:to>
                                        <p:strVal val="visible"/>
                                      </p:to>
                                    </p:set>
                                    <p:anim calcmode="lin" valueType="num">
                                      <p:cBhvr additive="base">
                                        <p:cTn dur="500"/>
                                        <p:tgtEl>
                                          <p:spTgt spid="29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pic>
        <p:nvPicPr>
          <p:cNvPr id="300" name="Google Shape;300;p24"/>
          <p:cNvPicPr preferRelativeResize="0"/>
          <p:nvPr/>
        </p:nvPicPr>
        <p:blipFill rotWithShape="1">
          <a:blip r:embed="rId3">
            <a:alphaModFix/>
          </a:blip>
          <a:srcRect b="0" l="0" r="0" t="0"/>
          <a:stretch/>
        </p:blipFill>
        <p:spPr>
          <a:xfrm>
            <a:off x="442911" y="-96440"/>
            <a:ext cx="8579644" cy="3736181"/>
          </a:xfrm>
          <a:prstGeom prst="rect">
            <a:avLst/>
          </a:prstGeom>
          <a:noFill/>
          <a:ln>
            <a:noFill/>
          </a:ln>
        </p:spPr>
      </p:pic>
      <p:pic>
        <p:nvPicPr>
          <p:cNvPr id="301" name="Google Shape;301;p24"/>
          <p:cNvPicPr preferRelativeResize="0"/>
          <p:nvPr/>
        </p:nvPicPr>
        <p:blipFill rotWithShape="1">
          <a:blip r:embed="rId4">
            <a:alphaModFix/>
          </a:blip>
          <a:srcRect b="0" l="0" r="0" t="0"/>
          <a:stretch/>
        </p:blipFill>
        <p:spPr>
          <a:xfrm>
            <a:off x="1035842" y="3693319"/>
            <a:ext cx="7393781" cy="52149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500"/>
                                        <p:tgtEl>
                                          <p:spTgt spid="3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