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4" r:id="rId1"/>
  </p:sldMasterIdLst>
  <p:notesMasterIdLst>
    <p:notesMasterId r:id="rId17"/>
  </p:notesMasterIdLst>
  <p:handoutMasterIdLst>
    <p:handoutMasterId r:id="rId18"/>
  </p:handoutMasterIdLst>
  <p:sldIdLst>
    <p:sldId id="279" r:id="rId2"/>
    <p:sldId id="277" r:id="rId3"/>
    <p:sldId id="295" r:id="rId4"/>
    <p:sldId id="296" r:id="rId5"/>
    <p:sldId id="297" r:id="rId6"/>
    <p:sldId id="298" r:id="rId7"/>
    <p:sldId id="284" r:id="rId8"/>
    <p:sldId id="285" r:id="rId9"/>
    <p:sldId id="286" r:id="rId10"/>
    <p:sldId id="302" r:id="rId11"/>
    <p:sldId id="303" r:id="rId12"/>
    <p:sldId id="304" r:id="rId13"/>
    <p:sldId id="305" r:id="rId14"/>
    <p:sldId id="306" r:id="rId15"/>
    <p:sldId id="283" r:id="rId16"/>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6522"/>
    <a:srgbClr val="30A4DC"/>
    <a:srgbClr val="D44E31"/>
    <a:srgbClr val="297C4E"/>
    <a:srgbClr val="3060A0"/>
    <a:srgbClr val="1B989C"/>
    <a:srgbClr val="41BB34"/>
    <a:srgbClr val="EA7E7E"/>
    <a:srgbClr val="33A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85996" autoAdjust="0"/>
  </p:normalViewPr>
  <p:slideViewPr>
    <p:cSldViewPr snapToGrid="0">
      <p:cViewPr varScale="1">
        <p:scale>
          <a:sx n="72" d="100"/>
          <a:sy n="72" d="100"/>
        </p:scale>
        <p:origin x="-678" y="-84"/>
      </p:cViewPr>
      <p:guideLst>
        <p:guide orient="horz" pos="2160"/>
        <p:guide pos="3840"/>
      </p:guideLst>
    </p:cSldViewPr>
  </p:slideViewPr>
  <p:notesTextViewPr>
    <p:cViewPr>
      <p:scale>
        <a:sx n="125" d="100"/>
        <a:sy n="125"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31FA54-65A2-4D1F-A7ED-8886A9684F30}" type="datetimeFigureOut">
              <a:rPr lang="en-US" smtClean="0"/>
              <a:t>5/13/2022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6039BC-B8D0-4CDC-A077-453B48A4440A}" type="slidenum">
              <a:rPr lang="en-US" smtClean="0"/>
              <a:t>‹#›</a:t>
            </a:fld>
            <a:endParaRPr lang="en-US"/>
          </a:p>
        </p:txBody>
      </p:sp>
    </p:spTree>
    <p:extLst>
      <p:ext uri="{BB962C8B-B14F-4D97-AF65-F5344CB8AC3E}">
        <p14:creationId xmlns:p14="http://schemas.microsoft.com/office/powerpoint/2010/main" val="1992367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5/13/2022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8.tmp"/></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4000" b="0" spc="150" baseline="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l">
              <a:buNone/>
              <a:defRPr sz="3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5/13/2022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userDrawn="1"/>
        </p:nvPicPr>
        <p:blipFill>
          <a:blip r:embed="rId2"/>
          <a:stretch>
            <a:fillRect/>
          </a:stretch>
        </p:blipFill>
        <p:spPr>
          <a:xfrm>
            <a:off x="452980" y="262439"/>
            <a:ext cx="1289022" cy="1327500"/>
          </a:xfrm>
          <a:prstGeom prst="rect">
            <a:avLst/>
          </a:prstGeom>
        </p:spPr>
      </p:pic>
      <p:pic>
        <p:nvPicPr>
          <p:cNvPr id="15" name="Picture 14"/>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6" name="Picture 2" descr="Image result for ic3 spark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4149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5/13/2022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18595656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êu Đề Bài 3-Quyển 1-Phần mềm">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55208" y="2120729"/>
            <a:ext cx="11471565" cy="1739347"/>
          </a:xfrm>
        </p:spPr>
        <p:txBody>
          <a:bodyPr tIns="45720" bIns="45720" anchor="ctr">
            <a:normAutofit/>
          </a:bodyPr>
          <a:lstStyle>
            <a:lvl1pPr algn="ctr">
              <a:lnSpc>
                <a:spcPct val="80000"/>
              </a:lnSpc>
              <a:defRPr sz="4000" spc="150" baseline="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l">
              <a:buNone/>
              <a:defRPr sz="30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z="1200">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5/13/2022</a:t>
            </a:fld>
            <a:endParaRPr lang="en-US"/>
          </a:p>
        </p:txBody>
      </p:sp>
      <p:sp>
        <p:nvSpPr>
          <p:cNvPr id="5" name="Footer Placeholder 4"/>
          <p:cNvSpPr>
            <a:spLocks noGrp="1"/>
          </p:cNvSpPr>
          <p:nvPr>
            <p:ph type="ftr" sz="quarter" idx="11"/>
          </p:nvPr>
        </p:nvSpPr>
        <p:spPr/>
        <p:txBody>
          <a:bodyPr/>
          <a:lstStyle>
            <a:lvl1pPr>
              <a:defRPr sz="1200">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sz="1200">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pic>
        <p:nvPicPr>
          <p:cNvPr id="10" name="Picture 9"/>
          <p:cNvPicPr>
            <a:picLocks noChangeAspect="1"/>
          </p:cNvPicPr>
          <p:nvPr/>
        </p:nvPicPr>
        <p:blipFill>
          <a:blip r:embed="rId2"/>
          <a:stretch>
            <a:fillRect/>
          </a:stretch>
        </p:blipFill>
        <p:spPr>
          <a:xfrm>
            <a:off x="10801300" y="428908"/>
            <a:ext cx="1238300" cy="1643278"/>
          </a:xfrm>
          <a:prstGeom prst="rect">
            <a:avLst/>
          </a:prstGeom>
        </p:spPr>
      </p:pic>
      <p:pic>
        <p:nvPicPr>
          <p:cNvPr id="12" name="Picture 11"/>
          <p:cNvPicPr>
            <a:picLocks noChangeAspect="1"/>
          </p:cNvPicPr>
          <p:nvPr/>
        </p:nvPicPr>
        <p:blipFill>
          <a:blip r:embed="rId3"/>
          <a:stretch>
            <a:fillRect/>
          </a:stretch>
        </p:blipFill>
        <p:spPr>
          <a:xfrm>
            <a:off x="287766" y="401058"/>
            <a:ext cx="1829000" cy="1698978"/>
          </a:xfrm>
          <a:prstGeom prst="rect">
            <a:avLst/>
          </a:prstGeom>
        </p:spPr>
      </p:pic>
      <p:pic>
        <p:nvPicPr>
          <p:cNvPr id="11" name="Picture 10"/>
          <p:cNvPicPr>
            <a:picLocks noChangeAspect="1"/>
          </p:cNvPicPr>
          <p:nvPr userDrawn="1"/>
        </p:nvPicPr>
        <p:blipFill>
          <a:blip r:embed="rId2"/>
          <a:stretch>
            <a:fillRect/>
          </a:stretch>
        </p:blipFill>
        <p:spPr>
          <a:xfrm>
            <a:off x="10801300" y="428908"/>
            <a:ext cx="1238300" cy="1643278"/>
          </a:xfrm>
          <a:prstGeom prst="rect">
            <a:avLst/>
          </a:prstGeom>
        </p:spPr>
      </p:pic>
      <p:pic>
        <p:nvPicPr>
          <p:cNvPr id="13" name="Picture 12"/>
          <p:cNvPicPr>
            <a:picLocks noChangeAspect="1"/>
          </p:cNvPicPr>
          <p:nvPr userDrawn="1"/>
        </p:nvPicPr>
        <p:blipFill>
          <a:blip r:embed="rId3"/>
          <a:stretch>
            <a:fillRect/>
          </a:stretch>
        </p:blipFill>
        <p:spPr>
          <a:xfrm>
            <a:off x="287766" y="401058"/>
            <a:ext cx="1829000" cy="1698978"/>
          </a:xfrm>
          <a:prstGeom prst="rect">
            <a:avLst/>
          </a:prstGeom>
        </p:spPr>
      </p:pic>
      <p:pic>
        <p:nvPicPr>
          <p:cNvPr id="15" name="Picture 14" descr="Screen Clipping"/>
          <p:cNvPicPr>
            <a:picLocks noChangeAspect="1"/>
          </p:cNvPicPr>
          <p:nvPr userDrawn="1"/>
        </p:nvPicPr>
        <p:blipFill>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311731" y="5545766"/>
            <a:ext cx="1368587" cy="1312234"/>
          </a:xfrm>
          <a:prstGeom prst="rect">
            <a:avLst/>
          </a:prstGeom>
        </p:spPr>
      </p:pic>
      <p:pic>
        <p:nvPicPr>
          <p:cNvPr id="16" name="Picture 2" descr="Image result for ic3 spark logo"/>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83454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Bài 3-Chủ đề A-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5/13/2022</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829346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A. Khám phá trí tuệ máy tính</a:t>
            </a:r>
          </a:p>
        </p:txBody>
      </p:sp>
      <p:sp>
        <p:nvSpPr>
          <p:cNvPr id="11" name="Text Placeholder 10"/>
          <p:cNvSpPr>
            <a:spLocks noGrp="1"/>
          </p:cNvSpPr>
          <p:nvPr>
            <p:ph type="body" sz="quarter" idx="13"/>
          </p:nvPr>
        </p:nvSpPr>
        <p:spPr>
          <a:xfrm>
            <a:off x="1275744" y="795485"/>
            <a:ext cx="9784733" cy="551177"/>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7" name="Picture 16"/>
          <p:cNvPicPr>
            <a:picLocks noChangeAspect="1"/>
          </p:cNvPicPr>
          <p:nvPr userDrawn="1"/>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pic>
        <p:nvPicPr>
          <p:cNvPr id="18" name="Picture 17"/>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0191131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Bài 3-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5/13/2022</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777911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B. Tớ nên sử dụng ứng dụng nào?</a:t>
            </a:r>
          </a:p>
        </p:txBody>
      </p:sp>
      <p:sp>
        <p:nvSpPr>
          <p:cNvPr id="11" name="Text Placeholder 10"/>
          <p:cNvSpPr>
            <a:spLocks noGrp="1"/>
          </p:cNvSpPr>
          <p:nvPr>
            <p:ph type="body" sz="quarter" idx="13"/>
          </p:nvPr>
        </p:nvSpPr>
        <p:spPr>
          <a:xfrm>
            <a:off x="1275744" y="795485"/>
            <a:ext cx="9784733" cy="534551"/>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lgn="ct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 name="Picture 1"/>
          <p:cNvPicPr>
            <a:picLocks noChangeAspect="1"/>
          </p:cNvPicPr>
          <p:nvPr/>
        </p:nvPicPr>
        <p:blipFill>
          <a:blip r:embed="rId2"/>
          <a:stretch>
            <a:fillRect/>
          </a:stretch>
        </p:blipFill>
        <p:spPr>
          <a:xfrm>
            <a:off x="5238104" y="5238231"/>
            <a:ext cx="1715792" cy="1572144"/>
          </a:xfrm>
          <a:prstGeom prst="rect">
            <a:avLst/>
          </a:prstGeom>
        </p:spPr>
      </p:pic>
      <p:pic>
        <p:nvPicPr>
          <p:cNvPr id="10" name="Picture 9"/>
          <p:cNvPicPr>
            <a:picLocks noChangeAspect="1"/>
          </p:cNvPicPr>
          <p:nvPr/>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stretch>
            <a:fillRect/>
          </a:stretch>
        </p:blipFill>
        <p:spPr>
          <a:xfrm>
            <a:off x="5238104" y="5238231"/>
            <a:ext cx="1715792" cy="1572144"/>
          </a:xfrm>
          <a:prstGeom prst="rect">
            <a:avLst/>
          </a:prstGeom>
        </p:spPr>
      </p:pic>
      <p:pic>
        <p:nvPicPr>
          <p:cNvPr id="17" name="Picture 16"/>
          <p:cNvPicPr>
            <a:picLocks noChangeAspect="1"/>
          </p:cNvPicPr>
          <p:nvPr userDrawn="1"/>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8" name="Picture 17"/>
          <p:cNvPicPr>
            <a:picLocks noChangeAspect="1"/>
          </p:cNvPicPr>
          <p:nvPr userDrawn="1"/>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Tree>
    <p:extLst>
      <p:ext uri="{BB962C8B-B14F-4D97-AF65-F5344CB8AC3E}">
        <p14:creationId xmlns:p14="http://schemas.microsoft.com/office/powerpoint/2010/main" val="1966741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1CA74-CAC5-4020-8697-079ED1D92C55}" type="datetimeFigureOut">
              <a:rPr lang="en-US" smtClean="0"/>
              <a:t>5/13/2022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389C3-C83B-4AD5-A21E-522DA13CFE41}" type="slidenum">
              <a:rPr lang="en-US" smtClean="0"/>
              <a:t>‹#›</a:t>
            </a:fld>
            <a:endParaRPr lang="en-US"/>
          </a:p>
        </p:txBody>
      </p:sp>
    </p:spTree>
    <p:extLst>
      <p:ext uri="{BB962C8B-B14F-4D97-AF65-F5344CB8AC3E}">
        <p14:creationId xmlns:p14="http://schemas.microsoft.com/office/powerpoint/2010/main" val="20849901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rgbClr val="33A3DC"/>
                </a:solidFill>
              </a:defRPr>
            </a:lvl1pPr>
          </a:lstStyle>
          <a:p>
            <a:fld id="{47BD2B39-EB6D-4221-8FBC-AEF76462664C}" type="datetimeFigureOut">
              <a:rPr lang="en-US" smtClean="0"/>
              <a:pPr/>
              <a:t>5/13/2022</a:t>
            </a:fld>
            <a:endParaRPr lang="en-US"/>
          </a:p>
        </p:txBody>
      </p:sp>
      <p:sp>
        <p:nvSpPr>
          <p:cNvPr id="6" name="Slide Number Placeholder 5"/>
          <p:cNvSpPr>
            <a:spLocks noGrp="1"/>
          </p:cNvSpPr>
          <p:nvPr>
            <p:ph type="sldNum" sz="quarter" idx="12"/>
          </p:nvPr>
        </p:nvSpPr>
        <p:spPr/>
        <p:txBody>
          <a:bodyPr/>
          <a:lstStyle>
            <a:lvl1pPr>
              <a:defRPr>
                <a:solidFill>
                  <a:srgbClr val="33A3DC"/>
                </a:solidFill>
              </a:defRPr>
            </a:lvl1pPr>
          </a:lstStyle>
          <a:p>
            <a:fld id="{AC7AEF0F-3B20-4D09-BCE9-D55428049EF7}" type="slidenum">
              <a:rPr lang="en-US" smtClean="0"/>
              <a:pPr/>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Text Placeholder 10"/>
          <p:cNvSpPr>
            <a:spLocks noGrp="1"/>
          </p:cNvSpPr>
          <p:nvPr>
            <p:ph type="body" sz="quarter" idx="13"/>
          </p:nvPr>
        </p:nvSpPr>
        <p:spPr>
          <a:xfrm>
            <a:off x="1275744" y="795485"/>
            <a:ext cx="9784733" cy="777996"/>
          </a:xfrm>
        </p:spPr>
        <p:txBody>
          <a:bodyPr>
            <a:noAutofit/>
          </a:bodyPr>
          <a:lstStyle>
            <a:lvl1pPr algn="ctr">
              <a:defRPr sz="3200">
                <a:solidFill>
                  <a:schemeClr val="bg2"/>
                </a:solidFill>
              </a:defRPr>
            </a:lvl1pPr>
            <a:lvl2pPr algn="ctr">
              <a:defRPr sz="3200">
                <a:solidFill>
                  <a:schemeClr val="bg2"/>
                </a:solidFill>
              </a:defRPr>
            </a:lvl2pPr>
            <a:lvl3pPr algn="ctr">
              <a:defRPr sz="3200">
                <a:solidFill>
                  <a:schemeClr val="bg2"/>
                </a:solidFill>
              </a:defRPr>
            </a:lvl3pPr>
            <a:lvl4pPr algn="ctr">
              <a:defRPr sz="3200">
                <a:solidFill>
                  <a:schemeClr val="bg2"/>
                </a:solidFill>
              </a:defRPr>
            </a:lvl4pPr>
            <a:lvl5pPr algn="ctr">
              <a:defRPr sz="32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3" name="Picture 12"/>
          <p:cNvPicPr>
            <a:picLocks noChangeAspect="1"/>
          </p:cNvPicPr>
          <p:nvPr userDrawn="1"/>
        </p:nvPicPr>
        <p:blipFill>
          <a:blip r:embed="rId2"/>
          <a:stretch>
            <a:fillRect/>
          </a:stretch>
        </p:blipFill>
        <p:spPr>
          <a:xfrm>
            <a:off x="396821" y="5562028"/>
            <a:ext cx="672488" cy="888192"/>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userDrawn="1"/>
        </p:nvPicPr>
        <p:blipFill>
          <a:blip r:embed="rId3">
            <a:duotone>
              <a:prstClr val="black"/>
              <a:schemeClr val="accent4">
                <a:tint val="45000"/>
                <a:satMod val="400000"/>
              </a:schemeClr>
            </a:duotone>
          </a:blip>
          <a:stretch>
            <a:fillRect/>
          </a:stretch>
        </p:blipFill>
        <p:spPr>
          <a:xfrm>
            <a:off x="10595250" y="5686097"/>
            <a:ext cx="1142898" cy="749286"/>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1398382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266" y="228435"/>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200">
                <a:solidFill>
                  <a:schemeClr val="tx1"/>
                </a:solidFill>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5/13/2022</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200">
                <a:solidFill>
                  <a:schemeClr val="tx1"/>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25353044"/>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35" r:id="rId3"/>
    <p:sldLayoutId id="2147483736" r:id="rId4"/>
    <p:sldLayoutId id="2147483737" r:id="rId5"/>
    <p:sldLayoutId id="2147483738" r:id="rId6"/>
    <p:sldLayoutId id="2147483739" r:id="rId7"/>
  </p:sldLayoutIdLst>
  <p:timing>
    <p:tnLst>
      <p:par>
        <p:cTn id="1" dur="indefinite" restart="never" nodeType="tmRoot"/>
      </p:par>
    </p:tnLst>
  </p:timing>
  <p:txStyles>
    <p:title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287338" indent="-287338" algn="l" defTabSz="914400" rtl="0" eaLnBrk="1" latinLnBrk="0" hangingPunct="1">
        <a:lnSpc>
          <a:spcPct val="90000"/>
        </a:lnSpc>
        <a:spcBef>
          <a:spcPts val="1200"/>
        </a:spcBef>
        <a:spcAft>
          <a:spcPts val="200"/>
        </a:spcAft>
        <a:buClr>
          <a:schemeClr val="tx1"/>
        </a:buClr>
        <a:buFont typeface="Wingdings 2" panose="05020102010507070707" pitchFamily="18" charset="2"/>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27063" indent="-339725"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600" kern="1200">
          <a:solidFill>
            <a:schemeClr val="tx1"/>
          </a:solidFill>
          <a:latin typeface="Times New Roman" panose="02020603050405020304" pitchFamily="18" charset="0"/>
          <a:ea typeface="+mn-ea"/>
          <a:cs typeface="Times New Roman" panose="02020603050405020304" pitchFamily="18" charset="0"/>
        </a:defRPr>
      </a:lvl2pPr>
      <a:lvl3pPr marL="968375" indent="-34131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201738" indent="-23336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200" kern="1200">
          <a:solidFill>
            <a:schemeClr val="tx1"/>
          </a:solidFill>
          <a:latin typeface="Times New Roman" panose="02020603050405020304" pitchFamily="18" charset="0"/>
          <a:ea typeface="+mn-ea"/>
          <a:cs typeface="Times New Roman" panose="02020603050405020304" pitchFamily="18" charset="0"/>
        </a:defRPr>
      </a:lvl4pPr>
      <a:lvl5pPr marL="1487488" indent="-285750"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image" Target="../media/image13.tmp"/><Relationship Id="rId1" Type="http://schemas.openxmlformats.org/officeDocument/2006/relationships/slideLayout" Target="../slideLayouts/slideLayout5.xml"/><Relationship Id="rId5" Type="http://schemas.openxmlformats.org/officeDocument/2006/relationships/image" Target="../media/image16.tmp"/><Relationship Id="rId4" Type="http://schemas.openxmlformats.org/officeDocument/2006/relationships/image" Target="../media/image15.tm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62491" y="692610"/>
            <a:ext cx="9784733" cy="534551"/>
          </a:xfrm>
        </p:spPr>
        <p:txBody>
          <a:bodyPr/>
          <a:lstStyle/>
          <a:p>
            <a:r>
              <a:rPr lang="en-US" b="1"/>
              <a:t>Phần mềm tiện </a:t>
            </a:r>
            <a:r>
              <a:rPr lang="en-US" b="1" smtClean="0"/>
              <a:t>ích</a:t>
            </a:r>
            <a:endParaRPr lang="en-US" b="1"/>
          </a:p>
        </p:txBody>
      </p:sp>
      <p:grpSp>
        <p:nvGrpSpPr>
          <p:cNvPr id="14" name="Group 13"/>
          <p:cNvGrpSpPr/>
          <p:nvPr/>
        </p:nvGrpSpPr>
        <p:grpSpPr>
          <a:xfrm>
            <a:off x="34918" y="1086678"/>
            <a:ext cx="3869873" cy="4106347"/>
            <a:chOff x="223161" y="1330036"/>
            <a:chExt cx="3640594" cy="3965863"/>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161" y="1330036"/>
              <a:ext cx="3640594" cy="1616364"/>
            </a:xfrm>
            <a:prstGeom prst="rect">
              <a:avLst/>
            </a:prstGeom>
            <a:ln>
              <a:noFill/>
            </a:ln>
            <a:effectLst>
              <a:outerShdw blurRad="292100" dist="139700" dir="2700000" algn="tl" rotWithShape="0">
                <a:srgbClr val="333333">
                  <a:alpha val="65000"/>
                </a:srgbClr>
              </a:outerShdw>
            </a:effectLst>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6515" y="3237832"/>
              <a:ext cx="3193887" cy="2058067"/>
            </a:xfrm>
            <a:prstGeom prst="rect">
              <a:avLst/>
            </a:prstGeom>
            <a:ln>
              <a:noFill/>
            </a:ln>
            <a:effectLst>
              <a:outerShdw blurRad="292100" dist="139700" dir="2700000" algn="tl" rotWithShape="0">
                <a:srgbClr val="333333">
                  <a:alpha val="65000"/>
                </a:srgbClr>
              </a:outerShdw>
            </a:effectLst>
          </p:spPr>
        </p:pic>
      </p:grpSp>
      <p:sp>
        <p:nvSpPr>
          <p:cNvPr id="7" name="TextBox 6"/>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8" name="TextBox 7"/>
          <p:cNvSpPr txBox="1"/>
          <p:nvPr/>
        </p:nvSpPr>
        <p:spPr>
          <a:xfrm>
            <a:off x="6578591" y="116716"/>
            <a:ext cx="5576887"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baseline="0" dirty="0" smtClean="0">
                <a:latin typeface="Times New Roman" panose="02020603050405020304" pitchFamily="18" charset="0"/>
                <a:cs typeface="Times New Roman" panose="02020603050405020304" pitchFamily="18" charset="0"/>
              </a:rPr>
              <a:t> 2</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Tớ</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a:t>
            </a:r>
          </a:p>
        </p:txBody>
      </p:sp>
      <p:grpSp>
        <p:nvGrpSpPr>
          <p:cNvPr id="11" name="Group 10"/>
          <p:cNvGrpSpPr/>
          <p:nvPr/>
        </p:nvGrpSpPr>
        <p:grpSpPr>
          <a:xfrm>
            <a:off x="3904791" y="1086679"/>
            <a:ext cx="8167233" cy="2858391"/>
            <a:chOff x="4108312" y="1227162"/>
            <a:chExt cx="7963712" cy="2458144"/>
          </a:xfrm>
        </p:grpSpPr>
        <p:pic>
          <p:nvPicPr>
            <p:cNvPr id="3" name="Picture 2" descr="Screen Clipping"/>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08312" y="1227162"/>
              <a:ext cx="7963712" cy="2458144"/>
            </a:xfrm>
            <a:prstGeom prst="rect">
              <a:avLst/>
            </a:prstGeom>
          </p:spPr>
        </p:pic>
        <p:sp>
          <p:nvSpPr>
            <p:cNvPr id="10" name="Rectangle 9"/>
            <p:cNvSpPr/>
            <p:nvPr/>
          </p:nvSpPr>
          <p:spPr>
            <a:xfrm>
              <a:off x="4108312" y="1747328"/>
              <a:ext cx="5226686" cy="1545942"/>
            </a:xfrm>
            <a:prstGeom prst="rect">
              <a:avLst/>
            </a:pr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chương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tiện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ích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rất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thiết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nếu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việc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việc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do </a:t>
              </a:r>
              <a:r>
                <a:rPr lang="en-US" sz="2000" dirty="0" err="1" smtClean="0">
                  <a:latin typeface="Times New Roman" panose="02020603050405020304" pitchFamily="18" charset="0"/>
                  <a:cs typeface="Times New Roman" panose="02020603050405020304" pitchFamily="18" charset="0"/>
                </a:rPr>
                <a:t>thiếu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tập</a:t>
              </a:r>
              <a:r>
                <a:rPr lang="en-US" sz="2000" dirty="0" smtClean="0">
                  <a:latin typeface="Times New Roman" panose="02020603050405020304" pitchFamily="18" charset="0"/>
                  <a:cs typeface="Times New Roman" panose="02020603050405020304" pitchFamily="18" charset="0"/>
                </a:rPr>
                <a:t> tin </a:t>
              </a:r>
              <a:r>
                <a:rPr lang="en-US" sz="2000" dirty="0" err="1" smtClean="0">
                  <a:latin typeface="Times New Roman" panose="02020603050405020304" pitchFamily="18" charset="0"/>
                  <a:cs typeface="Times New Roman" panose="02020603050405020304" pitchFamily="18" charset="0"/>
                </a:rPr>
                <a:t>hệ</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thống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hoặc</a:t>
              </a:r>
              <a:r>
                <a:rPr lang="en-US" sz="2000" dirty="0" smtClean="0">
                  <a:latin typeface="Times New Roman" panose="02020603050405020304" pitchFamily="18" charset="0"/>
                  <a:cs typeface="Times New Roman" panose="02020603050405020304" pitchFamily="18" charset="0"/>
                </a:rPr>
                <a:t> do </a:t>
              </a:r>
              <a:r>
                <a:rPr lang="en-US" sz="2000" dirty="0" err="1" smtClean="0">
                  <a:latin typeface="Times New Roman" panose="02020603050405020304" pitchFamily="18" charset="0"/>
                  <a:cs typeface="Times New Roman" panose="02020603050405020304" pitchFamily="18" charset="0"/>
                </a:rPr>
                <a:t>xung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giữa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chương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a:t>
              </a:r>
            </a:p>
            <a:p>
              <a:pPr algn="just"/>
              <a:r>
                <a:rPr lang="en-US" sz="2000" dirty="0" err="1" smtClean="0">
                  <a:latin typeface="Times New Roman" panose="02020603050405020304" pitchFamily="18" charset="0"/>
                  <a:cs typeface="Times New Roman" panose="02020603050405020304" pitchFamily="18" charset="0"/>
                </a:rPr>
                <a:t>Đôi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bị</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nhiễm</a:t>
              </a:r>
              <a:r>
                <a:rPr lang="en-US" sz="2000" dirty="0" smtClean="0">
                  <a:latin typeface="Times New Roman" panose="02020603050405020304" pitchFamily="18" charset="0"/>
                  <a:cs typeface="Times New Roman" panose="02020603050405020304" pitchFamily="18" charset="0"/>
                </a:rPr>
                <a:t> vi-</a:t>
              </a:r>
              <a:r>
                <a:rPr lang="en-US" sz="2000" dirty="0" err="1" smtClean="0">
                  <a:latin typeface="Times New Roman" panose="02020603050405020304" pitchFamily="18" charset="0"/>
                  <a:cs typeface="Times New Roman" panose="02020603050405020304" pitchFamily="18" charset="0"/>
                </a:rPr>
                <a:t>rút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hoặc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bị</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động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những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chương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phá</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hoại</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grpSp>
        <p:nvGrpSpPr>
          <p:cNvPr id="13" name="Group 12"/>
          <p:cNvGrpSpPr/>
          <p:nvPr/>
        </p:nvGrpSpPr>
        <p:grpSpPr>
          <a:xfrm>
            <a:off x="3904791" y="3945070"/>
            <a:ext cx="8035418" cy="1709530"/>
            <a:chOff x="4108312" y="3917090"/>
            <a:chExt cx="7497038" cy="1275756"/>
          </a:xfrm>
        </p:grpSpPr>
        <p:pic>
          <p:nvPicPr>
            <p:cNvPr id="6" name="Picture 5" descr="Screen Clippin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08312" y="3917090"/>
              <a:ext cx="7497038" cy="1275756"/>
            </a:xfrm>
            <a:prstGeom prst="rect">
              <a:avLst/>
            </a:prstGeom>
          </p:spPr>
        </p:pic>
        <p:sp>
          <p:nvSpPr>
            <p:cNvPr id="12" name="Rectangle 11"/>
            <p:cNvSpPr/>
            <p:nvPr/>
          </p:nvSpPr>
          <p:spPr>
            <a:xfrm>
              <a:off x="6654791" y="3945071"/>
              <a:ext cx="4909275" cy="1238250"/>
            </a:xfrm>
            <a:prstGeom prst="rect">
              <a:avLst/>
            </a:prstGeom>
            <a:solidFill>
              <a:srgbClr val="F26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err="1" smtClean="0">
                  <a:latin typeface="Times New Roman" panose="02020603050405020304" pitchFamily="18" charset="0"/>
                  <a:cs typeface="Times New Roman" panose="02020603050405020304" pitchFamily="18" charset="0"/>
                </a:rPr>
                <a:t>Việc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lựa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chọn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tiện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ích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nào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bảo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vệ</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hệ</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thống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nên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tham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khảo</a:t>
              </a:r>
              <a:r>
                <a:rPr lang="en-US" sz="2000" dirty="0" smtClean="0">
                  <a:latin typeface="Times New Roman" panose="02020603050405020304" pitchFamily="18" charset="0"/>
                  <a:cs typeface="Times New Roman" panose="02020603050405020304" pitchFamily="18" charset="0"/>
                </a:rPr>
                <a:t> ý </a:t>
              </a:r>
              <a:r>
                <a:rPr lang="en-US" sz="2000" dirty="0" err="1" smtClean="0">
                  <a:latin typeface="Times New Roman" panose="02020603050405020304" pitchFamily="18" charset="0"/>
                  <a:cs typeface="Times New Roman" panose="02020603050405020304" pitchFamily="18" charset="0"/>
                </a:rPr>
                <a:t>kiến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những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chuyên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môn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tốt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về</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41556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514350" lvl="0" indent="-514350">
              <a:buClrTx/>
              <a:buFont typeface="+mj-lt"/>
              <a:buAutoNum type="arabicPeriod" startAt="4"/>
            </a:pPr>
            <a:r>
              <a:rPr lang="en-US" b="1" dirty="0">
                <a:solidFill>
                  <a:schemeClr val="bg2"/>
                </a:solidFill>
                <a:latin typeface="Times New Roman" panose="02020603050405020304" pitchFamily="18" charset="0"/>
                <a:cs typeface="Times New Roman" panose="02020603050405020304" pitchFamily="18" charset="0"/>
              </a:rPr>
              <a:t>Theo </a:t>
            </a:r>
            <a:r>
              <a:rPr lang="en-US" b="1" dirty="0" err="1">
                <a:solidFill>
                  <a:schemeClr val="bg2"/>
                </a:solidFill>
                <a:latin typeface="Times New Roman" panose="02020603050405020304" pitchFamily="18" charset="0"/>
                <a:cs typeface="Times New Roman" panose="02020603050405020304" pitchFamily="18" charset="0"/>
              </a:rPr>
              <a:t>em</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hai</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lựa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chọn</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nào</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chỉ</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ra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tiện</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ích</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của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tập</a:t>
            </a:r>
            <a:r>
              <a:rPr lang="en-US" b="1" dirty="0">
                <a:solidFill>
                  <a:schemeClr val="bg2"/>
                </a:solidFill>
                <a:latin typeface="Times New Roman" panose="02020603050405020304" pitchFamily="18" charset="0"/>
                <a:cs typeface="Times New Roman" panose="02020603050405020304" pitchFamily="18" charset="0"/>
              </a:rPr>
              <a:t> tin </a:t>
            </a:r>
            <a:r>
              <a:rPr lang="en-US" b="1" dirty="0" err="1">
                <a:solidFill>
                  <a:schemeClr val="bg2"/>
                </a:solidFill>
                <a:latin typeface="Times New Roman" panose="02020603050405020304" pitchFamily="18" charset="0"/>
                <a:cs typeface="Times New Roman" panose="02020603050405020304" pitchFamily="18" charset="0"/>
              </a:rPr>
              <a:t>nén</a:t>
            </a:r>
            <a:r>
              <a:rPr lang="en-US" b="1" dirty="0" smtClean="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Tx/>
              <a:buFont typeface="+mj-lt"/>
              <a:buAutoNum type="alphaLcPeriod"/>
            </a:pPr>
            <a:r>
              <a:rPr lang="en-US" dirty="0" err="1" smtClean="0">
                <a:solidFill>
                  <a:schemeClr val="bg2"/>
                </a:solidFill>
                <a:latin typeface="Times New Roman" panose="02020603050405020304" pitchFamily="18" charset="0"/>
                <a:cs typeface="Times New Roman" panose="02020603050405020304" pitchFamily="18" charset="0"/>
              </a:rPr>
              <a:t>Tập</a:t>
            </a:r>
            <a:r>
              <a:rPr lang="en-US" dirty="0" smtClean="0">
                <a:solidFill>
                  <a:schemeClr val="bg2"/>
                </a:solidFill>
                <a:latin typeface="Times New Roman" panose="02020603050405020304" pitchFamily="18" charset="0"/>
                <a:cs typeface="Times New Roman" panose="02020603050405020304" pitchFamily="18" charset="0"/>
              </a:rPr>
              <a:t> tin ban </a:t>
            </a:r>
            <a:r>
              <a:rPr lang="en-US" dirty="0" err="1" smtClean="0">
                <a:solidFill>
                  <a:schemeClr val="bg2"/>
                </a:solidFill>
                <a:latin typeface="Times New Roman" panose="02020603050405020304" pitchFamily="18" charset="0"/>
                <a:cs typeface="Times New Roman" panose="02020603050405020304" pitchFamily="18" charset="0"/>
              </a:rPr>
              <a:t>đầu</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có</a:t>
            </a:r>
            <a:r>
              <a:rPr lang="en-US" dirty="0" smtClean="0">
                <a:solidFill>
                  <a:schemeClr val="bg2"/>
                </a:solidFill>
                <a:latin typeface="Times New Roman" panose="02020603050405020304" pitchFamily="18" charset="0"/>
                <a:cs typeface="Times New Roman" panose="02020603050405020304" pitchFamily="18" charset="0"/>
              </a:rPr>
              <a:t> dung </a:t>
            </a:r>
            <a:r>
              <a:rPr lang="en-US" dirty="0" err="1" smtClean="0">
                <a:solidFill>
                  <a:schemeClr val="bg2"/>
                </a:solidFill>
                <a:latin typeface="Times New Roman" panose="02020603050405020304" pitchFamily="18" charset="0"/>
                <a:cs typeface="Times New Roman" panose="02020603050405020304" pitchFamily="18" charset="0"/>
              </a:rPr>
              <a:t>lượng</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nhỏ</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hơn</a:t>
            </a:r>
            <a:r>
              <a:rPr lang="en-US" dirty="0" smtClean="0">
                <a:solidFill>
                  <a:schemeClr val="bg2"/>
                </a:solidFill>
                <a:latin typeface="Times New Roman" panose="02020603050405020304" pitchFamily="18" charset="0"/>
                <a:cs typeface="Times New Roman" panose="02020603050405020304" pitchFamily="18" charset="0"/>
              </a:rPr>
              <a:t> dung </a:t>
            </a:r>
            <a:r>
              <a:rPr lang="en-US" dirty="0" err="1" smtClean="0">
                <a:solidFill>
                  <a:schemeClr val="bg2"/>
                </a:solidFill>
                <a:latin typeface="Times New Roman" panose="02020603050405020304" pitchFamily="18" charset="0"/>
                <a:cs typeface="Times New Roman" panose="02020603050405020304" pitchFamily="18" charset="0"/>
              </a:rPr>
              <a:t>lượng</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của</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tập</a:t>
            </a:r>
            <a:r>
              <a:rPr lang="en-US" dirty="0" smtClean="0">
                <a:solidFill>
                  <a:schemeClr val="bg2"/>
                </a:solidFill>
                <a:latin typeface="Times New Roman" panose="02020603050405020304" pitchFamily="18" charset="0"/>
                <a:cs typeface="Times New Roman" panose="02020603050405020304" pitchFamily="18" charset="0"/>
              </a:rPr>
              <a:t> tin </a:t>
            </a:r>
            <a:r>
              <a:rPr lang="en-US" dirty="0" err="1" smtClean="0">
                <a:solidFill>
                  <a:schemeClr val="bg2"/>
                </a:solidFill>
                <a:latin typeface="Times New Roman" panose="02020603050405020304" pitchFamily="18" charset="0"/>
                <a:cs typeface="Times New Roman" panose="02020603050405020304" pitchFamily="18" charset="0"/>
              </a:rPr>
              <a:t>nén</a:t>
            </a:r>
            <a:r>
              <a:rPr lang="en-US" dirty="0" smtClean="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Tx/>
              <a:buFont typeface="+mj-lt"/>
              <a:buAutoNum type="alphaLcPeriod"/>
            </a:pPr>
            <a:r>
              <a:rPr lang="en-US" dirty="0" err="1" smtClean="0">
                <a:solidFill>
                  <a:schemeClr val="bg2"/>
                </a:solidFill>
                <a:latin typeface="Times New Roman" panose="02020603050405020304" pitchFamily="18" charset="0"/>
                <a:cs typeface="Times New Roman" panose="02020603050405020304" pitchFamily="18" charset="0"/>
              </a:rPr>
              <a:t>Thông</a:t>
            </a:r>
            <a:r>
              <a:rPr lang="en-US" dirty="0" smtClean="0">
                <a:solidFill>
                  <a:schemeClr val="bg2"/>
                </a:solidFill>
                <a:latin typeface="Times New Roman" panose="02020603050405020304" pitchFamily="18" charset="0"/>
                <a:cs typeface="Times New Roman" panose="02020603050405020304" pitchFamily="18" charset="0"/>
              </a:rPr>
              <a:t> </a:t>
            </a:r>
            <a:r>
              <a:rPr lang="en-US" dirty="0">
                <a:solidFill>
                  <a:schemeClr val="bg2"/>
                </a:solidFill>
                <a:latin typeface="Times New Roman" panose="02020603050405020304" pitchFamily="18" charset="0"/>
                <a:cs typeface="Times New Roman" panose="02020603050405020304" pitchFamily="18" charset="0"/>
              </a:rPr>
              <a:t>tin ban </a:t>
            </a:r>
            <a:r>
              <a:rPr lang="en-US" dirty="0" err="1">
                <a:solidFill>
                  <a:schemeClr val="bg2"/>
                </a:solidFill>
                <a:latin typeface="Times New Roman" panose="02020603050405020304" pitchFamily="18" charset="0"/>
                <a:cs typeface="Times New Roman" panose="02020603050405020304" pitchFamily="18" charset="0"/>
              </a:rPr>
              <a:t>đầu</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không</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bị</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mất</a:t>
            </a:r>
            <a:r>
              <a:rPr lang="en-US" dirty="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Tx/>
              <a:buFont typeface="+mj-lt"/>
              <a:buAutoNum type="alphaLcPeriod"/>
            </a:pP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a:t>
            </a:r>
            <a:r>
              <a:rPr lang="en-US" dirty="0" err="1">
                <a:solidFill>
                  <a:schemeClr val="bg2"/>
                </a:solidFill>
                <a:latin typeface="Times New Roman" panose="02020603050405020304" pitchFamily="18" charset="0"/>
                <a:cs typeface="Times New Roman" panose="02020603050405020304" pitchFamily="18" charset="0"/>
              </a:rPr>
              <a:t>nén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kích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thước</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nhỏ</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hơn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kích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thước</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của</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ban </a:t>
            </a:r>
            <a:r>
              <a:rPr lang="en-US" dirty="0" err="1">
                <a:solidFill>
                  <a:schemeClr val="bg2"/>
                </a:solidFill>
                <a:latin typeface="Times New Roman" panose="02020603050405020304" pitchFamily="18" charset="0"/>
                <a:cs typeface="Times New Roman" panose="02020603050405020304" pitchFamily="18" charset="0"/>
              </a:rPr>
              <a:t>đầu</a:t>
            </a:r>
            <a:r>
              <a:rPr lang="en-US" dirty="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Tx/>
              <a:buFont typeface="+mj-lt"/>
              <a:buAutoNum type="alphaLcPeriod"/>
            </a:pPr>
            <a:r>
              <a:rPr lang="en-US" dirty="0" err="1">
                <a:solidFill>
                  <a:schemeClr val="bg2"/>
                </a:solidFill>
                <a:latin typeface="Times New Roman" panose="02020603050405020304" pitchFamily="18" charset="0"/>
                <a:cs typeface="Times New Roman" panose="02020603050405020304" pitchFamily="18" charset="0"/>
              </a:rPr>
              <a:t>Nội</a:t>
            </a:r>
            <a:r>
              <a:rPr lang="en-US" dirty="0">
                <a:solidFill>
                  <a:schemeClr val="bg2"/>
                </a:solidFill>
                <a:latin typeface="Times New Roman" panose="02020603050405020304" pitchFamily="18" charset="0"/>
                <a:cs typeface="Times New Roman" panose="02020603050405020304" pitchFamily="18" charset="0"/>
              </a:rPr>
              <a:t> dung </a:t>
            </a:r>
            <a:r>
              <a:rPr lang="en-US" dirty="0" err="1">
                <a:solidFill>
                  <a:schemeClr val="bg2"/>
                </a:solidFill>
                <a:latin typeface="Times New Roman" panose="02020603050405020304" pitchFamily="18" charset="0"/>
                <a:cs typeface="Times New Roman" panose="02020603050405020304" pitchFamily="18" charset="0"/>
              </a:rPr>
              <a:t>của</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RAR </a:t>
            </a:r>
            <a:r>
              <a:rPr lang="en-US" dirty="0" err="1">
                <a:solidFill>
                  <a:schemeClr val="bg2"/>
                </a:solidFill>
                <a:latin typeface="Times New Roman" panose="02020603050405020304" pitchFamily="18" charset="0"/>
                <a:cs typeface="Times New Roman" panose="02020603050405020304" pitchFamily="18" charset="0"/>
              </a:rPr>
              <a:t>xem</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được</a:t>
            </a:r>
            <a:r>
              <a:rPr lang="en-US" dirty="0">
                <a:solidFill>
                  <a:schemeClr val="bg2"/>
                </a:solidFill>
                <a:latin typeface="Times New Roman" panose="02020603050405020304" pitchFamily="18" charset="0"/>
                <a:cs typeface="Times New Roman" panose="02020603050405020304" pitchFamily="18" charset="0"/>
              </a:rPr>
              <a:t> ở </a:t>
            </a:r>
            <a:r>
              <a:rPr lang="en-US" dirty="0" err="1">
                <a:solidFill>
                  <a:schemeClr val="bg2"/>
                </a:solidFill>
                <a:latin typeface="Times New Roman" panose="02020603050405020304" pitchFamily="18" charset="0"/>
                <a:cs typeface="Times New Roman" panose="02020603050405020304" pitchFamily="18" charset="0"/>
              </a:rPr>
              <a:t>bất</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máy</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tính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nào</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mà</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không</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cần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bất</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phần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mềm</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cụ</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thể</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nào</a:t>
            </a:r>
            <a:r>
              <a:rPr lang="en-US" dirty="0">
                <a:solidFill>
                  <a:schemeClr val="bg2"/>
                </a:solidFill>
                <a:latin typeface="Times New Roman" panose="02020603050405020304" pitchFamily="18" charset="0"/>
                <a:cs typeface="Times New Roman" panose="02020603050405020304" pitchFamily="18" charset="0"/>
              </a:rPr>
              <a:t>.</a:t>
            </a: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87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4" end="4"/>
                                            </p:txEl>
                                          </p:spTgt>
                                        </p:tgtEl>
                                        <p:attrNameLst>
                                          <p:attrName>ppt_w</p:attrName>
                                        </p:attrNameLst>
                                      </p:cBhvr>
                                      <p:tavLst>
                                        <p:tav tm="0">
                                          <p:val>
                                            <p:strVal val="ppt_w"/>
                                          </p:val>
                                        </p:tav>
                                        <p:tav tm="100000">
                                          <p:val>
                                            <p:fltVal val="0"/>
                                          </p:val>
                                        </p:tav>
                                      </p:tavLst>
                                    </p:anim>
                                    <p:anim calcmode="lin" valueType="num">
                                      <p:cBhvr>
                                        <p:cTn id="13" dur="1000"/>
                                        <p:tgtEl>
                                          <p:spTgt spid="4">
                                            <p:txEl>
                                              <p:pRg st="4" end="4"/>
                                            </p:txEl>
                                          </p:spTgt>
                                        </p:tgtEl>
                                        <p:attrNameLst>
                                          <p:attrName>ppt_h</p:attrName>
                                        </p:attrNameLst>
                                      </p:cBhvr>
                                      <p:tavLst>
                                        <p:tav tm="0">
                                          <p:val>
                                            <p:strVal val="ppt_h"/>
                                          </p:val>
                                        </p:tav>
                                        <p:tav tm="100000">
                                          <p:val>
                                            <p:fltVal val="0"/>
                                          </p:val>
                                        </p:tav>
                                      </p:tavLst>
                                    </p:anim>
                                    <p:anim calcmode="lin" valueType="num">
                                      <p:cBhvr>
                                        <p:cTn id="14"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4" end="4"/>
                                            </p:txEl>
                                          </p:spTgt>
                                        </p:tgtEl>
                                      </p:cBhvr>
                                    </p:animEffect>
                                    <p:set>
                                      <p:cBhvr>
                                        <p:cTn id="16" dur="1" fill="hold">
                                          <p:stCondLst>
                                            <p:cond delay="999"/>
                                          </p:stCondLst>
                                        </p:cTn>
                                        <p:tgtEl>
                                          <p:spTgt spid="4">
                                            <p:txEl>
                                              <p:pRg st="4" end="4"/>
                                            </p:txEl>
                                          </p:spTgt>
                                        </p:tgtEl>
                                        <p:attrNameLst>
                                          <p:attrName>style.visibility</p:attrName>
                                        </p:attrNameLst>
                                      </p:cBhvr>
                                      <p:to>
                                        <p:strVal val="hidden"/>
                                      </p:to>
                                    </p:set>
                                  </p:childTnLst>
                                </p:cTn>
                              </p:par>
                            </p:childTnLst>
                          </p:cTn>
                        </p:par>
                        <p:par>
                          <p:cTn id="17" fill="hold">
                            <p:stCondLst>
                              <p:cond delay="1000"/>
                            </p:stCondLst>
                            <p:childTnLst>
                              <p:par>
                                <p:cTn id="18" presetID="6" presetClass="emph" presetSubtype="0" repeatCount="indefinite" autoRev="1" fill="hold" nodeType="afterEffect">
                                  <p:stCondLst>
                                    <p:cond delay="0"/>
                                  </p:stCondLst>
                                  <p:childTnLst>
                                    <p:animScale>
                                      <p:cBhvr>
                                        <p:cTn id="19" dur="2000" fill="hold"/>
                                        <p:tgtEl>
                                          <p:spTgt spid="4">
                                            <p:txEl>
                                              <p:pRg st="2" end="2"/>
                                            </p:txEl>
                                          </p:spTgt>
                                        </p:tgtEl>
                                      </p:cBhvr>
                                      <p:by x="130000" y="130000"/>
                                    </p:animScale>
                                  </p:childTnLst>
                                </p:cTn>
                              </p:par>
                              <p:par>
                                <p:cTn id="20" presetID="6" presetClass="emph" presetSubtype="0" repeatCount="indefinite" autoRev="1" fill="hold" nodeType="withEffect">
                                  <p:stCondLst>
                                    <p:cond delay="0"/>
                                  </p:stCondLst>
                                  <p:childTnLst>
                                    <p:animScale>
                                      <p:cBhvr>
                                        <p:cTn id="21" dur="2000" fill="hold"/>
                                        <p:tgtEl>
                                          <p:spTgt spid="4">
                                            <p:txEl>
                                              <p:pRg st="3" end="3"/>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514350" lvl="0" indent="-514350">
              <a:buClrTx/>
              <a:buFont typeface="+mj-lt"/>
              <a:buAutoNum type="arabicPeriod" startAt="5"/>
            </a:pPr>
            <a:r>
              <a:rPr lang="vi-VN" b="1" dirty="0">
                <a:solidFill>
                  <a:schemeClr val="bg2"/>
                </a:solidFill>
              </a:rPr>
              <a:t>Em muốn tạo một bài trình chiếu (Presentation) với các hình ảnh về thú cưng (pet) của em trên các trang trình chiếu (Slide) khác nhau. Phần mềm ứng dụng nào nên dược sử dụng?</a:t>
            </a:r>
          </a:p>
          <a:p>
            <a:pPr marL="971550" lvl="1" indent="-457200">
              <a:lnSpc>
                <a:spcPct val="150000"/>
              </a:lnSpc>
              <a:buClrTx/>
              <a:buFont typeface="+mj-lt"/>
              <a:buAutoNum type="alphaLcPeriod"/>
            </a:pPr>
            <a:r>
              <a:rPr lang="vi-VN" dirty="0" smtClean="0">
                <a:solidFill>
                  <a:schemeClr val="bg2"/>
                </a:solidFill>
              </a:rPr>
              <a:t>Trình </a:t>
            </a:r>
            <a:r>
              <a:rPr lang="vi-VN" dirty="0">
                <a:solidFill>
                  <a:schemeClr val="bg2"/>
                </a:solidFill>
              </a:rPr>
              <a:t>duyệt Internet Explorer (IE).</a:t>
            </a:r>
          </a:p>
          <a:p>
            <a:pPr marL="971550" lvl="1" indent="-457200">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p>
          <a:p>
            <a:pPr marL="971550" lvl="1" indent="-457200">
              <a:lnSpc>
                <a:spcPct val="150000"/>
              </a:lnSpc>
              <a:buClrTx/>
              <a:buFont typeface="+mj-lt"/>
              <a:buAutoNum type="alphaLcPeriod"/>
            </a:pPr>
            <a:r>
              <a:rPr lang="vi-VN" dirty="0" smtClean="0">
                <a:solidFill>
                  <a:schemeClr val="bg2"/>
                </a:solidFill>
              </a:rPr>
              <a:t>Microsoft </a:t>
            </a:r>
            <a:r>
              <a:rPr lang="vi-VN" dirty="0">
                <a:solidFill>
                  <a:schemeClr val="bg2"/>
                </a:solidFill>
              </a:rPr>
              <a:t>Word.</a:t>
            </a:r>
          </a:p>
          <a:p>
            <a:pPr marL="971550" lvl="1" indent="-457200">
              <a:lnSpc>
                <a:spcPct val="150000"/>
              </a:lnSpc>
              <a:buClrTx/>
              <a:buFont typeface="+mj-lt"/>
              <a:buAutoNum type="alphaLcPeriod"/>
            </a:pPr>
            <a:r>
              <a:rPr lang="vi-VN" dirty="0" smtClean="0">
                <a:solidFill>
                  <a:schemeClr val="bg2"/>
                </a:solidFill>
              </a:rPr>
              <a:t>Microsoft </a:t>
            </a:r>
            <a:r>
              <a:rPr lang="vi-VN" dirty="0">
                <a:solidFill>
                  <a:schemeClr val="bg2"/>
                </a:solidFill>
              </a:rPr>
              <a:t>Excel.</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64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2" end="2"/>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514350" lvl="0" indent="-514350" algn="just">
              <a:buClrTx/>
              <a:buFont typeface="+mj-lt"/>
              <a:buAutoNum type="arabicPeriod" startAt="6"/>
            </a:pPr>
            <a:r>
              <a:rPr lang="vi-VN" b="1" dirty="0">
                <a:solidFill>
                  <a:schemeClr val="bg2"/>
                </a:solidFill>
              </a:rPr>
              <a:t>Huấn luyện viên bóng đá yêu cầu em theo dõi xem mỗi cầu thủ đã ghi được bao nhiêu bàn thắng. Em có thể sử dụng phần mềm ứng dụng nào để lưu lại dữ liệu này?</a:t>
            </a:r>
          </a:p>
          <a:p>
            <a:pPr marL="971550" lvl="1" indent="-514350">
              <a:lnSpc>
                <a:spcPct val="150000"/>
              </a:lnSpc>
              <a:buClrTx/>
              <a:buFont typeface="+mj-lt"/>
              <a:buAutoNum type="alphaLcPeriod"/>
            </a:pPr>
            <a:r>
              <a:rPr lang="vi-VN" dirty="0" smtClean="0">
                <a:solidFill>
                  <a:schemeClr val="bg2"/>
                </a:solidFill>
              </a:rPr>
              <a:t>Ứng </a:t>
            </a:r>
            <a:r>
              <a:rPr lang="vi-VN" dirty="0">
                <a:solidFill>
                  <a:schemeClr val="bg2"/>
                </a:solidFill>
              </a:rPr>
              <a:t>dụng thư điện tử (Email).</a:t>
            </a:r>
          </a:p>
          <a:p>
            <a:pPr marL="971550" lvl="1" indent="-514350">
              <a:lnSpc>
                <a:spcPct val="150000"/>
              </a:lnSpc>
              <a:buClrTx/>
              <a:buFont typeface="+mj-lt"/>
              <a:buAutoNum type="alphaLcPeriod"/>
            </a:pPr>
            <a:r>
              <a:rPr lang="vi-VN" dirty="0" smtClean="0">
                <a:solidFill>
                  <a:schemeClr val="bg2"/>
                </a:solidFill>
              </a:rPr>
              <a:t>Microsoft </a:t>
            </a:r>
            <a:r>
              <a:rPr lang="vi-VN" dirty="0">
                <a:solidFill>
                  <a:schemeClr val="bg2"/>
                </a:solidFill>
              </a:rPr>
              <a:t>Excel.</a:t>
            </a:r>
          </a:p>
          <a:p>
            <a:pPr marL="971550" lvl="1" indent="-514350">
              <a:lnSpc>
                <a:spcPct val="150000"/>
              </a:lnSpc>
              <a:buClrTx/>
              <a:buFont typeface="+mj-lt"/>
              <a:buAutoNum type="alphaLcPeriod"/>
            </a:pPr>
            <a:r>
              <a:rPr lang="vi-VN" dirty="0" smtClean="0">
                <a:solidFill>
                  <a:schemeClr val="bg2"/>
                </a:solidFill>
              </a:rPr>
              <a:t>Microsoft </a:t>
            </a:r>
            <a:r>
              <a:rPr lang="vi-VN" dirty="0">
                <a:solidFill>
                  <a:schemeClr val="bg2"/>
                </a:solidFill>
              </a:rPr>
              <a:t>Word.</a:t>
            </a:r>
          </a:p>
          <a:p>
            <a:pPr marL="971550" lvl="1" indent="-514350">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325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2" end="2"/>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514350" lvl="0" indent="-514350" algn="just">
              <a:buClrTx/>
              <a:buFont typeface="+mj-lt"/>
              <a:buAutoNum type="arabicPeriod" startAt="7"/>
            </a:pPr>
            <a:r>
              <a:rPr lang="vi-VN" b="1" dirty="0">
                <a:solidFill>
                  <a:schemeClr val="bg2"/>
                </a:solidFill>
              </a:rPr>
              <a:t>Theo em ứng dụng nào sau đây cho phép em tạo ra các trang tính, biểu đồ và các hình đồ họa để minh họa?</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Excel.</a:t>
            </a:r>
          </a:p>
          <a:p>
            <a:pPr marL="914400" lvl="1" indent="-395288" algn="just">
              <a:lnSpc>
                <a:spcPct val="150000"/>
              </a:lnSpc>
              <a:buClrTx/>
              <a:buFont typeface="+mj-lt"/>
              <a:buAutoNum type="alphaLcPeriod"/>
            </a:pPr>
            <a:r>
              <a:rPr lang="vi-VN" dirty="0" smtClean="0">
                <a:solidFill>
                  <a:schemeClr val="bg2"/>
                </a:solidFill>
              </a:rPr>
              <a:t>Windows </a:t>
            </a:r>
            <a:r>
              <a:rPr lang="vi-VN" dirty="0">
                <a:solidFill>
                  <a:schemeClr val="bg2"/>
                </a:solidFill>
              </a:rPr>
              <a:t>Media Player.</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Word.</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566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2" end="2"/>
                                            </p:txEl>
                                          </p:spTgt>
                                        </p:tgtEl>
                                        <p:attrNameLst>
                                          <p:attrName>ppt_w</p:attrName>
                                        </p:attrNameLst>
                                      </p:cBhvr>
                                      <p:tavLst>
                                        <p:tav tm="0">
                                          <p:val>
                                            <p:strVal val="ppt_w"/>
                                          </p:val>
                                        </p:tav>
                                        <p:tav tm="100000">
                                          <p:val>
                                            <p:fltVal val="0"/>
                                          </p:val>
                                        </p:tav>
                                      </p:tavLst>
                                    </p:anim>
                                    <p:anim calcmode="lin" valueType="num">
                                      <p:cBhvr>
                                        <p:cTn id="7" dur="1000"/>
                                        <p:tgtEl>
                                          <p:spTgt spid="4">
                                            <p:txEl>
                                              <p:pRg st="2" end="2"/>
                                            </p:txEl>
                                          </p:spTgt>
                                        </p:tgtEl>
                                        <p:attrNameLst>
                                          <p:attrName>ppt_h</p:attrName>
                                        </p:attrNameLst>
                                      </p:cBhvr>
                                      <p:tavLst>
                                        <p:tav tm="0">
                                          <p:val>
                                            <p:strVal val="ppt_h"/>
                                          </p:val>
                                        </p:tav>
                                        <p:tav tm="100000">
                                          <p:val>
                                            <p:fltVal val="0"/>
                                          </p:val>
                                        </p:tav>
                                      </p:tavLst>
                                    </p:anim>
                                    <p:anim calcmode="lin" valueType="num">
                                      <p:cBhvr>
                                        <p:cTn id="8" dur="1000"/>
                                        <p:tgtEl>
                                          <p:spTgt spid="4">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2" end="2"/>
                                            </p:txEl>
                                          </p:spTgt>
                                        </p:tgtEl>
                                      </p:cBhvr>
                                    </p:animEffect>
                                    <p:set>
                                      <p:cBhvr>
                                        <p:cTn id="10" dur="1" fill="hold">
                                          <p:stCondLst>
                                            <p:cond delay="999"/>
                                          </p:stCondLst>
                                        </p:cTn>
                                        <p:tgtEl>
                                          <p:spTgt spid="4">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1" end="1"/>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514350" lvl="0" indent="-514350" algn="just">
              <a:buClrTx/>
              <a:buFont typeface="+mj-lt"/>
              <a:buAutoNum type="arabicPeriod" startAt="8"/>
            </a:pPr>
            <a:r>
              <a:rPr lang="vi-VN" b="1" dirty="0">
                <a:solidFill>
                  <a:schemeClr val="bg2"/>
                </a:solidFill>
              </a:rPr>
              <a:t>Em hãy cho biết phần mềm ứng dụng nào là thích hợp nhất để thực hiện trình chiếu các hình ảnh?</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Excel</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Outlook</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Word</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75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2" end="2"/>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Kết</a:t>
            </a:r>
            <a:r>
              <a:rPr lang="en-US" dirty="0" smtClean="0"/>
              <a:t> </a:t>
            </a:r>
            <a:r>
              <a:rPr lang="en-US" dirty="0" err="1" smtClean="0"/>
              <a:t>thúc</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779216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b="1" smtClean="0"/>
              <a:t>Lưu ý khi sử dụng máy tính</a:t>
            </a:r>
            <a:endParaRPr lang="en-US" b="1"/>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98724" y="1795953"/>
            <a:ext cx="3749847" cy="3124873"/>
          </a:xfrm>
          <a:prstGeom prst="rect">
            <a:avLst/>
          </a:prstGeom>
          <a:ln>
            <a:noFill/>
          </a:ln>
          <a:effectLst>
            <a:outerShdw blurRad="292100" dist="139700" dir="2700000" algn="tl" rotWithShape="0">
              <a:srgbClr val="333333">
                <a:alpha val="65000"/>
              </a:srgbClr>
            </a:outerShdw>
          </a:effectLst>
        </p:spPr>
      </p:pic>
      <p:sp>
        <p:nvSpPr>
          <p:cNvPr id="7" name="TextBox 6"/>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8" name="TextBox 7"/>
          <p:cNvSpPr txBox="1"/>
          <p:nvPr/>
        </p:nvSpPr>
        <p:spPr>
          <a:xfrm>
            <a:off x="6578591" y="116716"/>
            <a:ext cx="5576887"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baseline="0" dirty="0" smtClean="0">
                <a:latin typeface="Times New Roman" panose="02020603050405020304" pitchFamily="18" charset="0"/>
                <a:cs typeface="Times New Roman" panose="02020603050405020304" pitchFamily="18" charset="0"/>
              </a:rPr>
              <a:t> 2</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Tớ</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a:t>
            </a:r>
          </a:p>
        </p:txBody>
      </p:sp>
      <p:grpSp>
        <p:nvGrpSpPr>
          <p:cNvPr id="4" name="Group 3"/>
          <p:cNvGrpSpPr/>
          <p:nvPr/>
        </p:nvGrpSpPr>
        <p:grpSpPr>
          <a:xfrm>
            <a:off x="494205" y="1547140"/>
            <a:ext cx="7425001" cy="3622500"/>
            <a:chOff x="494205" y="1547140"/>
            <a:chExt cx="7425001" cy="3622500"/>
          </a:xfrm>
        </p:grpSpPr>
        <p:pic>
          <p:nvPicPr>
            <p:cNvPr id="5" name="Picture 4"/>
            <p:cNvPicPr>
              <a:picLocks noChangeAspect="1"/>
            </p:cNvPicPr>
            <p:nvPr/>
          </p:nvPicPr>
          <p:blipFill>
            <a:blip r:embed="rId3"/>
            <a:stretch>
              <a:fillRect/>
            </a:stretch>
          </p:blipFill>
          <p:spPr>
            <a:xfrm>
              <a:off x="494205" y="1547140"/>
              <a:ext cx="7425001" cy="3622500"/>
            </a:xfrm>
            <a:prstGeom prst="rect">
              <a:avLst/>
            </a:prstGeom>
          </p:spPr>
        </p:pic>
        <p:sp>
          <p:nvSpPr>
            <p:cNvPr id="3" name="Rectangle 2"/>
            <p:cNvSpPr/>
            <p:nvPr/>
          </p:nvSpPr>
          <p:spPr>
            <a:xfrm>
              <a:off x="3067171" y="2382076"/>
              <a:ext cx="4844415" cy="1845367"/>
            </a:xfrm>
            <a:prstGeom prst="rect">
              <a:avLst/>
            </a:prstGeom>
            <a:solidFill>
              <a:srgbClr val="F26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err="1" smtClean="0">
                  <a:latin typeface="Times New Roman" panose="02020603050405020304" pitchFamily="18" charset="0"/>
                  <a:cs typeface="Times New Roman" panose="02020603050405020304" pitchFamily="18" charset="0"/>
                </a:rPr>
                <a:t>Khi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mềm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một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khoảng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bị</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suy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sức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khỏe</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chất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Vì</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vậy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sự</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đồng</a:t>
              </a:r>
              <a:r>
                <a:rPr lang="en-US" sz="2000" dirty="0" smtClean="0">
                  <a:latin typeface="Times New Roman" panose="02020603050405020304" pitchFamily="18" charset="0"/>
                  <a:cs typeface="Times New Roman" panose="02020603050405020304" pitchFamily="18" charset="0"/>
                </a:rPr>
                <a:t> ý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huynh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chỉ</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sử</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tính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một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khoảng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lý</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418921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solidFill>
                  <a:schemeClr val="bg1"/>
                </a:solidFill>
                <a:latin typeface="Times New Roman" panose="02020603050405020304" pitchFamily="18" charset="0"/>
                <a:cs typeface="Times New Roman" panose="02020603050405020304" pitchFamily="18" charset="0"/>
              </a:rPr>
              <a:t>Câu</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hỏi</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ôn</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tập</a:t>
            </a:r>
            <a:endParaRPr lang="en-US" cap="none" dirty="0">
              <a:ln w="0"/>
              <a:solidFill>
                <a:schemeClr val="bg1"/>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519238"/>
            <a:ext cx="11993562" cy="3987800"/>
          </a:xfrm>
        </p:spPr>
        <p:txBody>
          <a:bodyPr>
            <a:normAutofit/>
          </a:bodyPr>
          <a:lstStyle/>
          <a:p>
            <a:pPr marL="514350" lvl="0" indent="-514350">
              <a:buClrTx/>
              <a:buFont typeface="+mj-lt"/>
              <a:buAutoNum type="arabicPeriod"/>
            </a:pPr>
            <a:r>
              <a:rPr lang="vi-VN" b="1" dirty="0">
                <a:solidFill>
                  <a:schemeClr val="bg1"/>
                </a:solidFill>
              </a:rPr>
              <a:t>Loại phần mềm ứng dụng nào </a:t>
            </a:r>
            <a:r>
              <a:rPr lang="en-US" b="1" dirty="0" err="1" smtClean="0">
                <a:solidFill>
                  <a:schemeClr val="bg1"/>
                </a:solidFill>
              </a:rPr>
              <a:t>dưới</a:t>
            </a:r>
            <a:r>
              <a:rPr lang="en-US" b="1" dirty="0" smtClean="0">
                <a:solidFill>
                  <a:schemeClr val="bg1"/>
                </a:solidFill>
              </a:rPr>
              <a:t> </a:t>
            </a:r>
            <a:r>
              <a:rPr lang="en-US" b="1" dirty="0" err="1" smtClean="0">
                <a:solidFill>
                  <a:schemeClr val="bg1"/>
                </a:solidFill>
              </a:rPr>
              <a:t>đây</a:t>
            </a:r>
            <a:r>
              <a:rPr lang="en-US" b="1" dirty="0" smtClean="0">
                <a:solidFill>
                  <a:schemeClr val="bg1"/>
                </a:solidFill>
              </a:rPr>
              <a:t> </a:t>
            </a:r>
            <a:r>
              <a:rPr lang="en-US" b="1" dirty="0" err="1" smtClean="0">
                <a:solidFill>
                  <a:schemeClr val="bg1"/>
                </a:solidFill>
              </a:rPr>
              <a:t>là</a:t>
            </a:r>
            <a:r>
              <a:rPr lang="en-US" b="1" dirty="0" smtClean="0">
                <a:solidFill>
                  <a:schemeClr val="bg1"/>
                </a:solidFill>
              </a:rPr>
              <a:t> </a:t>
            </a:r>
            <a:r>
              <a:rPr lang="vi-VN" b="1" dirty="0" smtClean="0">
                <a:solidFill>
                  <a:schemeClr val="bg1"/>
                </a:solidFill>
              </a:rPr>
              <a:t>phù </a:t>
            </a:r>
            <a:r>
              <a:rPr lang="vi-VN" b="1" dirty="0">
                <a:solidFill>
                  <a:schemeClr val="bg1"/>
                </a:solidFill>
              </a:rPr>
              <a:t>hợp nhất để xem </a:t>
            </a:r>
            <a:r>
              <a:rPr lang="en-US" b="1" dirty="0" err="1" smtClean="0">
                <a:solidFill>
                  <a:schemeClr val="bg1"/>
                </a:solidFill>
              </a:rPr>
              <a:t>phim</a:t>
            </a:r>
            <a:r>
              <a:rPr lang="en-US" b="1" dirty="0" smtClean="0">
                <a:solidFill>
                  <a:schemeClr val="bg1"/>
                </a:solidFill>
              </a:rPr>
              <a:t> </a:t>
            </a:r>
            <a:r>
              <a:rPr lang="vi-VN" b="1" dirty="0" smtClean="0">
                <a:solidFill>
                  <a:schemeClr val="bg1"/>
                </a:solidFill>
              </a:rPr>
              <a:t>độ </a:t>
            </a:r>
            <a:r>
              <a:rPr lang="vi-VN" b="1" dirty="0">
                <a:solidFill>
                  <a:schemeClr val="bg1"/>
                </a:solidFill>
              </a:rPr>
              <a:t>nét </a:t>
            </a:r>
            <a:r>
              <a:rPr lang="vi-VN" b="1" dirty="0" smtClean="0">
                <a:solidFill>
                  <a:schemeClr val="bg1"/>
                </a:solidFill>
              </a:rPr>
              <a:t>cao</a:t>
            </a:r>
            <a:r>
              <a:rPr lang="en-US" b="1" dirty="0" smtClean="0">
                <a:solidFill>
                  <a:schemeClr val="bg1"/>
                </a:solidFill>
              </a:rPr>
              <a:t>?</a:t>
            </a:r>
            <a:endParaRPr lang="vi-VN" b="1" dirty="0">
              <a:solidFill>
                <a:schemeClr val="bg1"/>
              </a:solidFill>
            </a:endParaRPr>
          </a:p>
          <a:p>
            <a:pPr marL="1028700" lvl="1" indent="-508000">
              <a:lnSpc>
                <a:spcPct val="150000"/>
              </a:lnSpc>
              <a:buClrTx/>
              <a:buFont typeface="+mj-lt"/>
              <a:buAutoNum type="alphaLcPeriod"/>
            </a:pPr>
            <a:r>
              <a:rPr lang="vi-VN" dirty="0" smtClean="0">
                <a:solidFill>
                  <a:schemeClr val="bg1"/>
                </a:solidFill>
              </a:rPr>
              <a:t>Một </a:t>
            </a:r>
            <a:r>
              <a:rPr lang="vi-VN" dirty="0">
                <a:solidFill>
                  <a:schemeClr val="bg1"/>
                </a:solidFill>
              </a:rPr>
              <a:t>chương trình xử lý văn bản.</a:t>
            </a:r>
          </a:p>
          <a:p>
            <a:pPr marL="1028700" lvl="1" indent="-508000">
              <a:lnSpc>
                <a:spcPct val="150000"/>
              </a:lnSpc>
              <a:buClrTx/>
              <a:buFont typeface="+mj-lt"/>
              <a:buAutoNum type="alphaLcPeriod"/>
            </a:pPr>
            <a:r>
              <a:rPr lang="vi-VN" dirty="0">
                <a:solidFill>
                  <a:schemeClr val="bg1"/>
                </a:solidFill>
              </a:rPr>
              <a:t>Một chương trình thuyết trình.</a:t>
            </a:r>
          </a:p>
          <a:p>
            <a:pPr marL="1028700" lvl="1" indent="-508000">
              <a:lnSpc>
                <a:spcPct val="150000"/>
              </a:lnSpc>
              <a:buClrTx/>
              <a:buFont typeface="+mj-lt"/>
              <a:buAutoNum type="alphaLcPeriod"/>
            </a:pPr>
            <a:r>
              <a:rPr lang="vi-VN" dirty="0">
                <a:solidFill>
                  <a:schemeClr val="bg1"/>
                </a:solidFill>
              </a:rPr>
              <a:t>Một chương trình giải trí.</a:t>
            </a:r>
          </a:p>
          <a:p>
            <a:pPr marL="1028700" lvl="1" indent="-508000">
              <a:lnSpc>
                <a:spcPct val="150000"/>
              </a:lnSpc>
              <a:buClrTx/>
              <a:buFont typeface="+mj-lt"/>
              <a:buAutoNum type="alphaLcPeriod"/>
            </a:pPr>
            <a:r>
              <a:rPr lang="vi-VN" dirty="0">
                <a:solidFill>
                  <a:schemeClr val="bg1"/>
                </a:solidFill>
              </a:rPr>
              <a:t>Một chương trình bảng tính.</a:t>
            </a:r>
            <a:endParaRPr lang="en-US" dirty="0">
              <a:solidFill>
                <a:schemeClr val="bg1"/>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197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4">
                                            <p:txEl>
                                              <p:pRg st="1" end="1"/>
                                            </p:txEl>
                                          </p:spTgt>
                                        </p:tgtEl>
                                        <p:attrNameLst>
                                          <p:attrName>ppt_w</p:attrName>
                                        </p:attrNameLst>
                                      </p:cBhvr>
                                      <p:tavLst>
                                        <p:tav tm="0">
                                          <p:val>
                                            <p:strVal val="ppt_w"/>
                                          </p:val>
                                        </p:tav>
                                        <p:tav tm="100000">
                                          <p:val>
                                            <p:fltVal val="0"/>
                                          </p:val>
                                        </p:tav>
                                      </p:tavLst>
                                    </p:anim>
                                    <p:anim calcmode="lin" valueType="num">
                                      <p:cBhvr>
                                        <p:cTn id="7" dur="500"/>
                                        <p:tgtEl>
                                          <p:spTgt spid="4">
                                            <p:txEl>
                                              <p:pRg st="1" end="1"/>
                                            </p:txEl>
                                          </p:spTgt>
                                        </p:tgtEl>
                                        <p:attrNameLst>
                                          <p:attrName>ppt_h</p:attrName>
                                        </p:attrNameLst>
                                      </p:cBhvr>
                                      <p:tavLst>
                                        <p:tav tm="0">
                                          <p:val>
                                            <p:strVal val="ppt_h"/>
                                          </p:val>
                                        </p:tav>
                                        <p:tav tm="100000">
                                          <p:val>
                                            <p:fltVal val="0"/>
                                          </p:val>
                                        </p:tav>
                                      </p:tavLst>
                                    </p:anim>
                                    <p:animEffect transition="out" filter="fade">
                                      <p:cBhvr>
                                        <p:cTn id="8" dur="500"/>
                                        <p:tgtEl>
                                          <p:spTgt spid="4">
                                            <p:txEl>
                                              <p:pRg st="1" end="1"/>
                                            </p:txEl>
                                          </p:spTgt>
                                        </p:tgtEl>
                                      </p:cBhvr>
                                    </p:animEffect>
                                    <p:set>
                                      <p:cBhvr>
                                        <p:cTn id="9" dur="1" fill="hold">
                                          <p:stCondLst>
                                            <p:cond delay="499"/>
                                          </p:stCondLst>
                                        </p:cTn>
                                        <p:tgtEl>
                                          <p:spTgt spid="4">
                                            <p:txEl>
                                              <p:pRg st="1" end="1"/>
                                            </p:txEl>
                                          </p:spTgt>
                                        </p:tgtEl>
                                        <p:attrNameLst>
                                          <p:attrName>style.visibility</p:attrName>
                                        </p:attrNameLst>
                                      </p:cBhvr>
                                      <p:to>
                                        <p:strVal val="hidden"/>
                                      </p:to>
                                    </p:set>
                                  </p:childTnLst>
                                </p:cTn>
                              </p:par>
                              <p:par>
                                <p:cTn id="10" presetID="53" presetClass="exit" presetSubtype="32" fill="hold" nodeType="withEffect">
                                  <p:stCondLst>
                                    <p:cond delay="0"/>
                                  </p:stCondLst>
                                  <p:childTnLst>
                                    <p:anim calcmode="lin" valueType="num">
                                      <p:cBhvr>
                                        <p:cTn id="11" dur="500"/>
                                        <p:tgtEl>
                                          <p:spTgt spid="4">
                                            <p:txEl>
                                              <p:pRg st="2" end="2"/>
                                            </p:txEl>
                                          </p:spTgt>
                                        </p:tgtEl>
                                        <p:attrNameLst>
                                          <p:attrName>ppt_w</p:attrName>
                                        </p:attrNameLst>
                                      </p:cBhvr>
                                      <p:tavLst>
                                        <p:tav tm="0">
                                          <p:val>
                                            <p:strVal val="ppt_w"/>
                                          </p:val>
                                        </p:tav>
                                        <p:tav tm="100000">
                                          <p:val>
                                            <p:fltVal val="0"/>
                                          </p:val>
                                        </p:tav>
                                      </p:tavLst>
                                    </p:anim>
                                    <p:anim calcmode="lin" valueType="num">
                                      <p:cBhvr>
                                        <p:cTn id="12" dur="500"/>
                                        <p:tgtEl>
                                          <p:spTgt spid="4">
                                            <p:txEl>
                                              <p:pRg st="2" end="2"/>
                                            </p:txEl>
                                          </p:spTgt>
                                        </p:tgtEl>
                                        <p:attrNameLst>
                                          <p:attrName>ppt_h</p:attrName>
                                        </p:attrNameLst>
                                      </p:cBhvr>
                                      <p:tavLst>
                                        <p:tav tm="0">
                                          <p:val>
                                            <p:strVal val="ppt_h"/>
                                          </p:val>
                                        </p:tav>
                                        <p:tav tm="100000">
                                          <p:val>
                                            <p:fltVal val="0"/>
                                          </p:val>
                                        </p:tav>
                                      </p:tavLst>
                                    </p:anim>
                                    <p:animEffect transition="out" filter="fade">
                                      <p:cBhvr>
                                        <p:cTn id="13" dur="500"/>
                                        <p:tgtEl>
                                          <p:spTgt spid="4">
                                            <p:txEl>
                                              <p:pRg st="2" end="2"/>
                                            </p:txEl>
                                          </p:spTgt>
                                        </p:tgtEl>
                                      </p:cBhvr>
                                    </p:animEffect>
                                    <p:set>
                                      <p:cBhvr>
                                        <p:cTn id="14" dur="1" fill="hold">
                                          <p:stCondLst>
                                            <p:cond delay="499"/>
                                          </p:stCondLst>
                                        </p:cTn>
                                        <p:tgtEl>
                                          <p:spTgt spid="4">
                                            <p:txEl>
                                              <p:pRg st="2" end="2"/>
                                            </p:txEl>
                                          </p:spTgt>
                                        </p:tgtEl>
                                        <p:attrNameLst>
                                          <p:attrName>style.visibility</p:attrName>
                                        </p:attrNameLst>
                                      </p:cBhvr>
                                      <p:to>
                                        <p:strVal val="hidden"/>
                                      </p:to>
                                    </p:set>
                                  </p:childTnLst>
                                </p:cTn>
                              </p:par>
                              <p:par>
                                <p:cTn id="15" presetID="53" presetClass="exit" presetSubtype="32" fill="hold" nodeType="withEffect">
                                  <p:stCondLst>
                                    <p:cond delay="0"/>
                                  </p:stCondLst>
                                  <p:childTnLst>
                                    <p:anim calcmode="lin" valueType="num">
                                      <p:cBhvr>
                                        <p:cTn id="16" dur="500"/>
                                        <p:tgtEl>
                                          <p:spTgt spid="4">
                                            <p:txEl>
                                              <p:pRg st="4" end="4"/>
                                            </p:txEl>
                                          </p:spTgt>
                                        </p:tgtEl>
                                        <p:attrNameLst>
                                          <p:attrName>ppt_w</p:attrName>
                                        </p:attrNameLst>
                                      </p:cBhvr>
                                      <p:tavLst>
                                        <p:tav tm="0">
                                          <p:val>
                                            <p:strVal val="ppt_w"/>
                                          </p:val>
                                        </p:tav>
                                        <p:tav tm="100000">
                                          <p:val>
                                            <p:fltVal val="0"/>
                                          </p:val>
                                        </p:tav>
                                      </p:tavLst>
                                    </p:anim>
                                    <p:anim calcmode="lin" valueType="num">
                                      <p:cBhvr>
                                        <p:cTn id="17" dur="500"/>
                                        <p:tgtEl>
                                          <p:spTgt spid="4">
                                            <p:txEl>
                                              <p:pRg st="4" end="4"/>
                                            </p:txEl>
                                          </p:spTgt>
                                        </p:tgtEl>
                                        <p:attrNameLst>
                                          <p:attrName>ppt_h</p:attrName>
                                        </p:attrNameLst>
                                      </p:cBhvr>
                                      <p:tavLst>
                                        <p:tav tm="0">
                                          <p:val>
                                            <p:strVal val="ppt_h"/>
                                          </p:val>
                                        </p:tav>
                                        <p:tav tm="100000">
                                          <p:val>
                                            <p:fltVal val="0"/>
                                          </p:val>
                                        </p:tav>
                                      </p:tavLst>
                                    </p:anim>
                                    <p:animEffect transition="out" filter="fade">
                                      <p:cBhvr>
                                        <p:cTn id="18" dur="500"/>
                                        <p:tgtEl>
                                          <p:spTgt spid="4">
                                            <p:txEl>
                                              <p:pRg st="4" end="4"/>
                                            </p:txEl>
                                          </p:spTgt>
                                        </p:tgtEl>
                                      </p:cBhvr>
                                    </p:animEffect>
                                    <p:set>
                                      <p:cBhvr>
                                        <p:cTn id="19" dur="1" fill="hold">
                                          <p:stCondLst>
                                            <p:cond delay="499"/>
                                          </p:stCondLst>
                                        </p:cTn>
                                        <p:tgtEl>
                                          <p:spTgt spid="4">
                                            <p:txEl>
                                              <p:pRg st="4" end="4"/>
                                            </p:txEl>
                                          </p:spTgt>
                                        </p:tgtEl>
                                        <p:attrNameLst>
                                          <p:attrName>style.visibility</p:attrName>
                                        </p:attrNameLst>
                                      </p:cBhvr>
                                      <p:to>
                                        <p:strVal val="hidden"/>
                                      </p:to>
                                    </p:set>
                                  </p:childTnLst>
                                </p:cTn>
                              </p:par>
                            </p:childTnLst>
                          </p:cTn>
                        </p:par>
                        <p:par>
                          <p:cTn id="20" fill="hold">
                            <p:stCondLst>
                              <p:cond delay="500"/>
                            </p:stCondLst>
                            <p:childTnLst>
                              <p:par>
                                <p:cTn id="21" presetID="6" presetClass="emph" presetSubtype="0" repeatCount="indefinite" autoRev="1" fill="hold" nodeType="afterEffect">
                                  <p:stCondLst>
                                    <p:cond delay="0"/>
                                  </p:stCondLst>
                                  <p:childTnLst>
                                    <p:animScale>
                                      <p:cBhvr>
                                        <p:cTn id="22" dur="2000" fill="hold"/>
                                        <p:tgtEl>
                                          <p:spTgt spid="4">
                                            <p:txEl>
                                              <p:pRg st="3" end="3"/>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solidFill>
                  <a:schemeClr val="bg1"/>
                </a:solidFill>
                <a:latin typeface="Times New Roman" panose="02020603050405020304" pitchFamily="18" charset="0"/>
                <a:cs typeface="Times New Roman" panose="02020603050405020304" pitchFamily="18" charset="0"/>
              </a:rPr>
              <a:t>Câu</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hỏi</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ôn</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tập</a:t>
            </a:r>
            <a:endParaRPr lang="en-US" cap="none" dirty="0">
              <a:ln w="0"/>
              <a:solidFill>
                <a:schemeClr val="bg1"/>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519238"/>
            <a:ext cx="11993562" cy="3987800"/>
          </a:xfrm>
        </p:spPr>
        <p:txBody>
          <a:bodyPr>
            <a:normAutofit/>
          </a:bodyPr>
          <a:lstStyle/>
          <a:p>
            <a:pPr marL="514350" lvl="0" indent="-514350" algn="just">
              <a:buClrTx/>
              <a:buFont typeface="+mj-lt"/>
              <a:buAutoNum type="arabicPeriod" startAt="2"/>
            </a:pPr>
            <a:r>
              <a:rPr lang="en-US" b="1" dirty="0" err="1" smtClean="0">
                <a:solidFill>
                  <a:schemeClr val="bg1"/>
                </a:solidFill>
              </a:rPr>
              <a:t>Bạn</a:t>
            </a:r>
            <a:r>
              <a:rPr lang="vi-VN" b="1" dirty="0" smtClean="0">
                <a:solidFill>
                  <a:schemeClr val="bg1"/>
                </a:solidFill>
              </a:rPr>
              <a:t> </a:t>
            </a:r>
            <a:r>
              <a:rPr lang="vi-VN" b="1" dirty="0">
                <a:solidFill>
                  <a:schemeClr val="bg1"/>
                </a:solidFill>
              </a:rPr>
              <a:t>đang có kế hoạch </a:t>
            </a:r>
            <a:r>
              <a:rPr lang="en-US" b="1" dirty="0" err="1" smtClean="0">
                <a:solidFill>
                  <a:schemeClr val="bg1"/>
                </a:solidFill>
              </a:rPr>
              <a:t>tạo</a:t>
            </a:r>
            <a:r>
              <a:rPr lang="en-US" b="1" dirty="0" smtClean="0">
                <a:solidFill>
                  <a:schemeClr val="bg1"/>
                </a:solidFill>
              </a:rPr>
              <a:t> </a:t>
            </a:r>
            <a:r>
              <a:rPr lang="en-US" b="1" dirty="0" err="1" smtClean="0">
                <a:solidFill>
                  <a:schemeClr val="bg1"/>
                </a:solidFill>
              </a:rPr>
              <a:t>một</a:t>
            </a:r>
            <a:r>
              <a:rPr lang="en-US" b="1" dirty="0" smtClean="0">
                <a:solidFill>
                  <a:schemeClr val="bg1"/>
                </a:solidFill>
              </a:rPr>
              <a:t> </a:t>
            </a:r>
            <a:r>
              <a:rPr lang="en-US" b="1" dirty="0" err="1" smtClean="0">
                <a:solidFill>
                  <a:schemeClr val="bg1"/>
                </a:solidFill>
              </a:rPr>
              <a:t>tập</a:t>
            </a:r>
            <a:r>
              <a:rPr lang="en-US" b="1" dirty="0" smtClean="0">
                <a:solidFill>
                  <a:schemeClr val="bg1"/>
                </a:solidFill>
              </a:rPr>
              <a:t> tin </a:t>
            </a:r>
            <a:r>
              <a:rPr lang="en-US" b="1" dirty="0" err="1" smtClean="0">
                <a:solidFill>
                  <a:schemeClr val="bg1"/>
                </a:solidFill>
              </a:rPr>
              <a:t>để</a:t>
            </a:r>
            <a:r>
              <a:rPr lang="vi-VN" b="1" dirty="0" smtClean="0">
                <a:solidFill>
                  <a:schemeClr val="bg1"/>
                </a:solidFill>
              </a:rPr>
              <a:t> </a:t>
            </a:r>
            <a:r>
              <a:rPr lang="vi-VN" b="1" dirty="0">
                <a:solidFill>
                  <a:schemeClr val="bg1"/>
                </a:solidFill>
              </a:rPr>
              <a:t>theo dõi số tiền kiếm được để </a:t>
            </a:r>
            <a:r>
              <a:rPr lang="en-US" b="1" dirty="0" err="1" smtClean="0">
                <a:solidFill>
                  <a:schemeClr val="bg1"/>
                </a:solidFill>
              </a:rPr>
              <a:t>bạn</a:t>
            </a:r>
            <a:r>
              <a:rPr lang="vi-VN" b="1" dirty="0" smtClean="0">
                <a:solidFill>
                  <a:schemeClr val="bg1"/>
                </a:solidFill>
              </a:rPr>
              <a:t> </a:t>
            </a:r>
            <a:r>
              <a:rPr lang="en-US" b="1" dirty="0" err="1" smtClean="0">
                <a:solidFill>
                  <a:schemeClr val="bg1"/>
                </a:solidFill>
              </a:rPr>
              <a:t>có</a:t>
            </a:r>
            <a:r>
              <a:rPr lang="en-US" b="1" dirty="0" smtClean="0">
                <a:solidFill>
                  <a:schemeClr val="bg1"/>
                </a:solidFill>
              </a:rPr>
              <a:t> </a:t>
            </a:r>
            <a:r>
              <a:rPr lang="vi-VN" b="1" dirty="0" smtClean="0">
                <a:solidFill>
                  <a:schemeClr val="bg1"/>
                </a:solidFill>
              </a:rPr>
              <a:t>thể</a:t>
            </a:r>
            <a:r>
              <a:rPr lang="en-US" b="1" dirty="0" smtClean="0">
                <a:solidFill>
                  <a:schemeClr val="bg1"/>
                </a:solidFill>
              </a:rPr>
              <a:t> </a:t>
            </a:r>
            <a:r>
              <a:rPr lang="en-US" b="1" dirty="0" err="1" smtClean="0">
                <a:solidFill>
                  <a:schemeClr val="bg1"/>
                </a:solidFill>
              </a:rPr>
              <a:t>mua</a:t>
            </a:r>
            <a:r>
              <a:rPr lang="en-US" b="1" dirty="0" smtClean="0">
                <a:solidFill>
                  <a:schemeClr val="bg1"/>
                </a:solidFill>
              </a:rPr>
              <a:t> </a:t>
            </a:r>
            <a:r>
              <a:rPr lang="en-US" b="1" dirty="0" err="1" smtClean="0">
                <a:solidFill>
                  <a:schemeClr val="bg1"/>
                </a:solidFill>
              </a:rPr>
              <a:t>quà</a:t>
            </a:r>
            <a:r>
              <a:rPr lang="en-US" b="1" dirty="0" smtClean="0">
                <a:solidFill>
                  <a:schemeClr val="bg1"/>
                </a:solidFill>
              </a:rPr>
              <a:t> </a:t>
            </a:r>
            <a:r>
              <a:rPr lang="en-US" b="1" dirty="0" err="1" smtClean="0">
                <a:solidFill>
                  <a:schemeClr val="bg1"/>
                </a:solidFill>
              </a:rPr>
              <a:t>sinh</a:t>
            </a:r>
            <a:r>
              <a:rPr lang="en-US" b="1" dirty="0" smtClean="0">
                <a:solidFill>
                  <a:schemeClr val="bg1"/>
                </a:solidFill>
              </a:rPr>
              <a:t> </a:t>
            </a:r>
            <a:r>
              <a:rPr lang="en-US" b="1" dirty="0" err="1" smtClean="0">
                <a:solidFill>
                  <a:schemeClr val="bg1"/>
                </a:solidFill>
              </a:rPr>
              <a:t>nhật</a:t>
            </a:r>
            <a:r>
              <a:rPr lang="en-US" b="1" dirty="0" smtClean="0">
                <a:solidFill>
                  <a:schemeClr val="bg1"/>
                </a:solidFill>
              </a:rPr>
              <a:t> </a:t>
            </a:r>
            <a:r>
              <a:rPr lang="en-US" b="1" dirty="0" err="1" smtClean="0">
                <a:solidFill>
                  <a:schemeClr val="bg1"/>
                </a:solidFill>
              </a:rPr>
              <a:t>tặng</a:t>
            </a:r>
            <a:r>
              <a:rPr lang="en-US" b="1" dirty="0" smtClean="0">
                <a:solidFill>
                  <a:schemeClr val="bg1"/>
                </a:solidFill>
              </a:rPr>
              <a:t> </a:t>
            </a:r>
            <a:r>
              <a:rPr lang="en-US" b="1" dirty="0" err="1" smtClean="0">
                <a:solidFill>
                  <a:schemeClr val="bg1"/>
                </a:solidFill>
              </a:rPr>
              <a:t>mẹ</a:t>
            </a:r>
            <a:r>
              <a:rPr lang="en-US" b="1" dirty="0" smtClean="0">
                <a:solidFill>
                  <a:schemeClr val="bg1"/>
                </a:solidFill>
              </a:rPr>
              <a:t>, </a:t>
            </a:r>
            <a:r>
              <a:rPr lang="en-US" b="1" dirty="0" err="1" smtClean="0">
                <a:solidFill>
                  <a:schemeClr val="bg1"/>
                </a:solidFill>
              </a:rPr>
              <a:t>bạn</a:t>
            </a:r>
            <a:r>
              <a:rPr lang="en-US" b="1" dirty="0" smtClean="0">
                <a:solidFill>
                  <a:schemeClr val="bg1"/>
                </a:solidFill>
              </a:rPr>
              <a:t> </a:t>
            </a:r>
            <a:r>
              <a:rPr lang="en-US" b="1" dirty="0" err="1" smtClean="0">
                <a:solidFill>
                  <a:schemeClr val="bg1"/>
                </a:solidFill>
              </a:rPr>
              <a:t>nên</a:t>
            </a:r>
            <a:r>
              <a:rPr lang="en-US" b="1" dirty="0" smtClean="0">
                <a:solidFill>
                  <a:schemeClr val="bg1"/>
                </a:solidFill>
              </a:rPr>
              <a:t> </a:t>
            </a:r>
            <a:r>
              <a:rPr lang="en-US" b="1" dirty="0" err="1" smtClean="0">
                <a:solidFill>
                  <a:schemeClr val="bg1"/>
                </a:solidFill>
              </a:rPr>
              <a:t>sử</a:t>
            </a:r>
            <a:r>
              <a:rPr lang="en-US" b="1" dirty="0" smtClean="0">
                <a:solidFill>
                  <a:schemeClr val="bg1"/>
                </a:solidFill>
              </a:rPr>
              <a:t> </a:t>
            </a:r>
            <a:r>
              <a:rPr lang="en-US" b="1" dirty="0" err="1" smtClean="0">
                <a:solidFill>
                  <a:schemeClr val="bg1"/>
                </a:solidFill>
              </a:rPr>
              <a:t>dụng</a:t>
            </a:r>
            <a:r>
              <a:rPr lang="en-US" b="1" dirty="0" smtClean="0">
                <a:solidFill>
                  <a:schemeClr val="bg1"/>
                </a:solidFill>
              </a:rPr>
              <a:t> </a:t>
            </a:r>
            <a:r>
              <a:rPr lang="en-US" b="1" dirty="0" err="1" smtClean="0">
                <a:solidFill>
                  <a:schemeClr val="bg1"/>
                </a:solidFill>
              </a:rPr>
              <a:t>phần</a:t>
            </a:r>
            <a:r>
              <a:rPr lang="en-US" b="1" dirty="0" smtClean="0">
                <a:solidFill>
                  <a:schemeClr val="bg1"/>
                </a:solidFill>
              </a:rPr>
              <a:t> </a:t>
            </a:r>
            <a:r>
              <a:rPr lang="en-US" b="1" dirty="0" err="1" smtClean="0">
                <a:solidFill>
                  <a:schemeClr val="bg1"/>
                </a:solidFill>
              </a:rPr>
              <a:t>mềm</a:t>
            </a:r>
            <a:r>
              <a:rPr lang="en-US" b="1" dirty="0" smtClean="0">
                <a:solidFill>
                  <a:schemeClr val="bg1"/>
                </a:solidFill>
              </a:rPr>
              <a:t> </a:t>
            </a:r>
            <a:r>
              <a:rPr lang="en-US" b="1" dirty="0" err="1" smtClean="0">
                <a:solidFill>
                  <a:schemeClr val="bg1"/>
                </a:solidFill>
              </a:rPr>
              <a:t>ứng</a:t>
            </a:r>
            <a:r>
              <a:rPr lang="en-US" b="1" dirty="0" smtClean="0">
                <a:solidFill>
                  <a:schemeClr val="bg1"/>
                </a:solidFill>
              </a:rPr>
              <a:t> </a:t>
            </a:r>
            <a:r>
              <a:rPr lang="en-US" b="1" dirty="0" err="1" smtClean="0">
                <a:solidFill>
                  <a:schemeClr val="bg1"/>
                </a:solidFill>
              </a:rPr>
              <a:t>dụng</a:t>
            </a:r>
            <a:r>
              <a:rPr lang="en-US" b="1" dirty="0" smtClean="0">
                <a:solidFill>
                  <a:schemeClr val="bg1"/>
                </a:solidFill>
              </a:rPr>
              <a:t> </a:t>
            </a:r>
            <a:r>
              <a:rPr lang="en-US" b="1" dirty="0" err="1" smtClean="0">
                <a:solidFill>
                  <a:schemeClr val="bg1"/>
                </a:solidFill>
              </a:rPr>
              <a:t>nào</a:t>
            </a:r>
            <a:r>
              <a:rPr lang="en-US" b="1" dirty="0" smtClean="0">
                <a:solidFill>
                  <a:schemeClr val="bg1"/>
                </a:solidFill>
              </a:rPr>
              <a:t> </a:t>
            </a:r>
            <a:r>
              <a:rPr lang="en-US" b="1" dirty="0" err="1" smtClean="0">
                <a:solidFill>
                  <a:schemeClr val="bg1"/>
                </a:solidFill>
              </a:rPr>
              <a:t>dưới</a:t>
            </a:r>
            <a:r>
              <a:rPr lang="en-US" b="1" dirty="0" smtClean="0">
                <a:solidFill>
                  <a:schemeClr val="bg1"/>
                </a:solidFill>
              </a:rPr>
              <a:t> </a:t>
            </a:r>
            <a:r>
              <a:rPr lang="en-US" b="1" dirty="0" err="1" smtClean="0">
                <a:solidFill>
                  <a:schemeClr val="bg1"/>
                </a:solidFill>
              </a:rPr>
              <a:t>đây</a:t>
            </a:r>
            <a:r>
              <a:rPr lang="en-US" b="1" dirty="0" smtClean="0">
                <a:solidFill>
                  <a:schemeClr val="bg1"/>
                </a:solidFill>
              </a:rPr>
              <a:t>?</a:t>
            </a:r>
            <a:endParaRPr lang="vi-VN" b="1" dirty="0">
              <a:solidFill>
                <a:schemeClr val="bg1"/>
              </a:solidFill>
            </a:endParaRPr>
          </a:p>
          <a:p>
            <a:pPr marL="977900" lvl="1" indent="-457200">
              <a:lnSpc>
                <a:spcPct val="150000"/>
              </a:lnSpc>
              <a:buClrTx/>
              <a:buFont typeface="+mj-lt"/>
              <a:buAutoNum type="alphaLcPeriod"/>
            </a:pPr>
            <a:r>
              <a:rPr lang="en-US" dirty="0" smtClean="0">
                <a:solidFill>
                  <a:schemeClr val="bg1"/>
                </a:solidFill>
              </a:rPr>
              <a:t>Microsoft Word</a:t>
            </a:r>
            <a:endParaRPr lang="vi-VN" dirty="0">
              <a:solidFill>
                <a:schemeClr val="bg1"/>
              </a:solidFill>
            </a:endParaRPr>
          </a:p>
          <a:p>
            <a:pPr marL="977900" lvl="1" indent="-457200">
              <a:lnSpc>
                <a:spcPct val="150000"/>
              </a:lnSpc>
              <a:buClrTx/>
              <a:buFont typeface="+mj-lt"/>
              <a:buAutoNum type="alphaLcPeriod"/>
            </a:pPr>
            <a:r>
              <a:rPr lang="vi-VN" dirty="0">
                <a:solidFill>
                  <a:schemeClr val="bg1"/>
                </a:solidFill>
              </a:rPr>
              <a:t>Microsoft Excel</a:t>
            </a:r>
          </a:p>
          <a:p>
            <a:pPr marL="977900" lvl="1" indent="-457200">
              <a:lnSpc>
                <a:spcPct val="150000"/>
              </a:lnSpc>
              <a:buClrTx/>
              <a:buFont typeface="+mj-lt"/>
              <a:buAutoNum type="alphaLcPeriod"/>
            </a:pPr>
            <a:r>
              <a:rPr lang="vi-VN" dirty="0">
                <a:solidFill>
                  <a:schemeClr val="bg1"/>
                </a:solidFill>
              </a:rPr>
              <a:t>Microsoft Powerpoint</a:t>
            </a:r>
          </a:p>
          <a:p>
            <a:pPr marL="977900" lvl="1" indent="-457200">
              <a:lnSpc>
                <a:spcPct val="150000"/>
              </a:lnSpc>
              <a:buClrTx/>
              <a:buFont typeface="+mj-lt"/>
              <a:buAutoNum type="alphaLcPeriod"/>
            </a:pPr>
            <a:r>
              <a:rPr lang="vi-VN" dirty="0">
                <a:solidFill>
                  <a:schemeClr val="bg1"/>
                </a:solidFill>
              </a:rPr>
              <a:t>Microsoft Paint</a:t>
            </a:r>
            <a:r>
              <a:rPr lang="vi-VN" dirty="0" smtClean="0">
                <a:solidFill>
                  <a:schemeClr val="bg1"/>
                </a:solidFill>
              </a:rPr>
              <a:t>.</a:t>
            </a:r>
            <a:endParaRPr lang="en-US" dirty="0">
              <a:solidFill>
                <a:schemeClr val="bg1"/>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3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1" end="1"/>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1" dur="500"/>
                                        <p:tgtEl>
                                          <p:spTgt spid="4">
                                            <p:txEl>
                                              <p:pRg st="3" end="3"/>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4">
                                            <p:txEl>
                                              <p:pRg st="3" end="3"/>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5" dur="500"/>
                                        <p:tgtEl>
                                          <p:spTgt spid="4">
                                            <p:txEl>
                                              <p:pRg st="4" end="4"/>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4">
                                            <p:txEl>
                                              <p:pRg st="4" end="4"/>
                                            </p:txEl>
                                          </p:spTgt>
                                        </p:tgtEl>
                                        <p:attrNameLst>
                                          <p:attrName>style.visibility</p:attrName>
                                        </p:attrNameLst>
                                      </p:cBhvr>
                                      <p:to>
                                        <p:strVal val="hidden"/>
                                      </p:to>
                                    </p:set>
                                  </p:childTnLst>
                                </p:cTn>
                              </p:par>
                            </p:childTnLst>
                          </p:cTn>
                        </p:par>
                        <p:par>
                          <p:cTn id="17" fill="hold">
                            <p:stCondLst>
                              <p:cond delay="500"/>
                            </p:stCondLst>
                            <p:childTnLst>
                              <p:par>
                                <p:cTn id="18" presetID="6" presetClass="emph" presetSubtype="0" repeatCount="indefinite" autoRev="1" fill="hold" nodeType="afterEffect">
                                  <p:stCondLst>
                                    <p:cond delay="0"/>
                                  </p:stCondLst>
                                  <p:childTnLst>
                                    <p:animScale>
                                      <p:cBhvr>
                                        <p:cTn id="19" dur="2000" fill="hold"/>
                                        <p:tgtEl>
                                          <p:spTgt spid="4">
                                            <p:txEl>
                                              <p:pRg st="2" end="2"/>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solidFill>
                  <a:schemeClr val="bg1"/>
                </a:solidFill>
                <a:latin typeface="Times New Roman" panose="02020603050405020304" pitchFamily="18" charset="0"/>
                <a:cs typeface="Times New Roman" panose="02020603050405020304" pitchFamily="18" charset="0"/>
              </a:rPr>
              <a:t>Câu</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hỏi</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ôn</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tập</a:t>
            </a:r>
            <a:endParaRPr lang="en-US" cap="none" dirty="0">
              <a:ln w="0"/>
              <a:solidFill>
                <a:schemeClr val="bg1"/>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519238"/>
            <a:ext cx="11714162" cy="3987800"/>
          </a:xfrm>
        </p:spPr>
        <p:txBody>
          <a:bodyPr>
            <a:normAutofit lnSpcReduction="10000"/>
          </a:bodyPr>
          <a:lstStyle/>
          <a:p>
            <a:pPr marL="514350" lvl="0" indent="-514350" algn="just">
              <a:buClrTx/>
              <a:buFont typeface="+mj-lt"/>
              <a:buAutoNum type="arabicPeriod" startAt="3"/>
            </a:pPr>
            <a:r>
              <a:rPr lang="en-US" b="1" dirty="0" err="1" smtClean="0">
                <a:solidFill>
                  <a:schemeClr val="bg1"/>
                </a:solidFill>
              </a:rPr>
              <a:t>Bạn</a:t>
            </a:r>
            <a:r>
              <a:rPr lang="vi-VN" b="1" dirty="0" smtClean="0">
                <a:solidFill>
                  <a:schemeClr val="bg1"/>
                </a:solidFill>
              </a:rPr>
              <a:t> </a:t>
            </a:r>
            <a:r>
              <a:rPr lang="vi-VN" b="1" dirty="0">
                <a:solidFill>
                  <a:schemeClr val="bg1"/>
                </a:solidFill>
              </a:rPr>
              <a:t>vừa trở về từ một chuyến </a:t>
            </a:r>
            <a:r>
              <a:rPr lang="en-US" b="1" dirty="0" smtClean="0">
                <a:solidFill>
                  <a:schemeClr val="bg1"/>
                </a:solidFill>
              </a:rPr>
              <a:t>du </a:t>
            </a:r>
            <a:r>
              <a:rPr lang="en-US" b="1" dirty="0" err="1" smtClean="0">
                <a:solidFill>
                  <a:schemeClr val="bg1"/>
                </a:solidFill>
              </a:rPr>
              <a:t>lịch</a:t>
            </a:r>
            <a:r>
              <a:rPr lang="en-US" b="1" dirty="0" smtClean="0">
                <a:solidFill>
                  <a:schemeClr val="bg1"/>
                </a:solidFill>
              </a:rPr>
              <a:t> </a:t>
            </a:r>
            <a:r>
              <a:rPr lang="en-US" b="1" dirty="0" err="1" smtClean="0">
                <a:solidFill>
                  <a:schemeClr val="bg1"/>
                </a:solidFill>
              </a:rPr>
              <a:t>với</a:t>
            </a:r>
            <a:r>
              <a:rPr lang="en-US" b="1" dirty="0" smtClean="0">
                <a:solidFill>
                  <a:schemeClr val="bg1"/>
                </a:solidFill>
              </a:rPr>
              <a:t> </a:t>
            </a:r>
            <a:r>
              <a:rPr lang="en-US" b="1" dirty="0" err="1" smtClean="0">
                <a:solidFill>
                  <a:schemeClr val="bg1"/>
                </a:solidFill>
              </a:rPr>
              <a:t>gia</a:t>
            </a:r>
            <a:r>
              <a:rPr lang="en-US" b="1" dirty="0" smtClean="0">
                <a:solidFill>
                  <a:schemeClr val="bg1"/>
                </a:solidFill>
              </a:rPr>
              <a:t> </a:t>
            </a:r>
            <a:r>
              <a:rPr lang="en-US" b="1" dirty="0" err="1" smtClean="0">
                <a:solidFill>
                  <a:schemeClr val="bg1"/>
                </a:solidFill>
              </a:rPr>
              <a:t>đình</a:t>
            </a:r>
            <a:r>
              <a:rPr lang="vi-VN" b="1" dirty="0" smtClean="0">
                <a:solidFill>
                  <a:schemeClr val="bg1"/>
                </a:solidFill>
              </a:rPr>
              <a:t> </a:t>
            </a:r>
            <a:r>
              <a:rPr lang="vi-VN" b="1" dirty="0">
                <a:solidFill>
                  <a:schemeClr val="bg1"/>
                </a:solidFill>
              </a:rPr>
              <a:t>và muốn chia sẻ kinh nghiệm của mình với các bạn cùng </a:t>
            </a:r>
            <a:r>
              <a:rPr lang="vi-VN" b="1" dirty="0" smtClean="0">
                <a:solidFill>
                  <a:schemeClr val="bg1"/>
                </a:solidFill>
              </a:rPr>
              <a:t>lớp</a:t>
            </a:r>
            <a:r>
              <a:rPr lang="en-US" b="1" dirty="0" smtClean="0">
                <a:solidFill>
                  <a:schemeClr val="bg1"/>
                </a:solidFill>
              </a:rPr>
              <a:t> </a:t>
            </a:r>
            <a:r>
              <a:rPr lang="vi-VN" b="1" dirty="0" smtClean="0">
                <a:solidFill>
                  <a:schemeClr val="bg1"/>
                </a:solidFill>
              </a:rPr>
              <a:t>thông </a:t>
            </a:r>
            <a:r>
              <a:rPr lang="vi-VN" b="1" dirty="0">
                <a:solidFill>
                  <a:schemeClr val="bg1"/>
                </a:solidFill>
              </a:rPr>
              <a:t>qua hình ảnh, bản đồ, âm thanh và sự kiện lịch sử. Chương trình nào có thể tốt nhất cho mục đích </a:t>
            </a:r>
            <a:r>
              <a:rPr lang="en-US" b="1" dirty="0" err="1" smtClean="0">
                <a:solidFill>
                  <a:schemeClr val="bg1"/>
                </a:solidFill>
              </a:rPr>
              <a:t>này</a:t>
            </a:r>
            <a:r>
              <a:rPr lang="en-US" b="1" dirty="0" smtClean="0">
                <a:solidFill>
                  <a:schemeClr val="bg1"/>
                </a:solidFill>
              </a:rPr>
              <a:t> </a:t>
            </a:r>
            <a:r>
              <a:rPr lang="en-US" b="1" dirty="0" err="1" smtClean="0">
                <a:solidFill>
                  <a:schemeClr val="bg1"/>
                </a:solidFill>
              </a:rPr>
              <a:t>của</a:t>
            </a:r>
            <a:r>
              <a:rPr lang="en-US" b="1" dirty="0" smtClean="0">
                <a:solidFill>
                  <a:schemeClr val="bg1"/>
                </a:solidFill>
              </a:rPr>
              <a:t> </a:t>
            </a:r>
            <a:r>
              <a:rPr lang="en-US" b="1" dirty="0" err="1" smtClean="0">
                <a:solidFill>
                  <a:schemeClr val="bg1"/>
                </a:solidFill>
              </a:rPr>
              <a:t>bạn</a:t>
            </a:r>
            <a:r>
              <a:rPr lang="vi-VN" b="1" dirty="0" smtClean="0">
                <a:solidFill>
                  <a:schemeClr val="bg1"/>
                </a:solidFill>
              </a:rPr>
              <a:t>?</a:t>
            </a:r>
            <a:endParaRPr lang="vi-VN" b="1" dirty="0">
              <a:solidFill>
                <a:schemeClr val="bg1"/>
              </a:solidFill>
            </a:endParaRPr>
          </a:p>
          <a:p>
            <a:pPr marL="1028700" lvl="1" indent="-508000" algn="just">
              <a:lnSpc>
                <a:spcPct val="150000"/>
              </a:lnSpc>
              <a:buClrTx/>
              <a:buFont typeface="+mj-lt"/>
              <a:buAutoNum type="alphaLcPeriod"/>
            </a:pPr>
            <a:r>
              <a:rPr lang="en-US" dirty="0" smtClean="0">
                <a:solidFill>
                  <a:schemeClr val="bg1"/>
                </a:solidFill>
              </a:rPr>
              <a:t>Microsoft Word</a:t>
            </a:r>
            <a:endParaRPr lang="vi-VN" dirty="0">
              <a:solidFill>
                <a:schemeClr val="bg1"/>
              </a:solidFill>
            </a:endParaRPr>
          </a:p>
          <a:p>
            <a:pPr marL="1028700" lvl="1" indent="-508000" algn="just">
              <a:lnSpc>
                <a:spcPct val="150000"/>
              </a:lnSpc>
              <a:buClrTx/>
              <a:buFont typeface="+mj-lt"/>
              <a:buAutoNum type="alphaLcPeriod"/>
            </a:pPr>
            <a:r>
              <a:rPr lang="vi-VN" dirty="0">
                <a:solidFill>
                  <a:schemeClr val="bg1"/>
                </a:solidFill>
              </a:rPr>
              <a:t>Microsoft Excel</a:t>
            </a:r>
          </a:p>
          <a:p>
            <a:pPr marL="1028700" lvl="1" indent="-508000" algn="just">
              <a:lnSpc>
                <a:spcPct val="150000"/>
              </a:lnSpc>
              <a:buClrTx/>
              <a:buFont typeface="+mj-lt"/>
              <a:buAutoNum type="alphaLcPeriod"/>
            </a:pPr>
            <a:r>
              <a:rPr lang="vi-VN" dirty="0">
                <a:solidFill>
                  <a:schemeClr val="bg1"/>
                </a:solidFill>
              </a:rPr>
              <a:t>Microsoft Powerpoint</a:t>
            </a:r>
          </a:p>
          <a:p>
            <a:pPr marL="1028700" lvl="1" indent="-508000" algn="just">
              <a:lnSpc>
                <a:spcPct val="150000"/>
              </a:lnSpc>
              <a:buClrTx/>
              <a:buFont typeface="+mj-lt"/>
              <a:buAutoNum type="alphaLcPeriod"/>
            </a:pPr>
            <a:r>
              <a:rPr lang="vi-VN" dirty="0">
                <a:solidFill>
                  <a:schemeClr val="bg1"/>
                </a:solidFill>
              </a:rPr>
              <a:t>Microsoft Paint</a:t>
            </a:r>
            <a:r>
              <a:rPr lang="vi-VN" dirty="0" smtClean="0">
                <a:solidFill>
                  <a:schemeClr val="bg1"/>
                </a:solidFill>
              </a:rPr>
              <a:t>.</a:t>
            </a:r>
            <a:endParaRPr lang="en-US" dirty="0">
              <a:solidFill>
                <a:schemeClr val="bg1"/>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656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1" end="1"/>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1" dur="500"/>
                                        <p:tgtEl>
                                          <p:spTgt spid="4">
                                            <p:txEl>
                                              <p:pRg st="2" end="2"/>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4">
                                            <p:txEl>
                                              <p:pRg st="2" end="2"/>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5" dur="500"/>
                                        <p:tgtEl>
                                          <p:spTgt spid="4">
                                            <p:txEl>
                                              <p:pRg st="4" end="4"/>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4">
                                            <p:txEl>
                                              <p:pRg st="4" end="4"/>
                                            </p:txEl>
                                          </p:spTgt>
                                        </p:tgtEl>
                                        <p:attrNameLst>
                                          <p:attrName>style.visibility</p:attrName>
                                        </p:attrNameLst>
                                      </p:cBhvr>
                                      <p:to>
                                        <p:strVal val="hidden"/>
                                      </p:to>
                                    </p:set>
                                  </p:childTnLst>
                                </p:cTn>
                              </p:par>
                            </p:childTnLst>
                          </p:cTn>
                        </p:par>
                        <p:par>
                          <p:cTn id="17" fill="hold">
                            <p:stCondLst>
                              <p:cond delay="500"/>
                            </p:stCondLst>
                            <p:childTnLst>
                              <p:par>
                                <p:cTn id="18" presetID="6" presetClass="emph" presetSubtype="0" repeatCount="indefinite" autoRev="1" fill="hold" nodeType="afterEffect">
                                  <p:stCondLst>
                                    <p:cond delay="0"/>
                                  </p:stCondLst>
                                  <p:childTnLst>
                                    <p:animScale>
                                      <p:cBhvr>
                                        <p:cTn id="19" dur="2000" fill="hold"/>
                                        <p:tgtEl>
                                          <p:spTgt spid="4">
                                            <p:txEl>
                                              <p:pRg st="3" end="3"/>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solidFill>
                  <a:schemeClr val="bg1"/>
                </a:solidFill>
                <a:latin typeface="Times New Roman" panose="02020603050405020304" pitchFamily="18" charset="0"/>
                <a:cs typeface="Times New Roman" panose="02020603050405020304" pitchFamily="18" charset="0"/>
              </a:rPr>
              <a:t>Câu</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hỏi</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ôn</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tập</a:t>
            </a:r>
            <a:endParaRPr lang="en-US" cap="none" dirty="0">
              <a:ln w="0"/>
              <a:solidFill>
                <a:schemeClr val="bg1"/>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519238"/>
            <a:ext cx="11714162" cy="3987800"/>
          </a:xfrm>
        </p:spPr>
        <p:txBody>
          <a:bodyPr>
            <a:normAutofit/>
          </a:bodyPr>
          <a:lstStyle/>
          <a:p>
            <a:pPr marL="514350" lvl="0" indent="-514350" algn="just">
              <a:buClrTx/>
              <a:buFont typeface="+mj-lt"/>
              <a:buAutoNum type="arabicPeriod" startAt="3"/>
            </a:pPr>
            <a:r>
              <a:rPr lang="en-US" b="1" dirty="0" err="1" smtClean="0">
                <a:solidFill>
                  <a:schemeClr val="bg1"/>
                </a:solidFill>
              </a:rPr>
              <a:t>Bạn</a:t>
            </a:r>
            <a:r>
              <a:rPr lang="vi-VN" b="1" dirty="0" smtClean="0">
                <a:solidFill>
                  <a:schemeClr val="bg1"/>
                </a:solidFill>
              </a:rPr>
              <a:t> </a:t>
            </a:r>
            <a:r>
              <a:rPr lang="vi-VN" b="1" dirty="0">
                <a:solidFill>
                  <a:schemeClr val="bg1"/>
                </a:solidFill>
              </a:rPr>
              <a:t>cần thiết kế </a:t>
            </a:r>
            <a:r>
              <a:rPr lang="en-US" b="1" dirty="0" err="1" smtClean="0">
                <a:solidFill>
                  <a:schemeClr val="bg1"/>
                </a:solidFill>
              </a:rPr>
              <a:t>một</a:t>
            </a:r>
            <a:r>
              <a:rPr lang="en-US" b="1" dirty="0" smtClean="0">
                <a:solidFill>
                  <a:schemeClr val="bg1"/>
                </a:solidFill>
              </a:rPr>
              <a:t> </a:t>
            </a:r>
            <a:r>
              <a:rPr lang="en-US" b="1" dirty="0" err="1" smtClean="0">
                <a:solidFill>
                  <a:schemeClr val="bg1"/>
                </a:solidFill>
              </a:rPr>
              <a:t>biểu</a:t>
            </a:r>
            <a:r>
              <a:rPr lang="en-US" b="1" dirty="0" smtClean="0">
                <a:solidFill>
                  <a:schemeClr val="bg1"/>
                </a:solidFill>
              </a:rPr>
              <a:t> </a:t>
            </a:r>
            <a:r>
              <a:rPr lang="en-US" b="1" dirty="0" err="1" smtClean="0">
                <a:solidFill>
                  <a:schemeClr val="bg1"/>
                </a:solidFill>
              </a:rPr>
              <a:t>tượng</a:t>
            </a:r>
            <a:r>
              <a:rPr lang="en-US" b="1" dirty="0" smtClean="0">
                <a:solidFill>
                  <a:schemeClr val="bg1"/>
                </a:solidFill>
              </a:rPr>
              <a:t> (logo)</a:t>
            </a:r>
            <a:r>
              <a:rPr lang="vi-VN" b="1" dirty="0" smtClean="0">
                <a:solidFill>
                  <a:schemeClr val="bg1"/>
                </a:solidFill>
              </a:rPr>
              <a:t> </a:t>
            </a:r>
            <a:r>
              <a:rPr lang="vi-VN" b="1" dirty="0">
                <a:solidFill>
                  <a:schemeClr val="bg1"/>
                </a:solidFill>
              </a:rPr>
              <a:t>riêng </a:t>
            </a:r>
            <a:r>
              <a:rPr lang="vi-VN" b="1" dirty="0" smtClean="0">
                <a:solidFill>
                  <a:schemeClr val="bg1"/>
                </a:solidFill>
              </a:rPr>
              <a:t>cho </a:t>
            </a:r>
            <a:r>
              <a:rPr lang="vi-VN" b="1" dirty="0">
                <a:solidFill>
                  <a:schemeClr val="bg1"/>
                </a:solidFill>
              </a:rPr>
              <a:t>lớp </a:t>
            </a:r>
            <a:r>
              <a:rPr lang="vi-VN" b="1" dirty="0" smtClean="0">
                <a:solidFill>
                  <a:schemeClr val="bg1"/>
                </a:solidFill>
              </a:rPr>
              <a:t>của </a:t>
            </a:r>
            <a:r>
              <a:rPr lang="vi-VN" b="1" dirty="0">
                <a:solidFill>
                  <a:schemeClr val="bg1"/>
                </a:solidFill>
              </a:rPr>
              <a:t>mình. Bạn có thể chọn chương trình nào sau </a:t>
            </a:r>
            <a:r>
              <a:rPr lang="vi-VN" b="1" dirty="0" smtClean="0">
                <a:solidFill>
                  <a:schemeClr val="bg1"/>
                </a:solidFill>
              </a:rPr>
              <a:t>đây</a:t>
            </a:r>
            <a:r>
              <a:rPr lang="en-US" b="1" dirty="0" smtClean="0">
                <a:solidFill>
                  <a:schemeClr val="bg1"/>
                </a:solidFill>
              </a:rPr>
              <a:t>?</a:t>
            </a:r>
            <a:endParaRPr lang="vi-VN" b="1" dirty="0">
              <a:solidFill>
                <a:schemeClr val="bg1"/>
              </a:solidFill>
            </a:endParaRPr>
          </a:p>
          <a:p>
            <a:pPr marL="1028700" lvl="1" indent="-508000" algn="just">
              <a:buClrTx/>
              <a:buFont typeface="+mj-lt"/>
              <a:buAutoNum type="alphaLcPeriod"/>
            </a:pPr>
            <a:r>
              <a:rPr lang="en-US" dirty="0" smtClean="0">
                <a:solidFill>
                  <a:schemeClr val="bg1"/>
                </a:solidFill>
              </a:rPr>
              <a:t>Microsoft Word</a:t>
            </a:r>
            <a:endParaRPr lang="vi-VN" dirty="0">
              <a:solidFill>
                <a:schemeClr val="bg1"/>
              </a:solidFill>
            </a:endParaRPr>
          </a:p>
          <a:p>
            <a:pPr marL="1028700" lvl="1" indent="-508000" algn="just">
              <a:lnSpc>
                <a:spcPct val="150000"/>
              </a:lnSpc>
              <a:buClrTx/>
              <a:buFont typeface="+mj-lt"/>
              <a:buAutoNum type="alphaLcPeriod"/>
            </a:pPr>
            <a:r>
              <a:rPr lang="vi-VN" dirty="0">
                <a:solidFill>
                  <a:schemeClr val="bg1"/>
                </a:solidFill>
              </a:rPr>
              <a:t>Microsoft Excel</a:t>
            </a:r>
          </a:p>
          <a:p>
            <a:pPr marL="1028700" lvl="1" indent="-508000" algn="just">
              <a:lnSpc>
                <a:spcPct val="150000"/>
              </a:lnSpc>
              <a:buClrTx/>
              <a:buFont typeface="+mj-lt"/>
              <a:buAutoNum type="alphaLcPeriod"/>
            </a:pPr>
            <a:r>
              <a:rPr lang="vi-VN" dirty="0">
                <a:solidFill>
                  <a:schemeClr val="bg1"/>
                </a:solidFill>
              </a:rPr>
              <a:t>Microsoft Powerpoint</a:t>
            </a:r>
          </a:p>
          <a:p>
            <a:pPr marL="1028700" lvl="1" indent="-508000" algn="just">
              <a:lnSpc>
                <a:spcPct val="150000"/>
              </a:lnSpc>
              <a:buClrTx/>
              <a:buFont typeface="+mj-lt"/>
              <a:buAutoNum type="alphaLcPeriod"/>
            </a:pPr>
            <a:r>
              <a:rPr lang="vi-VN" dirty="0">
                <a:solidFill>
                  <a:schemeClr val="bg1"/>
                </a:solidFill>
              </a:rPr>
              <a:t>Microsoft Paint</a:t>
            </a:r>
            <a:r>
              <a:rPr lang="vi-VN" dirty="0" smtClean="0">
                <a:solidFill>
                  <a:schemeClr val="bg1"/>
                </a:solidFill>
              </a:rPr>
              <a:t>.</a:t>
            </a:r>
            <a:endParaRPr lang="en-US" dirty="0">
              <a:solidFill>
                <a:schemeClr val="bg1"/>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54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1" end="1"/>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1" dur="500"/>
                                        <p:tgtEl>
                                          <p:spTgt spid="4">
                                            <p:txEl>
                                              <p:pRg st="2" end="2"/>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4">
                                            <p:txEl>
                                              <p:pRg st="2" end="2"/>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5" dur="500"/>
                                        <p:tgtEl>
                                          <p:spTgt spid="4">
                                            <p:txEl>
                                              <p:pRg st="3" end="3"/>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4">
                                            <p:txEl>
                                              <p:pRg st="3" end="3"/>
                                            </p:txEl>
                                          </p:spTgt>
                                        </p:tgtEl>
                                        <p:attrNameLst>
                                          <p:attrName>style.visibility</p:attrName>
                                        </p:attrNameLst>
                                      </p:cBhvr>
                                      <p:to>
                                        <p:strVal val="hidden"/>
                                      </p:to>
                                    </p:set>
                                  </p:childTnLst>
                                </p:cTn>
                              </p:par>
                            </p:childTnLst>
                          </p:cTn>
                        </p:par>
                        <p:par>
                          <p:cTn id="17" fill="hold">
                            <p:stCondLst>
                              <p:cond delay="500"/>
                            </p:stCondLst>
                            <p:childTnLst>
                              <p:par>
                                <p:cTn id="18" presetID="6" presetClass="emph" presetSubtype="0" repeatCount="indefinite" autoRev="1" fill="hold" nodeType="afterEffect">
                                  <p:stCondLst>
                                    <p:cond delay="0"/>
                                  </p:stCondLst>
                                  <p:childTnLst>
                                    <p:animScale>
                                      <p:cBhvr>
                                        <p:cTn id="19" dur="2000" fill="hold"/>
                                        <p:tgtEl>
                                          <p:spTgt spid="4">
                                            <p:txEl>
                                              <p:pRg st="4" end="4"/>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latin typeface="Times New Roman" panose="02020603050405020304" pitchFamily="18" charset="0"/>
                <a:cs typeface="Times New Roman" panose="02020603050405020304" pitchFamily="18" charset="0"/>
              </a:rPr>
              <a:t>Câu</a:t>
            </a:r>
            <a:r>
              <a:rPr lang="en-US" cap="none" dirty="0" smtClean="0">
                <a:ln w="0"/>
                <a:latin typeface="Times New Roman" panose="02020603050405020304" pitchFamily="18" charset="0"/>
                <a:cs typeface="Times New Roman" panose="02020603050405020304" pitchFamily="18" charset="0"/>
              </a:rPr>
              <a:t> </a:t>
            </a:r>
            <a:r>
              <a:rPr lang="en-US" cap="none" dirty="0" err="1" smtClean="0">
                <a:ln w="0"/>
                <a:latin typeface="Times New Roman" panose="02020603050405020304" pitchFamily="18" charset="0"/>
                <a:cs typeface="Times New Roman" panose="02020603050405020304" pitchFamily="18" charset="0"/>
              </a:rPr>
              <a:t>hỏi</a:t>
            </a:r>
            <a:r>
              <a:rPr lang="en-US" cap="none" dirty="0" smtClean="0">
                <a:ln w="0"/>
                <a:latin typeface="Times New Roman" panose="02020603050405020304" pitchFamily="18" charset="0"/>
                <a:cs typeface="Times New Roman" panose="02020603050405020304" pitchFamily="18" charset="0"/>
              </a:rPr>
              <a:t> </a:t>
            </a:r>
            <a:r>
              <a:rPr lang="en-US" cap="none" dirty="0" err="1" smtClean="0">
                <a:ln w="0"/>
                <a:latin typeface="Times New Roman" panose="02020603050405020304" pitchFamily="18" charset="0"/>
                <a:cs typeface="Times New Roman" panose="02020603050405020304" pitchFamily="18" charset="0"/>
              </a:rPr>
              <a:t>ôn</a:t>
            </a:r>
            <a:r>
              <a:rPr lang="en-US" cap="none" dirty="0" smtClean="0">
                <a:ln w="0"/>
                <a:latin typeface="Times New Roman" panose="02020603050405020304" pitchFamily="18" charset="0"/>
                <a:cs typeface="Times New Roman" panose="02020603050405020304" pitchFamily="18" charset="0"/>
              </a:rPr>
              <a:t> </a:t>
            </a:r>
            <a:r>
              <a:rPr lang="en-US" cap="none" dirty="0" err="1" smtClean="0">
                <a:ln w="0"/>
                <a:latin typeface="Times New Roman" panose="02020603050405020304" pitchFamily="18" charset="0"/>
                <a:cs typeface="Times New Roman" panose="02020603050405020304" pitchFamily="18" charset="0"/>
              </a:rPr>
              <a:t>luyện</a:t>
            </a:r>
            <a:endParaRPr lang="en-US" cap="none" dirty="0">
              <a:ln w="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697038"/>
            <a:ext cx="11993562" cy="3987800"/>
          </a:xfrm>
        </p:spPr>
        <p:txBody>
          <a:bodyPr>
            <a:normAutofit/>
          </a:bodyPr>
          <a:lstStyle/>
          <a:p>
            <a:pPr marL="514350" lvl="0" indent="-514350">
              <a:buClr>
                <a:schemeClr val="bg2"/>
              </a:buClr>
              <a:buFont typeface="+mj-lt"/>
              <a:buAutoNum type="arabicPeriod"/>
            </a:pPr>
            <a:r>
              <a:rPr lang="en-US" b="1" dirty="0" err="1">
                <a:solidFill>
                  <a:schemeClr val="bg2"/>
                </a:solidFill>
                <a:latin typeface="Times New Roman" panose="02020603050405020304" pitchFamily="18" charset="0"/>
                <a:cs typeface="Times New Roman" panose="02020603050405020304" pitchFamily="18" charset="0"/>
              </a:rPr>
              <a:t>Em</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hãy</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cho</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biết</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đâu</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là</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phần</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mềm</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ứng</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dụng</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máy</a:t>
            </a:r>
            <a:r>
              <a:rPr lang="en-US" b="1" dirty="0">
                <a:solidFill>
                  <a:schemeClr val="bg2"/>
                </a:solidFill>
                <a:latin typeface="Times New Roman" panose="02020603050405020304" pitchFamily="18" charset="0"/>
                <a:cs typeface="Times New Roman" panose="02020603050405020304" pitchFamily="18" charset="0"/>
              </a:rPr>
              <a:t> </a:t>
            </a:r>
            <a:r>
              <a:rPr lang="en-US" b="1" dirty="0" err="1" smtClean="0">
                <a:solidFill>
                  <a:schemeClr val="bg2"/>
                </a:solidFill>
                <a:latin typeface="Times New Roman" panose="02020603050405020304" pitchFamily="18" charset="0"/>
                <a:cs typeface="Times New Roman" panose="02020603050405020304" pitchFamily="18" charset="0"/>
              </a:rPr>
              <a:t>tính</a:t>
            </a:r>
            <a:r>
              <a:rPr lang="en-US" b="1" dirty="0" smtClean="0">
                <a:solidFill>
                  <a:schemeClr val="bg2"/>
                </a:solidFill>
                <a:latin typeface="Times New Roman" panose="02020603050405020304" pitchFamily="18" charset="0"/>
                <a:cs typeface="Times New Roman" panose="02020603050405020304" pitchFamily="18" charset="0"/>
              </a:rPr>
              <a:t>? (</a:t>
            </a:r>
            <a:r>
              <a:rPr lang="en-US" b="1" dirty="0" err="1" smtClean="0">
                <a:solidFill>
                  <a:schemeClr val="bg2"/>
                </a:solidFill>
                <a:latin typeface="Times New Roman" panose="02020603050405020304" pitchFamily="18" charset="0"/>
                <a:cs typeface="Times New Roman" panose="02020603050405020304" pitchFamily="18" charset="0"/>
              </a:rPr>
              <a:t>Chọn</a:t>
            </a:r>
            <a:r>
              <a:rPr lang="en-US" b="1" dirty="0" smtClean="0">
                <a:solidFill>
                  <a:schemeClr val="bg2"/>
                </a:solidFill>
                <a:latin typeface="Times New Roman" panose="02020603050405020304" pitchFamily="18" charset="0"/>
                <a:cs typeface="Times New Roman" panose="02020603050405020304" pitchFamily="18" charset="0"/>
              </a:rPr>
              <a:t> 1).</a:t>
            </a:r>
            <a:endParaRPr lang="en-US" b="1" dirty="0">
              <a:solidFill>
                <a:schemeClr val="bg2"/>
              </a:solidFill>
              <a:latin typeface="Times New Roman" panose="02020603050405020304" pitchFamily="18" charset="0"/>
              <a:cs typeface="Times New Roman" panose="02020603050405020304" pitchFamily="18" charset="0"/>
            </a:endParaRPr>
          </a:p>
          <a:p>
            <a:pPr marL="971550" lvl="1" indent="-514350">
              <a:lnSpc>
                <a:spcPct val="150000"/>
              </a:lnSpc>
              <a:buClr>
                <a:schemeClr val="bg2"/>
              </a:buClr>
              <a:buFont typeface="+mj-lt"/>
              <a:buAutoNum type="alphaLcPeriod"/>
            </a:pPr>
            <a:r>
              <a:rPr lang="en-US" dirty="0">
                <a:solidFill>
                  <a:schemeClr val="bg2"/>
                </a:solidFill>
                <a:latin typeface="Times New Roman" panose="02020603050405020304" pitchFamily="18" charset="0"/>
                <a:cs typeface="Times New Roman" panose="02020603050405020304" pitchFamily="18" charset="0"/>
              </a:rPr>
              <a:t>Microsoft Windows</a:t>
            </a:r>
          </a:p>
          <a:p>
            <a:pPr marL="971550" lvl="1" indent="-514350">
              <a:lnSpc>
                <a:spcPct val="150000"/>
              </a:lnSpc>
              <a:buClr>
                <a:schemeClr val="bg2"/>
              </a:buClr>
              <a:buFont typeface="+mj-lt"/>
              <a:buAutoNum type="alphaLcPeriod"/>
            </a:pPr>
            <a:r>
              <a:rPr lang="en-US" dirty="0" err="1">
                <a:solidFill>
                  <a:schemeClr val="bg2"/>
                </a:solidFill>
                <a:latin typeface="Times New Roman" panose="02020603050405020304" pitchFamily="18" charset="0"/>
                <a:cs typeface="Times New Roman" panose="02020603050405020304" pitchFamily="18" charset="0"/>
              </a:rPr>
              <a:t>Máy</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tính</a:t>
            </a:r>
            <a:r>
              <a:rPr lang="en-US" dirty="0">
                <a:solidFill>
                  <a:schemeClr val="bg2"/>
                </a:solidFill>
                <a:latin typeface="Times New Roman" panose="02020603050405020304" pitchFamily="18" charset="0"/>
                <a:cs typeface="Times New Roman" panose="02020603050405020304" pitchFamily="18" charset="0"/>
              </a:rPr>
              <a:t> Mac</a:t>
            </a:r>
          </a:p>
          <a:p>
            <a:pPr marL="971550" lvl="1" indent="-514350">
              <a:lnSpc>
                <a:spcPct val="150000"/>
              </a:lnSpc>
              <a:buClr>
                <a:schemeClr val="bg2"/>
              </a:buClr>
              <a:buFont typeface="+mj-lt"/>
              <a:buAutoNum type="alphaLcPeriod"/>
            </a:pPr>
            <a:r>
              <a:rPr lang="en-US" dirty="0">
                <a:solidFill>
                  <a:schemeClr val="bg2"/>
                </a:solidFill>
                <a:latin typeface="Times New Roman" panose="02020603050405020304" pitchFamily="18" charset="0"/>
                <a:cs typeface="Times New Roman" panose="02020603050405020304" pitchFamily="18" charset="0"/>
              </a:rPr>
              <a:t>Android</a:t>
            </a:r>
          </a:p>
          <a:p>
            <a:pPr marL="971550" lvl="1" indent="-514350">
              <a:lnSpc>
                <a:spcPct val="150000"/>
              </a:lnSpc>
              <a:buClr>
                <a:schemeClr val="bg2"/>
              </a:buClr>
              <a:buFont typeface="+mj-lt"/>
              <a:buAutoNum type="alphaLcPeriod"/>
            </a:pPr>
            <a:r>
              <a:rPr lang="en-US" dirty="0">
                <a:solidFill>
                  <a:schemeClr val="bg2"/>
                </a:solidFill>
                <a:latin typeface="Times New Roman" panose="02020603050405020304" pitchFamily="18" charset="0"/>
                <a:cs typeface="Times New Roman" panose="02020603050405020304" pitchFamily="18" charset="0"/>
              </a:rPr>
              <a:t>Microsoft Excel</a:t>
            </a: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944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2" end="2"/>
                                            </p:txEl>
                                          </p:spTgt>
                                        </p:tgtEl>
                                        <p:attrNameLst>
                                          <p:attrName>ppt_w</p:attrName>
                                        </p:attrNameLst>
                                      </p:cBhvr>
                                      <p:tavLst>
                                        <p:tav tm="0">
                                          <p:val>
                                            <p:strVal val="ppt_w"/>
                                          </p:val>
                                        </p:tav>
                                        <p:tav tm="100000">
                                          <p:val>
                                            <p:fltVal val="0"/>
                                          </p:val>
                                        </p:tav>
                                      </p:tavLst>
                                    </p:anim>
                                    <p:anim calcmode="lin" valueType="num">
                                      <p:cBhvr>
                                        <p:cTn id="13" dur="1000"/>
                                        <p:tgtEl>
                                          <p:spTgt spid="4">
                                            <p:txEl>
                                              <p:pRg st="2" end="2"/>
                                            </p:txEl>
                                          </p:spTgt>
                                        </p:tgtEl>
                                        <p:attrNameLst>
                                          <p:attrName>ppt_h</p:attrName>
                                        </p:attrNameLst>
                                      </p:cBhvr>
                                      <p:tavLst>
                                        <p:tav tm="0">
                                          <p:val>
                                            <p:strVal val="ppt_h"/>
                                          </p:val>
                                        </p:tav>
                                        <p:tav tm="100000">
                                          <p:val>
                                            <p:fltVal val="0"/>
                                          </p:val>
                                        </p:tav>
                                      </p:tavLst>
                                    </p:anim>
                                    <p:anim calcmode="lin" valueType="num">
                                      <p:cBhvr>
                                        <p:cTn id="14" dur="1000"/>
                                        <p:tgtEl>
                                          <p:spTgt spid="4">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2" end="2"/>
                                            </p:txEl>
                                          </p:spTgt>
                                        </p:tgtEl>
                                      </p:cBhvr>
                                    </p:animEffect>
                                    <p:set>
                                      <p:cBhvr>
                                        <p:cTn id="16" dur="1" fill="hold">
                                          <p:stCondLst>
                                            <p:cond delay="999"/>
                                          </p:stCondLst>
                                        </p:cTn>
                                        <p:tgtEl>
                                          <p:spTgt spid="4">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3" end="3"/>
                                            </p:txEl>
                                          </p:spTgt>
                                        </p:tgtEl>
                                        <p:attrNameLst>
                                          <p:attrName>ppt_w</p:attrName>
                                        </p:attrNameLst>
                                      </p:cBhvr>
                                      <p:tavLst>
                                        <p:tav tm="0">
                                          <p:val>
                                            <p:strVal val="ppt_w"/>
                                          </p:val>
                                        </p:tav>
                                        <p:tav tm="100000">
                                          <p:val>
                                            <p:fltVal val="0"/>
                                          </p:val>
                                        </p:tav>
                                      </p:tavLst>
                                    </p:anim>
                                    <p:anim calcmode="lin" valueType="num">
                                      <p:cBhvr>
                                        <p:cTn id="19" dur="1000"/>
                                        <p:tgtEl>
                                          <p:spTgt spid="4">
                                            <p:txEl>
                                              <p:pRg st="3" end="3"/>
                                            </p:txEl>
                                          </p:spTgt>
                                        </p:tgtEl>
                                        <p:attrNameLst>
                                          <p:attrName>ppt_h</p:attrName>
                                        </p:attrNameLst>
                                      </p:cBhvr>
                                      <p:tavLst>
                                        <p:tav tm="0">
                                          <p:val>
                                            <p:strVal val="ppt_h"/>
                                          </p:val>
                                        </p:tav>
                                        <p:tav tm="100000">
                                          <p:val>
                                            <p:fltVal val="0"/>
                                          </p:val>
                                        </p:tav>
                                      </p:tavLst>
                                    </p:anim>
                                    <p:anim calcmode="lin" valueType="num">
                                      <p:cBhvr>
                                        <p:cTn id="20"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3" end="3"/>
                                            </p:txEl>
                                          </p:spTgt>
                                        </p:tgtEl>
                                      </p:cBhvr>
                                    </p:animEffect>
                                    <p:set>
                                      <p:cBhvr>
                                        <p:cTn id="22" dur="1" fill="hold">
                                          <p:stCondLst>
                                            <p:cond delay="999"/>
                                          </p:stCondLst>
                                        </p:cTn>
                                        <p:tgtEl>
                                          <p:spTgt spid="4">
                                            <p:txEl>
                                              <p:pRg st="3" end="3"/>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4" end="4"/>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198438" y="1600200"/>
            <a:ext cx="11739562" cy="3784600"/>
          </a:xfrm>
        </p:spPr>
        <p:txBody>
          <a:bodyPr>
            <a:normAutofit/>
          </a:bodyPr>
          <a:lstStyle/>
          <a:p>
            <a:pPr marL="514350" lvl="0" indent="-514350">
              <a:buClr>
                <a:schemeClr val="bg2"/>
              </a:buClr>
              <a:buFont typeface="+mj-lt"/>
              <a:buAutoNum type="arabicPeriod" startAt="2"/>
            </a:pPr>
            <a:r>
              <a:rPr lang="en-US" b="1" dirty="0">
                <a:solidFill>
                  <a:schemeClr val="bg2"/>
                </a:solidFill>
                <a:latin typeface="Times New Roman" panose="02020603050405020304" pitchFamily="18" charset="0"/>
                <a:cs typeface="Times New Roman" panose="02020603050405020304" pitchFamily="18" charset="0"/>
              </a:rPr>
              <a:t>Theo </a:t>
            </a:r>
            <a:r>
              <a:rPr lang="en-US" b="1" dirty="0" err="1">
                <a:solidFill>
                  <a:schemeClr val="bg2"/>
                </a:solidFill>
                <a:latin typeface="Times New Roman" panose="02020603050405020304" pitchFamily="18" charset="0"/>
                <a:cs typeface="Times New Roman" panose="02020603050405020304" pitchFamily="18" charset="0"/>
              </a:rPr>
              <a:t>em</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hai</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lựa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chọn</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nào</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chỉ</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ra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tiện</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ích</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của</a:t>
            </a:r>
            <a:r>
              <a:rPr lang="en-US" b="1" dirty="0">
                <a:solidFill>
                  <a:schemeClr val="bg2"/>
                </a:solidFill>
                <a:latin typeface="Times New Roman" panose="02020603050405020304" pitchFamily="18" charset="0"/>
                <a:cs typeface="Times New Roman" panose="02020603050405020304" pitchFamily="18" charset="0"/>
              </a:rPr>
              <a:t> </a:t>
            </a:r>
            <a:r>
              <a:rPr lang="en-US" b="1" dirty="0" err="1">
                <a:solidFill>
                  <a:schemeClr val="bg2"/>
                </a:solidFill>
                <a:latin typeface="Times New Roman" panose="02020603050405020304" pitchFamily="18" charset="0"/>
                <a:cs typeface="Times New Roman" panose="02020603050405020304" pitchFamily="18" charset="0"/>
              </a:rPr>
              <a:t>tập</a:t>
            </a:r>
            <a:r>
              <a:rPr lang="en-US" b="1" dirty="0">
                <a:solidFill>
                  <a:schemeClr val="bg2"/>
                </a:solidFill>
                <a:latin typeface="Times New Roman" panose="02020603050405020304" pitchFamily="18" charset="0"/>
                <a:cs typeface="Times New Roman" panose="02020603050405020304" pitchFamily="18" charset="0"/>
              </a:rPr>
              <a:t> tin </a:t>
            </a:r>
            <a:r>
              <a:rPr lang="en-US" b="1" dirty="0" err="1">
                <a:solidFill>
                  <a:schemeClr val="bg2"/>
                </a:solidFill>
                <a:latin typeface="Times New Roman" panose="02020603050405020304" pitchFamily="18" charset="0"/>
                <a:cs typeface="Times New Roman" panose="02020603050405020304" pitchFamily="18" charset="0"/>
              </a:rPr>
              <a:t>nén</a:t>
            </a:r>
            <a:r>
              <a:rPr lang="en-US" b="1" dirty="0" smtClean="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
                <a:schemeClr val="bg2"/>
              </a:buClr>
              <a:buFont typeface="+mj-lt"/>
              <a:buAutoNum type="alphaLcPeriod"/>
            </a:pPr>
            <a:r>
              <a:rPr lang="en-US" dirty="0" err="1" smtClean="0">
                <a:solidFill>
                  <a:schemeClr val="bg2"/>
                </a:solidFill>
                <a:latin typeface="Times New Roman" panose="02020603050405020304" pitchFamily="18" charset="0"/>
                <a:cs typeface="Times New Roman" panose="02020603050405020304" pitchFamily="18" charset="0"/>
              </a:rPr>
              <a:t>Tập</a:t>
            </a:r>
            <a:r>
              <a:rPr lang="en-US" dirty="0" smtClean="0">
                <a:solidFill>
                  <a:schemeClr val="bg2"/>
                </a:solidFill>
                <a:latin typeface="Times New Roman" panose="02020603050405020304" pitchFamily="18" charset="0"/>
                <a:cs typeface="Times New Roman" panose="02020603050405020304" pitchFamily="18" charset="0"/>
              </a:rPr>
              <a:t> tin ban </a:t>
            </a:r>
            <a:r>
              <a:rPr lang="en-US" dirty="0" err="1" smtClean="0">
                <a:solidFill>
                  <a:schemeClr val="bg2"/>
                </a:solidFill>
                <a:latin typeface="Times New Roman" panose="02020603050405020304" pitchFamily="18" charset="0"/>
                <a:cs typeface="Times New Roman" panose="02020603050405020304" pitchFamily="18" charset="0"/>
              </a:rPr>
              <a:t>đầu</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có</a:t>
            </a:r>
            <a:r>
              <a:rPr lang="en-US" dirty="0" smtClean="0">
                <a:solidFill>
                  <a:schemeClr val="bg2"/>
                </a:solidFill>
                <a:latin typeface="Times New Roman" panose="02020603050405020304" pitchFamily="18" charset="0"/>
                <a:cs typeface="Times New Roman" panose="02020603050405020304" pitchFamily="18" charset="0"/>
              </a:rPr>
              <a:t> dung </a:t>
            </a:r>
            <a:r>
              <a:rPr lang="en-US" dirty="0" err="1" smtClean="0">
                <a:solidFill>
                  <a:schemeClr val="bg2"/>
                </a:solidFill>
                <a:latin typeface="Times New Roman" panose="02020603050405020304" pitchFamily="18" charset="0"/>
                <a:cs typeface="Times New Roman" panose="02020603050405020304" pitchFamily="18" charset="0"/>
              </a:rPr>
              <a:t>lượng</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nhỏ</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hơn</a:t>
            </a:r>
            <a:r>
              <a:rPr lang="en-US" dirty="0" smtClean="0">
                <a:solidFill>
                  <a:schemeClr val="bg2"/>
                </a:solidFill>
                <a:latin typeface="Times New Roman" panose="02020603050405020304" pitchFamily="18" charset="0"/>
                <a:cs typeface="Times New Roman" panose="02020603050405020304" pitchFamily="18" charset="0"/>
              </a:rPr>
              <a:t> dung </a:t>
            </a:r>
            <a:r>
              <a:rPr lang="en-US" dirty="0" err="1" smtClean="0">
                <a:solidFill>
                  <a:schemeClr val="bg2"/>
                </a:solidFill>
                <a:latin typeface="Times New Roman" panose="02020603050405020304" pitchFamily="18" charset="0"/>
                <a:cs typeface="Times New Roman" panose="02020603050405020304" pitchFamily="18" charset="0"/>
              </a:rPr>
              <a:t>lượng</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của</a:t>
            </a:r>
            <a:r>
              <a:rPr lang="en-US" dirty="0" smtClean="0">
                <a:solidFill>
                  <a:schemeClr val="bg2"/>
                </a:solidFill>
                <a:latin typeface="Times New Roman" panose="02020603050405020304" pitchFamily="18" charset="0"/>
                <a:cs typeface="Times New Roman" panose="02020603050405020304" pitchFamily="18" charset="0"/>
              </a:rPr>
              <a:t> </a:t>
            </a:r>
            <a:r>
              <a:rPr lang="en-US" dirty="0" err="1" smtClean="0">
                <a:solidFill>
                  <a:schemeClr val="bg2"/>
                </a:solidFill>
                <a:latin typeface="Times New Roman" panose="02020603050405020304" pitchFamily="18" charset="0"/>
                <a:cs typeface="Times New Roman" panose="02020603050405020304" pitchFamily="18" charset="0"/>
              </a:rPr>
              <a:t>tập</a:t>
            </a:r>
            <a:r>
              <a:rPr lang="en-US" dirty="0" smtClean="0">
                <a:solidFill>
                  <a:schemeClr val="bg2"/>
                </a:solidFill>
                <a:latin typeface="Times New Roman" panose="02020603050405020304" pitchFamily="18" charset="0"/>
                <a:cs typeface="Times New Roman" panose="02020603050405020304" pitchFamily="18" charset="0"/>
              </a:rPr>
              <a:t> tin </a:t>
            </a:r>
            <a:r>
              <a:rPr lang="en-US" dirty="0" err="1" smtClean="0">
                <a:solidFill>
                  <a:schemeClr val="bg2"/>
                </a:solidFill>
                <a:latin typeface="Times New Roman" panose="02020603050405020304" pitchFamily="18" charset="0"/>
                <a:cs typeface="Times New Roman" panose="02020603050405020304" pitchFamily="18" charset="0"/>
              </a:rPr>
              <a:t>nén</a:t>
            </a:r>
            <a:r>
              <a:rPr lang="en-US" dirty="0" smtClean="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
                <a:schemeClr val="bg2"/>
              </a:buClr>
              <a:buFont typeface="+mj-lt"/>
              <a:buAutoNum type="alphaLcPeriod"/>
            </a:pPr>
            <a:r>
              <a:rPr lang="en-US" dirty="0" err="1" smtClean="0">
                <a:solidFill>
                  <a:schemeClr val="bg2"/>
                </a:solidFill>
                <a:latin typeface="Times New Roman" panose="02020603050405020304" pitchFamily="18" charset="0"/>
                <a:cs typeface="Times New Roman" panose="02020603050405020304" pitchFamily="18" charset="0"/>
              </a:rPr>
              <a:t>Thông</a:t>
            </a:r>
            <a:r>
              <a:rPr lang="en-US" dirty="0" smtClean="0">
                <a:solidFill>
                  <a:schemeClr val="bg2"/>
                </a:solidFill>
                <a:latin typeface="Times New Roman" panose="02020603050405020304" pitchFamily="18" charset="0"/>
                <a:cs typeface="Times New Roman" panose="02020603050405020304" pitchFamily="18" charset="0"/>
              </a:rPr>
              <a:t> </a:t>
            </a:r>
            <a:r>
              <a:rPr lang="en-US" dirty="0">
                <a:solidFill>
                  <a:schemeClr val="bg2"/>
                </a:solidFill>
                <a:latin typeface="Times New Roman" panose="02020603050405020304" pitchFamily="18" charset="0"/>
                <a:cs typeface="Times New Roman" panose="02020603050405020304" pitchFamily="18" charset="0"/>
              </a:rPr>
              <a:t>tin ban </a:t>
            </a:r>
            <a:r>
              <a:rPr lang="en-US" dirty="0" err="1">
                <a:solidFill>
                  <a:schemeClr val="bg2"/>
                </a:solidFill>
                <a:latin typeface="Times New Roman" panose="02020603050405020304" pitchFamily="18" charset="0"/>
                <a:cs typeface="Times New Roman" panose="02020603050405020304" pitchFamily="18" charset="0"/>
              </a:rPr>
              <a:t>đầu</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không</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bị</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mất</a:t>
            </a:r>
            <a:r>
              <a:rPr lang="en-US" dirty="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
                <a:schemeClr val="bg2"/>
              </a:buClr>
              <a:buFont typeface="+mj-lt"/>
              <a:buAutoNum type="alphaLcPeriod"/>
            </a:pP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a:t>
            </a:r>
            <a:r>
              <a:rPr lang="en-US" dirty="0" err="1">
                <a:solidFill>
                  <a:schemeClr val="bg2"/>
                </a:solidFill>
                <a:latin typeface="Times New Roman" panose="02020603050405020304" pitchFamily="18" charset="0"/>
                <a:cs typeface="Times New Roman" panose="02020603050405020304" pitchFamily="18" charset="0"/>
              </a:rPr>
              <a:t>nén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kích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thước</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nhỏ</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hơn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kích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thước</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của</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ban </a:t>
            </a:r>
            <a:r>
              <a:rPr lang="en-US" dirty="0" err="1">
                <a:solidFill>
                  <a:schemeClr val="bg2"/>
                </a:solidFill>
                <a:latin typeface="Times New Roman" panose="02020603050405020304" pitchFamily="18" charset="0"/>
                <a:cs typeface="Times New Roman" panose="02020603050405020304" pitchFamily="18" charset="0"/>
              </a:rPr>
              <a:t>đầu</a:t>
            </a:r>
            <a:r>
              <a:rPr lang="en-US" dirty="0">
                <a:solidFill>
                  <a:schemeClr val="bg2"/>
                </a:solidFill>
                <a:latin typeface="Times New Roman" panose="02020603050405020304" pitchFamily="18" charset="0"/>
                <a:cs typeface="Times New Roman" panose="02020603050405020304" pitchFamily="18" charset="0"/>
              </a:rPr>
              <a:t>.</a:t>
            </a:r>
          </a:p>
          <a:p>
            <a:pPr marL="971550" lvl="1" indent="-514350">
              <a:lnSpc>
                <a:spcPct val="150000"/>
              </a:lnSpc>
              <a:buClr>
                <a:schemeClr val="bg2"/>
              </a:buClr>
              <a:buFont typeface="+mj-lt"/>
              <a:buAutoNum type="alphaLcPeriod"/>
            </a:pPr>
            <a:r>
              <a:rPr lang="en-US" dirty="0" err="1">
                <a:solidFill>
                  <a:schemeClr val="bg2"/>
                </a:solidFill>
                <a:latin typeface="Times New Roman" panose="02020603050405020304" pitchFamily="18" charset="0"/>
                <a:cs typeface="Times New Roman" panose="02020603050405020304" pitchFamily="18" charset="0"/>
              </a:rPr>
              <a:t>Nội</a:t>
            </a:r>
            <a:r>
              <a:rPr lang="en-US" dirty="0">
                <a:solidFill>
                  <a:schemeClr val="bg2"/>
                </a:solidFill>
                <a:latin typeface="Times New Roman" panose="02020603050405020304" pitchFamily="18" charset="0"/>
                <a:cs typeface="Times New Roman" panose="02020603050405020304" pitchFamily="18" charset="0"/>
              </a:rPr>
              <a:t> dung </a:t>
            </a:r>
            <a:r>
              <a:rPr lang="en-US" dirty="0" err="1">
                <a:solidFill>
                  <a:schemeClr val="bg2"/>
                </a:solidFill>
                <a:latin typeface="Times New Roman" panose="02020603050405020304" pitchFamily="18" charset="0"/>
                <a:cs typeface="Times New Roman" panose="02020603050405020304" pitchFamily="18" charset="0"/>
              </a:rPr>
              <a:t>của</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tập</a:t>
            </a:r>
            <a:r>
              <a:rPr lang="en-US" dirty="0">
                <a:solidFill>
                  <a:schemeClr val="bg2"/>
                </a:solidFill>
                <a:latin typeface="Times New Roman" panose="02020603050405020304" pitchFamily="18" charset="0"/>
                <a:cs typeface="Times New Roman" panose="02020603050405020304" pitchFamily="18" charset="0"/>
              </a:rPr>
              <a:t> tin RAR </a:t>
            </a:r>
            <a:r>
              <a:rPr lang="en-US" dirty="0" err="1">
                <a:solidFill>
                  <a:schemeClr val="bg2"/>
                </a:solidFill>
                <a:latin typeface="Times New Roman" panose="02020603050405020304" pitchFamily="18" charset="0"/>
                <a:cs typeface="Times New Roman" panose="02020603050405020304" pitchFamily="18" charset="0"/>
              </a:rPr>
              <a:t>xem</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được</a:t>
            </a:r>
            <a:r>
              <a:rPr lang="en-US" dirty="0">
                <a:solidFill>
                  <a:schemeClr val="bg2"/>
                </a:solidFill>
                <a:latin typeface="Times New Roman" panose="02020603050405020304" pitchFamily="18" charset="0"/>
                <a:cs typeface="Times New Roman" panose="02020603050405020304" pitchFamily="18" charset="0"/>
              </a:rPr>
              <a:t> ở </a:t>
            </a:r>
            <a:r>
              <a:rPr lang="en-US" dirty="0" err="1">
                <a:solidFill>
                  <a:schemeClr val="bg2"/>
                </a:solidFill>
                <a:latin typeface="Times New Roman" panose="02020603050405020304" pitchFamily="18" charset="0"/>
                <a:cs typeface="Times New Roman" panose="02020603050405020304" pitchFamily="18" charset="0"/>
              </a:rPr>
              <a:t>bất</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máy</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tính</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nào</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mà</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không</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cần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bất</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kỳ</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phần</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mềm</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cụ</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thể</a:t>
            </a:r>
            <a:r>
              <a:rPr lang="en-US" dirty="0">
                <a:solidFill>
                  <a:schemeClr val="bg2"/>
                </a:solidFill>
                <a:latin typeface="Times New Roman" panose="02020603050405020304" pitchFamily="18" charset="0"/>
                <a:cs typeface="Times New Roman" panose="02020603050405020304" pitchFamily="18" charset="0"/>
              </a:rPr>
              <a:t> </a:t>
            </a:r>
            <a:r>
              <a:rPr lang="en-US" dirty="0" err="1">
                <a:solidFill>
                  <a:schemeClr val="bg2"/>
                </a:solidFill>
                <a:latin typeface="Times New Roman" panose="02020603050405020304" pitchFamily="18" charset="0"/>
                <a:cs typeface="Times New Roman" panose="02020603050405020304" pitchFamily="18" charset="0"/>
              </a:rPr>
              <a:t>nào</a:t>
            </a:r>
            <a:r>
              <a:rPr lang="en-US" dirty="0">
                <a:solidFill>
                  <a:schemeClr val="bg2"/>
                </a:solidFill>
                <a:latin typeface="Times New Roman" panose="02020603050405020304" pitchFamily="18" charset="0"/>
                <a:cs typeface="Times New Roman" panose="02020603050405020304" pitchFamily="18" charset="0"/>
              </a:rPr>
              <a:t>.</a:t>
            </a:r>
          </a:p>
        </p:txBody>
      </p:sp>
      <p:sp>
        <p:nvSpPr>
          <p:cNvPr id="6" name="Title 1"/>
          <p:cNvSpPr txBox="1">
            <a:spLocks/>
          </p:cNvSpPr>
          <p:nvPr/>
        </p:nvSpPr>
        <p:spPr>
          <a:xfrm>
            <a:off x="1458119" y="901700"/>
            <a:ext cx="9474200" cy="525463"/>
          </a:xfrm>
          <a:prstGeom prst="rect">
            <a:avLst/>
          </a:prstGeom>
        </p:spPr>
        <p:txBody>
          <a:bodyPr vert="horz" lIns="91440" tIns="45720" rIns="91440" bIns="45720" rtlCol="0" anchor="ctr">
            <a:normAutofit fontScale="90000" lnSpcReduction="10000"/>
          </a:bodyPr>
          <a:lst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a:lstStyle>
          <a:p>
            <a:r>
              <a:rPr lang="en-US" cap="none" dirty="0" err="1" smtClean="0">
                <a:ln w="0"/>
              </a:rPr>
              <a:t>Câu</a:t>
            </a:r>
            <a:r>
              <a:rPr lang="en-US" cap="none" dirty="0" smtClean="0">
                <a:ln w="0"/>
              </a:rPr>
              <a:t> </a:t>
            </a:r>
            <a:r>
              <a:rPr lang="en-US" cap="none" dirty="0" err="1" smtClean="0">
                <a:ln w="0"/>
              </a:rPr>
              <a:t>hỏi</a:t>
            </a:r>
            <a:r>
              <a:rPr lang="en-US" cap="none" dirty="0" smtClean="0">
                <a:ln w="0"/>
              </a:rPr>
              <a:t> </a:t>
            </a:r>
            <a:r>
              <a:rPr lang="en-US" cap="none" dirty="0" err="1" smtClean="0">
                <a:ln w="0"/>
              </a:rPr>
              <a:t>ôn</a:t>
            </a:r>
            <a:r>
              <a:rPr lang="en-US" cap="none" dirty="0" smtClean="0">
                <a:ln w="0"/>
              </a:rPr>
              <a:t> </a:t>
            </a:r>
            <a:r>
              <a:rPr lang="en-US" cap="none" dirty="0" err="1" smtClean="0">
                <a:ln w="0"/>
              </a:rPr>
              <a:t>luyện</a:t>
            </a:r>
            <a:endParaRPr lang="en-US" cap="none" dirty="0">
              <a:ln w="0"/>
            </a:endParaRPr>
          </a:p>
        </p:txBody>
      </p:sp>
      <p:sp>
        <p:nvSpPr>
          <p:cNvPr id="7" name="TextBox 6"/>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967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4" end="4"/>
                                            </p:txEl>
                                          </p:spTgt>
                                        </p:tgtEl>
                                        <p:attrNameLst>
                                          <p:attrName>ppt_w</p:attrName>
                                        </p:attrNameLst>
                                      </p:cBhvr>
                                      <p:tavLst>
                                        <p:tav tm="0">
                                          <p:val>
                                            <p:strVal val="ppt_w"/>
                                          </p:val>
                                        </p:tav>
                                        <p:tav tm="100000">
                                          <p:val>
                                            <p:fltVal val="0"/>
                                          </p:val>
                                        </p:tav>
                                      </p:tavLst>
                                    </p:anim>
                                    <p:anim calcmode="lin" valueType="num">
                                      <p:cBhvr>
                                        <p:cTn id="13" dur="1000"/>
                                        <p:tgtEl>
                                          <p:spTgt spid="4">
                                            <p:txEl>
                                              <p:pRg st="4" end="4"/>
                                            </p:txEl>
                                          </p:spTgt>
                                        </p:tgtEl>
                                        <p:attrNameLst>
                                          <p:attrName>ppt_h</p:attrName>
                                        </p:attrNameLst>
                                      </p:cBhvr>
                                      <p:tavLst>
                                        <p:tav tm="0">
                                          <p:val>
                                            <p:strVal val="ppt_h"/>
                                          </p:val>
                                        </p:tav>
                                        <p:tav tm="100000">
                                          <p:val>
                                            <p:fltVal val="0"/>
                                          </p:val>
                                        </p:tav>
                                      </p:tavLst>
                                    </p:anim>
                                    <p:anim calcmode="lin" valueType="num">
                                      <p:cBhvr>
                                        <p:cTn id="14"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4" end="4"/>
                                            </p:txEl>
                                          </p:spTgt>
                                        </p:tgtEl>
                                      </p:cBhvr>
                                    </p:animEffect>
                                    <p:set>
                                      <p:cBhvr>
                                        <p:cTn id="16" dur="1" fill="hold">
                                          <p:stCondLst>
                                            <p:cond delay="999"/>
                                          </p:stCondLst>
                                        </p:cTn>
                                        <p:tgtEl>
                                          <p:spTgt spid="4">
                                            <p:txEl>
                                              <p:pRg st="4" end="4"/>
                                            </p:txEl>
                                          </p:spTgt>
                                        </p:tgtEl>
                                        <p:attrNameLst>
                                          <p:attrName>style.visibility</p:attrName>
                                        </p:attrNameLst>
                                      </p:cBhvr>
                                      <p:to>
                                        <p:strVal val="hidden"/>
                                      </p:to>
                                    </p:set>
                                  </p:childTnLst>
                                </p:cTn>
                              </p:par>
                            </p:childTnLst>
                          </p:cTn>
                        </p:par>
                        <p:par>
                          <p:cTn id="17" fill="hold">
                            <p:stCondLst>
                              <p:cond delay="1000"/>
                            </p:stCondLst>
                            <p:childTnLst>
                              <p:par>
                                <p:cTn id="18" presetID="6" presetClass="emph" presetSubtype="0" repeatCount="indefinite" autoRev="1" fill="hold" nodeType="afterEffect">
                                  <p:stCondLst>
                                    <p:cond delay="0"/>
                                  </p:stCondLst>
                                  <p:childTnLst>
                                    <p:animScale>
                                      <p:cBhvr>
                                        <p:cTn id="19" dur="2000" fill="hold"/>
                                        <p:tgtEl>
                                          <p:spTgt spid="4">
                                            <p:txEl>
                                              <p:pRg st="2" end="2"/>
                                            </p:txEl>
                                          </p:spTgt>
                                        </p:tgtEl>
                                      </p:cBhvr>
                                      <p:by x="130000" y="130000"/>
                                    </p:animScale>
                                  </p:childTnLst>
                                </p:cTn>
                              </p:par>
                              <p:par>
                                <p:cTn id="20" presetID="6" presetClass="emph" presetSubtype="0" repeatCount="indefinite" autoRev="1" fill="hold" nodeType="withEffect">
                                  <p:stCondLst>
                                    <p:cond delay="0"/>
                                  </p:stCondLst>
                                  <p:childTnLst>
                                    <p:animScale>
                                      <p:cBhvr>
                                        <p:cTn id="21" dur="2000" fill="hold"/>
                                        <p:tgtEl>
                                          <p:spTgt spid="4">
                                            <p:txEl>
                                              <p:pRg st="3" end="3"/>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4294967295"/>
          </p:nvPr>
        </p:nvSpPr>
        <p:spPr>
          <a:xfrm>
            <a:off x="423862" y="1444626"/>
            <a:ext cx="11542713" cy="4425950"/>
          </a:xfrm>
        </p:spPr>
        <p:txBody>
          <a:bodyPr>
            <a:normAutofit/>
          </a:bodyPr>
          <a:lstStyle/>
          <a:p>
            <a:pPr marL="514350" indent="-514350">
              <a:buClr>
                <a:schemeClr val="bg2"/>
              </a:buClr>
              <a:buFont typeface="+mj-lt"/>
              <a:buAutoNum type="arabicPeriod" startAt="3"/>
            </a:pPr>
            <a:r>
              <a:rPr lang="vi-VN" b="1" dirty="0" smtClean="0">
                <a:solidFill>
                  <a:schemeClr val="bg2"/>
                </a:solidFill>
                <a:latin typeface="Times New Roman" panose="02020603050405020304" pitchFamily="18" charset="0"/>
                <a:cs typeface="Times New Roman" panose="02020603050405020304" pitchFamily="18" charset="0"/>
              </a:rPr>
              <a:t>Em </a:t>
            </a:r>
            <a:r>
              <a:rPr lang="vi-VN" b="1" dirty="0">
                <a:solidFill>
                  <a:schemeClr val="bg2"/>
                </a:solidFill>
                <a:latin typeface="Times New Roman" panose="02020603050405020304" pitchFamily="18" charset="0"/>
                <a:cs typeface="Times New Roman" panose="02020603050405020304" pitchFamily="18" charset="0"/>
              </a:rPr>
              <a:t>hãy cho biết chương trình nào được thiết kế để phát hiện, ngăn chặn, loại bỏ và phòng chống vi rút máy tính?</a:t>
            </a:r>
          </a:p>
          <a:p>
            <a:pPr marL="971550" lvl="1" indent="-514350">
              <a:lnSpc>
                <a:spcPct val="150000"/>
              </a:lnSpc>
              <a:buClr>
                <a:schemeClr val="bg2"/>
              </a:buClr>
              <a:buFont typeface="+mj-lt"/>
              <a:buAutoNum type="alphaLcPeriod"/>
            </a:pPr>
            <a:r>
              <a:rPr lang="vi-VN" dirty="0" smtClean="0">
                <a:solidFill>
                  <a:schemeClr val="bg2"/>
                </a:solidFill>
                <a:latin typeface="Times New Roman" panose="02020603050405020304" pitchFamily="18" charset="0"/>
                <a:cs typeface="Times New Roman" panose="02020603050405020304" pitchFamily="18" charset="0"/>
              </a:rPr>
              <a:t>Malware</a:t>
            </a:r>
            <a:endParaRPr lang="vi-VN" dirty="0">
              <a:solidFill>
                <a:schemeClr val="bg2"/>
              </a:solidFill>
              <a:latin typeface="Times New Roman" panose="02020603050405020304" pitchFamily="18" charset="0"/>
              <a:cs typeface="Times New Roman" panose="02020603050405020304" pitchFamily="18" charset="0"/>
            </a:endParaRPr>
          </a:p>
          <a:p>
            <a:pPr marL="971550" lvl="1" indent="-514350">
              <a:lnSpc>
                <a:spcPct val="150000"/>
              </a:lnSpc>
              <a:buClr>
                <a:schemeClr val="bg2"/>
              </a:buClr>
              <a:buFont typeface="+mj-lt"/>
              <a:buAutoNum type="alphaLcPeriod"/>
            </a:pPr>
            <a:r>
              <a:rPr lang="vi-VN" dirty="0" smtClean="0">
                <a:solidFill>
                  <a:schemeClr val="bg2"/>
                </a:solidFill>
                <a:latin typeface="Times New Roman" panose="02020603050405020304" pitchFamily="18" charset="0"/>
                <a:cs typeface="Times New Roman" panose="02020603050405020304" pitchFamily="18" charset="0"/>
              </a:rPr>
              <a:t>Worm</a:t>
            </a:r>
            <a:endParaRPr lang="vi-VN" dirty="0">
              <a:solidFill>
                <a:schemeClr val="bg2"/>
              </a:solidFill>
              <a:latin typeface="Times New Roman" panose="02020603050405020304" pitchFamily="18" charset="0"/>
              <a:cs typeface="Times New Roman" panose="02020603050405020304" pitchFamily="18" charset="0"/>
            </a:endParaRPr>
          </a:p>
          <a:p>
            <a:pPr marL="971550" lvl="1" indent="-514350">
              <a:lnSpc>
                <a:spcPct val="150000"/>
              </a:lnSpc>
              <a:buClr>
                <a:schemeClr val="bg2"/>
              </a:buClr>
              <a:buFont typeface="+mj-lt"/>
              <a:buAutoNum type="alphaLcPeriod"/>
            </a:pPr>
            <a:r>
              <a:rPr lang="vi-VN" dirty="0" smtClean="0">
                <a:solidFill>
                  <a:schemeClr val="bg2"/>
                </a:solidFill>
                <a:latin typeface="Times New Roman" panose="02020603050405020304" pitchFamily="18" charset="0"/>
                <a:cs typeface="Times New Roman" panose="02020603050405020304" pitchFamily="18" charset="0"/>
              </a:rPr>
              <a:t>Antivirus</a:t>
            </a:r>
            <a:endParaRPr lang="vi-VN" dirty="0">
              <a:solidFill>
                <a:schemeClr val="bg2"/>
              </a:solidFill>
              <a:latin typeface="Times New Roman" panose="02020603050405020304" pitchFamily="18" charset="0"/>
              <a:cs typeface="Times New Roman" panose="02020603050405020304" pitchFamily="18" charset="0"/>
            </a:endParaRPr>
          </a:p>
          <a:p>
            <a:pPr marL="971550" lvl="1" indent="-514350">
              <a:lnSpc>
                <a:spcPct val="150000"/>
              </a:lnSpc>
              <a:buClr>
                <a:schemeClr val="bg2"/>
              </a:buClr>
              <a:buFont typeface="+mj-lt"/>
              <a:buAutoNum type="alphaLcPeriod"/>
            </a:pPr>
            <a:r>
              <a:rPr lang="vi-VN" dirty="0" smtClean="0">
                <a:solidFill>
                  <a:schemeClr val="bg2"/>
                </a:solidFill>
                <a:latin typeface="Times New Roman" panose="02020603050405020304" pitchFamily="18" charset="0"/>
                <a:cs typeface="Times New Roman" panose="02020603050405020304" pitchFamily="18" charset="0"/>
              </a:rPr>
              <a:t>Spyware</a:t>
            </a:r>
            <a:r>
              <a:rPr lang="vi-VN" dirty="0">
                <a:solidFill>
                  <a:schemeClr val="bg2"/>
                </a:solidFill>
                <a:latin typeface="Times New Roman" panose="02020603050405020304" pitchFamily="18" charset="0"/>
                <a:cs typeface="Times New Roman" panose="02020603050405020304" pitchFamily="18" charset="0"/>
              </a:rPr>
              <a:t> </a:t>
            </a:r>
          </a:p>
        </p:txBody>
      </p:sp>
      <p:sp>
        <p:nvSpPr>
          <p:cNvPr id="6" name="Title 1"/>
          <p:cNvSpPr txBox="1">
            <a:spLocks/>
          </p:cNvSpPr>
          <p:nvPr/>
        </p:nvSpPr>
        <p:spPr>
          <a:xfrm>
            <a:off x="1458119" y="901700"/>
            <a:ext cx="9474200" cy="525463"/>
          </a:xfrm>
          <a:prstGeom prst="rect">
            <a:avLst/>
          </a:prstGeom>
        </p:spPr>
        <p:txBody>
          <a:bodyPr vert="horz" lIns="91440" tIns="45720" rIns="91440" bIns="45720" rtlCol="0" anchor="ctr">
            <a:normAutofit fontScale="90000" lnSpcReduction="10000"/>
          </a:bodyPr>
          <a:lst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a:lstStyle>
          <a:p>
            <a:r>
              <a:rPr lang="en-US" cap="none" dirty="0" err="1" smtClean="0">
                <a:ln w="0"/>
              </a:rPr>
              <a:t>Câu</a:t>
            </a:r>
            <a:r>
              <a:rPr lang="en-US" cap="none" dirty="0" smtClean="0">
                <a:ln w="0"/>
              </a:rPr>
              <a:t> </a:t>
            </a:r>
            <a:r>
              <a:rPr lang="en-US" cap="none" dirty="0" err="1" smtClean="0">
                <a:ln w="0"/>
              </a:rPr>
              <a:t>hỏi</a:t>
            </a:r>
            <a:r>
              <a:rPr lang="en-US" cap="none" dirty="0" smtClean="0">
                <a:ln w="0"/>
              </a:rPr>
              <a:t> </a:t>
            </a:r>
            <a:r>
              <a:rPr lang="en-US" cap="none" dirty="0" err="1" smtClean="0">
                <a:ln w="0"/>
              </a:rPr>
              <a:t>ôn</a:t>
            </a:r>
            <a:r>
              <a:rPr lang="en-US" cap="none" dirty="0" smtClean="0">
                <a:ln w="0"/>
              </a:rPr>
              <a:t> </a:t>
            </a:r>
            <a:r>
              <a:rPr lang="en-US" cap="none" dirty="0" err="1" smtClean="0">
                <a:ln w="0"/>
              </a:rPr>
              <a:t>luyện</a:t>
            </a:r>
            <a:endParaRPr lang="en-US" cap="none" dirty="0">
              <a:ln w="0"/>
            </a:endParaRPr>
          </a:p>
        </p:txBody>
      </p:sp>
      <p:sp>
        <p:nvSpPr>
          <p:cNvPr id="7" name="TextBox 6"/>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302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9">
                                            <p:txEl>
                                              <p:pRg st="1" end="1"/>
                                            </p:txEl>
                                          </p:spTgt>
                                        </p:tgtEl>
                                        <p:attrNameLst>
                                          <p:attrName>ppt_w</p:attrName>
                                        </p:attrNameLst>
                                      </p:cBhvr>
                                      <p:tavLst>
                                        <p:tav tm="0">
                                          <p:val>
                                            <p:strVal val="ppt_w"/>
                                          </p:val>
                                        </p:tav>
                                        <p:tav tm="100000">
                                          <p:val>
                                            <p:fltVal val="0"/>
                                          </p:val>
                                        </p:tav>
                                      </p:tavLst>
                                    </p:anim>
                                    <p:anim calcmode="lin" valueType="num">
                                      <p:cBhvr>
                                        <p:cTn id="7" dur="1000"/>
                                        <p:tgtEl>
                                          <p:spTgt spid="9">
                                            <p:txEl>
                                              <p:pRg st="1" end="1"/>
                                            </p:txEl>
                                          </p:spTgt>
                                        </p:tgtEl>
                                        <p:attrNameLst>
                                          <p:attrName>ppt_h</p:attrName>
                                        </p:attrNameLst>
                                      </p:cBhvr>
                                      <p:tavLst>
                                        <p:tav tm="0">
                                          <p:val>
                                            <p:strVal val="ppt_h"/>
                                          </p:val>
                                        </p:tav>
                                        <p:tav tm="100000">
                                          <p:val>
                                            <p:fltVal val="0"/>
                                          </p:val>
                                        </p:tav>
                                      </p:tavLst>
                                    </p:anim>
                                    <p:anim calcmode="lin" valueType="num">
                                      <p:cBhvr>
                                        <p:cTn id="8" dur="1000"/>
                                        <p:tgtEl>
                                          <p:spTgt spid="9">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9">
                                            <p:txEl>
                                              <p:pRg st="1" end="1"/>
                                            </p:txEl>
                                          </p:spTgt>
                                        </p:tgtEl>
                                      </p:cBhvr>
                                    </p:animEffect>
                                    <p:set>
                                      <p:cBhvr>
                                        <p:cTn id="10" dur="1" fill="hold">
                                          <p:stCondLst>
                                            <p:cond delay="999"/>
                                          </p:stCondLst>
                                        </p:cTn>
                                        <p:tgtEl>
                                          <p:spTgt spid="9">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9">
                                            <p:txEl>
                                              <p:pRg st="2" end="2"/>
                                            </p:txEl>
                                          </p:spTgt>
                                        </p:tgtEl>
                                        <p:attrNameLst>
                                          <p:attrName>ppt_w</p:attrName>
                                        </p:attrNameLst>
                                      </p:cBhvr>
                                      <p:tavLst>
                                        <p:tav tm="0">
                                          <p:val>
                                            <p:strVal val="ppt_w"/>
                                          </p:val>
                                        </p:tav>
                                        <p:tav tm="100000">
                                          <p:val>
                                            <p:fltVal val="0"/>
                                          </p:val>
                                        </p:tav>
                                      </p:tavLst>
                                    </p:anim>
                                    <p:anim calcmode="lin" valueType="num">
                                      <p:cBhvr>
                                        <p:cTn id="13" dur="1000"/>
                                        <p:tgtEl>
                                          <p:spTgt spid="9">
                                            <p:txEl>
                                              <p:pRg st="2" end="2"/>
                                            </p:txEl>
                                          </p:spTgt>
                                        </p:tgtEl>
                                        <p:attrNameLst>
                                          <p:attrName>ppt_h</p:attrName>
                                        </p:attrNameLst>
                                      </p:cBhvr>
                                      <p:tavLst>
                                        <p:tav tm="0">
                                          <p:val>
                                            <p:strVal val="ppt_h"/>
                                          </p:val>
                                        </p:tav>
                                        <p:tav tm="100000">
                                          <p:val>
                                            <p:fltVal val="0"/>
                                          </p:val>
                                        </p:tav>
                                      </p:tavLst>
                                    </p:anim>
                                    <p:anim calcmode="lin" valueType="num">
                                      <p:cBhvr>
                                        <p:cTn id="14" dur="1000"/>
                                        <p:tgtEl>
                                          <p:spTgt spid="9">
                                            <p:txEl>
                                              <p:pRg st="2" end="2"/>
                                            </p:txEl>
                                          </p:spTgt>
                                        </p:tgtEl>
                                        <p:attrNameLst>
                                          <p:attrName>style.rotation</p:attrName>
                                        </p:attrNameLst>
                                      </p:cBhvr>
                                      <p:tavLst>
                                        <p:tav tm="0">
                                          <p:val>
                                            <p:fltVal val="0"/>
                                          </p:val>
                                        </p:tav>
                                        <p:tav tm="100000">
                                          <p:val>
                                            <p:fltVal val="90"/>
                                          </p:val>
                                        </p:tav>
                                      </p:tavLst>
                                    </p:anim>
                                    <p:animEffect transition="out" filter="fade">
                                      <p:cBhvr>
                                        <p:cTn id="15" dur="1000"/>
                                        <p:tgtEl>
                                          <p:spTgt spid="9">
                                            <p:txEl>
                                              <p:pRg st="2" end="2"/>
                                            </p:txEl>
                                          </p:spTgt>
                                        </p:tgtEl>
                                      </p:cBhvr>
                                    </p:animEffect>
                                    <p:set>
                                      <p:cBhvr>
                                        <p:cTn id="16" dur="1" fill="hold">
                                          <p:stCondLst>
                                            <p:cond delay="999"/>
                                          </p:stCondLst>
                                        </p:cTn>
                                        <p:tgtEl>
                                          <p:spTgt spid="9">
                                            <p:txEl>
                                              <p:pRg st="2" end="2"/>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9">
                                            <p:txEl>
                                              <p:pRg st="4" end="4"/>
                                            </p:txEl>
                                          </p:spTgt>
                                        </p:tgtEl>
                                        <p:attrNameLst>
                                          <p:attrName>ppt_w</p:attrName>
                                        </p:attrNameLst>
                                      </p:cBhvr>
                                      <p:tavLst>
                                        <p:tav tm="0">
                                          <p:val>
                                            <p:strVal val="ppt_w"/>
                                          </p:val>
                                        </p:tav>
                                        <p:tav tm="100000">
                                          <p:val>
                                            <p:fltVal val="0"/>
                                          </p:val>
                                        </p:tav>
                                      </p:tavLst>
                                    </p:anim>
                                    <p:anim calcmode="lin" valueType="num">
                                      <p:cBhvr>
                                        <p:cTn id="19" dur="1000"/>
                                        <p:tgtEl>
                                          <p:spTgt spid="9">
                                            <p:txEl>
                                              <p:pRg st="4" end="4"/>
                                            </p:txEl>
                                          </p:spTgt>
                                        </p:tgtEl>
                                        <p:attrNameLst>
                                          <p:attrName>ppt_h</p:attrName>
                                        </p:attrNameLst>
                                      </p:cBhvr>
                                      <p:tavLst>
                                        <p:tav tm="0">
                                          <p:val>
                                            <p:strVal val="ppt_h"/>
                                          </p:val>
                                        </p:tav>
                                        <p:tav tm="100000">
                                          <p:val>
                                            <p:fltVal val="0"/>
                                          </p:val>
                                        </p:tav>
                                      </p:tavLst>
                                    </p:anim>
                                    <p:anim calcmode="lin" valueType="num">
                                      <p:cBhvr>
                                        <p:cTn id="20" dur="1000"/>
                                        <p:tgtEl>
                                          <p:spTgt spid="9">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9">
                                            <p:txEl>
                                              <p:pRg st="4" end="4"/>
                                            </p:txEl>
                                          </p:spTgt>
                                        </p:tgtEl>
                                      </p:cBhvr>
                                    </p:animEffect>
                                    <p:set>
                                      <p:cBhvr>
                                        <p:cTn id="22" dur="1" fill="hold">
                                          <p:stCondLst>
                                            <p:cond delay="999"/>
                                          </p:stCondLst>
                                        </p:cTn>
                                        <p:tgtEl>
                                          <p:spTgt spid="9">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9">
                                            <p:txEl>
                                              <p:pRg st="3" end="3"/>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10"/>
  <p:tag name="MMPROD_UIDATA" val="&lt;database version=&quot;7.0&quot;&gt;&lt;object type=&quot;1&quot; unique_id=&quot;10001&quot;&gt;&lt;object type=&quot;2&quot; unique_id=&quot;11819&quot;&gt;&lt;object type=&quot;3&quot; unique_id=&quot;11820&quot;&gt;&lt;property id=&quot;20148&quot; value=&quot;5&quot;/&gt;&lt;property id=&quot;20300&quot; value=&quot;Slide 1&quot;/&gt;&lt;property id=&quot;20307&quot; value=&quot;279&quot;/&gt;&lt;/object&gt;&lt;object type=&quot;3&quot; unique_id=&quot;11821&quot;&gt;&lt;property id=&quot;20148&quot; value=&quot;5&quot;/&gt;&lt;property id=&quot;20300&quot; value=&quot;Slide 2&quot;/&gt;&lt;property id=&quot;20307&quot; value=&quot;277&quot;/&gt;&lt;/object&gt;&lt;object type=&quot;3&quot; unique_id=&quot;11822&quot;&gt;&lt;property id=&quot;20148&quot; value=&quot;5&quot;/&gt;&lt;property id=&quot;20300&quot; value=&quot;Slide 3 - &amp;quot;Câu hỏi ôn tập&amp;quot;&quot;/&gt;&lt;property id=&quot;20307&quot; value=&quot;295&quot;/&gt;&lt;/object&gt;&lt;object type=&quot;3&quot; unique_id=&quot;11823&quot;&gt;&lt;property id=&quot;20148&quot; value=&quot;5&quot;/&gt;&lt;property id=&quot;20300&quot; value=&quot;Slide 4 - &amp;quot;Câu hỏi ôn tập&amp;quot;&quot;/&gt;&lt;property id=&quot;20307&quot; value=&quot;296&quot;/&gt;&lt;/object&gt;&lt;object type=&quot;3&quot; unique_id=&quot;11824&quot;&gt;&lt;property id=&quot;20148&quot; value=&quot;5&quot;/&gt;&lt;property id=&quot;20300&quot; value=&quot;Slide 5 - &amp;quot;Câu hỏi ôn tập&amp;quot;&quot;/&gt;&lt;property id=&quot;20307&quot; value=&quot;297&quot;/&gt;&lt;/object&gt;&lt;object type=&quot;3&quot; unique_id=&quot;11825&quot;&gt;&lt;property id=&quot;20148&quot; value=&quot;5&quot;/&gt;&lt;property id=&quot;20300&quot; value=&quot;Slide 6 - &amp;quot;Câu hỏi ôn tập&amp;quot;&quot;/&gt;&lt;property id=&quot;20307&quot; value=&quot;298&quot;/&gt;&lt;/object&gt;&lt;object type=&quot;3&quot; unique_id=&quot;11826&quot;&gt;&lt;property id=&quot;20148&quot; value=&quot;5&quot;/&gt;&lt;property id=&quot;20300&quot; value=&quot;Slide 7 - &amp;quot;Câu hỏi ôn luyện&amp;quot;&quot;/&gt;&lt;property id=&quot;20307&quot; value=&quot;284&quot;/&gt;&lt;/object&gt;&lt;object type=&quot;3&quot; unique_id=&quot;11827&quot;&gt;&lt;property id=&quot;20148&quot; value=&quot;5&quot;/&gt;&lt;property id=&quot;20300&quot; value=&quot;Slide 8&quot;/&gt;&lt;property id=&quot;20307&quot; value=&quot;285&quot;/&gt;&lt;/object&gt;&lt;object type=&quot;3&quot; unique_id=&quot;11828&quot;&gt;&lt;property id=&quot;20148&quot; value=&quot;5&quot;/&gt;&lt;property id=&quot;20300&quot; value=&quot;Slide 9&quot;/&gt;&lt;property id=&quot;20307&quot; value=&quot;286&quot;/&gt;&lt;/object&gt;&lt;object type=&quot;3&quot; unique_id=&quot;11829&quot;&gt;&lt;property id=&quot;20148&quot; value=&quot;5&quot;/&gt;&lt;property id=&quot;20300&quot; value=&quot;Slide 10&quot;/&gt;&lt;property id=&quot;20307&quot; value=&quot;302&quot;/&gt;&lt;/object&gt;&lt;object type=&quot;3&quot; unique_id=&quot;11830&quot;&gt;&lt;property id=&quot;20148&quot; value=&quot;5&quot;/&gt;&lt;property id=&quot;20300&quot; value=&quot;Slide 11&quot;/&gt;&lt;property id=&quot;20307&quot; value=&quot;303&quot;/&gt;&lt;/object&gt;&lt;object type=&quot;3&quot; unique_id=&quot;11831&quot;&gt;&lt;property id=&quot;20148&quot; value=&quot;5&quot;/&gt;&lt;property id=&quot;20300&quot; value=&quot;Slide 12&quot;/&gt;&lt;property id=&quot;20307&quot; value=&quot;304&quot;/&gt;&lt;/object&gt;&lt;object type=&quot;3&quot; unique_id=&quot;11832&quot;&gt;&lt;property id=&quot;20148&quot; value=&quot;5&quot;/&gt;&lt;property id=&quot;20300&quot; value=&quot;Slide 13&quot;/&gt;&lt;property id=&quot;20307&quot; value=&quot;305&quot;/&gt;&lt;/object&gt;&lt;object type=&quot;3&quot; unique_id=&quot;11833&quot;&gt;&lt;property id=&quot;20148&quot; value=&quot;5&quot;/&gt;&lt;property id=&quot;20300&quot; value=&quot;Slide 14&quot;/&gt;&lt;property id=&quot;20307&quot; value=&quot;306&quot;/&gt;&lt;/object&gt;&lt;object type=&quot;3&quot; unique_id=&quot;11834&quot;&gt;&lt;property id=&quot;20148&quot; value=&quot;5&quot;/&gt;&lt;property id=&quot;20300&quot; value=&quot;Slide 15 - &amp;quot;Kết thúc&amp;quot;&quot;/&gt;&lt;property id=&quot;20307&quot; value=&quot;283&quot;/&gt;&lt;/object&gt;&lt;/object&gt;&lt;object type=&quot;8&quot; unique_id=&quot;11851&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Theme1" id="{49451150-7201-45EB-8937-87868B37A53D}" vid="{816D642D-115D-47A4-A607-8EC14A26A6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0</TotalTime>
  <Words>948</Words>
  <Application>Microsoft Office PowerPoint</Application>
  <PresentationFormat>Custom</PresentationFormat>
  <Paragraphs>95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Theme1</vt:lpstr>
      <vt:lpstr>PowerPoint Presentation</vt:lpstr>
      <vt:lpstr>PowerPoint Presentation</vt:lpstr>
      <vt:lpstr>Câu hỏi ôn tập</vt:lpstr>
      <vt:lpstr>Câu hỏi ôn tập</vt:lpstr>
      <vt:lpstr>Câu hỏi ôn tập</vt:lpstr>
      <vt:lpstr>Câu hỏi ôn tập</vt:lpstr>
      <vt:lpstr>Câu hỏi ôn luyện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Kết thúc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2022-05-13T04:30:18Z</dcterms:created>
  <dcterms:modified xsi:type="dcterms:W3CDTF">2022-05-13T04:35:58Z</dcterms:modified>
</cp:coreProperties>
</file>