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Lst>
  <p:notesMasterIdLst>
    <p:notesMasterId r:id="rId20"/>
  </p:notesMasterIdLst>
  <p:handoutMasterIdLst>
    <p:handoutMasterId r:id="rId21"/>
  </p:handoutMasterIdLst>
  <p:sldIdLst>
    <p:sldId id="256" r:id="rId2"/>
    <p:sldId id="307" r:id="rId3"/>
    <p:sldId id="275" r:id="rId4"/>
    <p:sldId id="293" r:id="rId5"/>
    <p:sldId id="308" r:id="rId6"/>
    <p:sldId id="299" r:id="rId7"/>
    <p:sldId id="276" r:id="rId8"/>
    <p:sldId id="309" r:id="rId9"/>
    <p:sldId id="295" r:id="rId10"/>
    <p:sldId id="296" r:id="rId11"/>
    <p:sldId id="297" r:id="rId12"/>
    <p:sldId id="298" r:id="rId13"/>
    <p:sldId id="284" r:id="rId14"/>
    <p:sldId id="303" r:id="rId15"/>
    <p:sldId id="304" r:id="rId16"/>
    <p:sldId id="305" r:id="rId17"/>
    <p:sldId id="306" r:id="rId18"/>
    <p:sldId id="283" r:id="rId19"/>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hat Tai Nguyen" initials="PTN" lastIdx="8" clrIdx="0">
    <p:extLst>
      <p:ext uri="{19B8F6BF-5375-455C-9EA6-DF929625EA0E}">
        <p15:presenceInfo xmlns="" xmlns:p15="http://schemas.microsoft.com/office/powerpoint/2012/main" userId="eef3ed3e781b0e6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26522"/>
    <a:srgbClr val="30A4DC"/>
    <a:srgbClr val="D44E31"/>
    <a:srgbClr val="297C4E"/>
    <a:srgbClr val="3060A0"/>
    <a:srgbClr val="1B989C"/>
    <a:srgbClr val="41BB34"/>
    <a:srgbClr val="EA7E7E"/>
    <a:srgbClr val="33A3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254" autoAdjust="0"/>
    <p:restoredTop sz="85996" autoAdjust="0"/>
  </p:normalViewPr>
  <p:slideViewPr>
    <p:cSldViewPr snapToGrid="0">
      <p:cViewPr>
        <p:scale>
          <a:sx n="50" d="100"/>
          <a:sy n="50" d="100"/>
        </p:scale>
        <p:origin x="-1734" y="-606"/>
      </p:cViewPr>
      <p:guideLst>
        <p:guide orient="horz" pos="2160"/>
        <p:guide pos="3840"/>
      </p:guideLst>
    </p:cSldViewPr>
  </p:slideViewPr>
  <p:notesTextViewPr>
    <p:cViewPr>
      <p:scale>
        <a:sx n="125" d="100"/>
        <a:sy n="125" d="100"/>
      </p:scale>
      <p:origin x="0" y="0"/>
    </p:cViewPr>
  </p:notesTextViewPr>
  <p:sorterViewPr>
    <p:cViewPr>
      <p:scale>
        <a:sx n="100" d="100"/>
        <a:sy n="100" d="100"/>
      </p:scale>
      <p:origin x="0" y="138"/>
    </p:cViewPr>
  </p:sorterViewPr>
  <p:notesViewPr>
    <p:cSldViewPr snapToGrid="0">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 Id="rId27"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11-08T11:53:33.636" idx="8">
    <p:pos x="2600" y="2536"/>
    <p:text>Giáo viên gợi ý để học sinh cho nhận xét</p:text>
    <p:extLst>
      <p:ext uri="{C676402C-5697-4E1C-873F-D02D1690AC5C}">
        <p15:threadingInfo xmlns=""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C31FA54-65A2-4D1F-A7ED-8886A9684F30}" type="datetimeFigureOut">
              <a:rPr lang="en-US" smtClean="0"/>
              <a:t>5/6/2022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6039BC-B8D0-4CDC-A077-453B48A4440A}" type="slidenum">
              <a:rPr lang="en-US" smtClean="0"/>
              <a:t>‹#›</a:t>
            </a:fld>
            <a:endParaRPr lang="en-US"/>
          </a:p>
        </p:txBody>
      </p:sp>
    </p:spTree>
    <p:extLst>
      <p:ext uri="{BB962C8B-B14F-4D97-AF65-F5344CB8AC3E}">
        <p14:creationId xmlns:p14="http://schemas.microsoft.com/office/powerpoint/2010/main" val="19923674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CFCE5D-CA8F-4F64-970C-1893990B6229}" type="datetimeFigureOut">
              <a:rPr lang="en-US" smtClean="0"/>
              <a:t>5/6/2022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B92DDC-5723-4348-B74C-D46FE223E68B}" type="slidenum">
              <a:rPr lang="en-US" smtClean="0"/>
              <a:t>‹#›</a:t>
            </a:fld>
            <a:endParaRPr lang="en-US"/>
          </a:p>
        </p:txBody>
      </p:sp>
    </p:spTree>
    <p:extLst>
      <p:ext uri="{BB962C8B-B14F-4D97-AF65-F5344CB8AC3E}">
        <p14:creationId xmlns:p14="http://schemas.microsoft.com/office/powerpoint/2010/main" val="346695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8.tmp"/></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9.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0.emf"/><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Master" Target="../slideMasters/slideMaster1.xml"/><Relationship Id="rId4" Type="http://schemas.openxmlformats.org/officeDocument/2006/relationships/image" Target="../media/image9.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reserve="1">
  <p:cSld name="Chủ Đề - Mục tiêu chủ đề">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4000" b="0" spc="150" baseline="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l">
              <a:buNone/>
              <a:defRPr sz="3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96DFF08F-DC6B-4601-B491-B0F83F6DD2DA}" type="datetimeFigureOut">
              <a:rPr lang="en-US" smtClean="0"/>
              <a:pPr/>
              <a:t>5/6/2022</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pic>
        <p:nvPicPr>
          <p:cNvPr id="8" name="Picture 7"/>
          <p:cNvPicPr>
            <a:picLocks noChangeAspect="1"/>
          </p:cNvPicPr>
          <p:nvPr/>
        </p:nvPicPr>
        <p:blipFill>
          <a:blip r:embed="rId2"/>
          <a:stretch>
            <a:fillRect/>
          </a:stretch>
        </p:blipFill>
        <p:spPr>
          <a:xfrm>
            <a:off x="452980" y="262439"/>
            <a:ext cx="1289022" cy="1327500"/>
          </a:xfrm>
          <a:prstGeom prst="rect">
            <a:avLst/>
          </a:prstGeom>
        </p:spPr>
      </p:pic>
      <p:pic>
        <p:nvPicPr>
          <p:cNvPr id="9" name="Picture 8"/>
          <p:cNvPicPr>
            <a:picLocks noChangeAspect="1"/>
          </p:cNvPicPr>
          <p:nvPr/>
        </p:nvPicPr>
        <p:blipFill>
          <a:blip r:embed="rId3">
            <a:duotone>
              <a:prstClr val="black"/>
              <a:schemeClr val="accent6">
                <a:tint val="45000"/>
                <a:satMod val="400000"/>
              </a:schemeClr>
            </a:duotone>
          </a:blip>
          <a:stretch>
            <a:fillRect/>
          </a:stretch>
        </p:blipFill>
        <p:spPr>
          <a:xfrm>
            <a:off x="9758643" y="579185"/>
            <a:ext cx="1764536" cy="1010754"/>
          </a:xfrm>
          <a:prstGeom prst="rect">
            <a:avLst/>
          </a:prstGeom>
        </p:spPr>
      </p:pic>
      <p:pic>
        <p:nvPicPr>
          <p:cNvPr id="14" name="Picture 13"/>
          <p:cNvPicPr>
            <a:picLocks noChangeAspect="1"/>
          </p:cNvPicPr>
          <p:nvPr userDrawn="1"/>
        </p:nvPicPr>
        <p:blipFill>
          <a:blip r:embed="rId2"/>
          <a:stretch>
            <a:fillRect/>
          </a:stretch>
        </p:blipFill>
        <p:spPr>
          <a:xfrm>
            <a:off x="452980" y="262439"/>
            <a:ext cx="1289022" cy="1327500"/>
          </a:xfrm>
          <a:prstGeom prst="rect">
            <a:avLst/>
          </a:prstGeom>
        </p:spPr>
      </p:pic>
      <p:pic>
        <p:nvPicPr>
          <p:cNvPr id="15" name="Picture 14"/>
          <p:cNvPicPr>
            <a:picLocks noChangeAspect="1"/>
          </p:cNvPicPr>
          <p:nvPr userDrawn="1"/>
        </p:nvPicPr>
        <p:blipFill>
          <a:blip r:embed="rId3">
            <a:duotone>
              <a:prstClr val="black"/>
              <a:schemeClr val="accent6">
                <a:tint val="45000"/>
                <a:satMod val="400000"/>
              </a:schemeClr>
            </a:duotone>
          </a:blip>
          <a:stretch>
            <a:fillRect/>
          </a:stretch>
        </p:blipFill>
        <p:spPr>
          <a:xfrm>
            <a:off x="9758643" y="579185"/>
            <a:ext cx="1764536" cy="1010754"/>
          </a:xfrm>
          <a:prstGeom prst="rect">
            <a:avLst/>
          </a:prstGeom>
        </p:spPr>
      </p:pic>
      <p:pic>
        <p:nvPicPr>
          <p:cNvPr id="16" name="Picture 2" descr="Image result for ic3 spark logo"/>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244454" y="388688"/>
            <a:ext cx="3983709" cy="11419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041492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Báo hiệu Bài tập">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2"/>
                </a:solidFill>
              </a:defRPr>
            </a:lvl1pPr>
          </a:lstStyle>
          <a:p>
            <a:fld id="{47BD2B39-EB6D-4221-8FBC-AEF76462664C}" type="datetimeFigureOut">
              <a:rPr lang="en-US" smtClean="0"/>
              <a:t>5/6/2022</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AC7AEF0F-3B20-4D09-BCE9-D55428049EF7}" type="slidenum">
              <a:rPr lang="en-US" smtClean="0"/>
              <a:t>‹#›</a:t>
            </a:fld>
            <a:endParaRPr lang="en-US"/>
          </a:p>
        </p:txBody>
      </p:sp>
      <p:pic>
        <p:nvPicPr>
          <p:cNvPr id="8" name="Picture 7"/>
          <p:cNvPicPr>
            <a:picLocks noChangeAspect="1"/>
          </p:cNvPicPr>
          <p:nvPr/>
        </p:nvPicPr>
        <p:blipFill>
          <a:blip r:embed="rId2"/>
          <a:stretch>
            <a:fillRect/>
          </a:stretch>
        </p:blipFill>
        <p:spPr>
          <a:xfrm>
            <a:off x="452980" y="262439"/>
            <a:ext cx="1289022" cy="1327500"/>
          </a:xfrm>
          <a:prstGeom prst="rect">
            <a:avLst/>
          </a:prstGeom>
        </p:spPr>
      </p:pic>
      <p:pic>
        <p:nvPicPr>
          <p:cNvPr id="9" name="Picture 8"/>
          <p:cNvPicPr>
            <a:picLocks noChangeAspect="1"/>
          </p:cNvPicPr>
          <p:nvPr/>
        </p:nvPicPr>
        <p:blipFill>
          <a:blip r:embed="rId3">
            <a:duotone>
              <a:prstClr val="black"/>
              <a:schemeClr val="accent6">
                <a:tint val="45000"/>
                <a:satMod val="400000"/>
              </a:schemeClr>
            </a:duotone>
          </a:blip>
          <a:stretch>
            <a:fillRect/>
          </a:stretch>
        </p:blipFill>
        <p:spPr>
          <a:xfrm>
            <a:off x="9758643" y="579185"/>
            <a:ext cx="1764536" cy="1010754"/>
          </a:xfrm>
          <a:prstGeom prst="rect">
            <a:avLst/>
          </a:prstGeom>
        </p:spPr>
      </p:pic>
      <p:pic>
        <p:nvPicPr>
          <p:cNvPr id="14" name="Picture 13"/>
          <p:cNvPicPr>
            <a:picLocks noChangeAspect="1"/>
          </p:cNvPicPr>
          <p:nvPr/>
        </p:nvPicPr>
        <p:blipFill>
          <a:blip r:embed="rId4"/>
          <a:stretch>
            <a:fillRect/>
          </a:stretch>
        </p:blipFill>
        <p:spPr>
          <a:xfrm>
            <a:off x="2361000" y="1044000"/>
            <a:ext cx="7470001" cy="4770001"/>
          </a:xfrm>
          <a:prstGeom prst="rect">
            <a:avLst/>
          </a:prstGeom>
        </p:spPr>
      </p:pic>
    </p:spTree>
    <p:extLst>
      <p:ext uri="{BB962C8B-B14F-4D97-AF65-F5344CB8AC3E}">
        <p14:creationId xmlns:p14="http://schemas.microsoft.com/office/powerpoint/2010/main" val="185956564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3_Tiêu Đề Bài 3-Quyển 1-Phần mềm">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55208" y="2120729"/>
            <a:ext cx="11471565" cy="1739347"/>
          </a:xfrm>
        </p:spPr>
        <p:txBody>
          <a:bodyPr tIns="45720" bIns="45720" anchor="ctr">
            <a:normAutofit/>
          </a:bodyPr>
          <a:lstStyle>
            <a:lvl1pPr algn="ctr">
              <a:lnSpc>
                <a:spcPct val="80000"/>
              </a:lnSpc>
              <a:defRPr sz="4000" spc="150" baseline="0">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l">
              <a:buNone/>
              <a:defRPr sz="3000">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sz="1200">
                <a:latin typeface="Times New Roman" panose="02020603050405020304" pitchFamily="18" charset="0"/>
                <a:cs typeface="Times New Roman" panose="02020603050405020304" pitchFamily="18" charset="0"/>
              </a:defRPr>
            </a:lvl1pPr>
          </a:lstStyle>
          <a:p>
            <a:fld id="{47BD2B39-EB6D-4221-8FBC-AEF76462664C}" type="datetimeFigureOut">
              <a:rPr lang="en-US" smtClean="0"/>
              <a:pPr/>
              <a:t>5/6/2022</a:t>
            </a:fld>
            <a:endParaRPr lang="en-US"/>
          </a:p>
        </p:txBody>
      </p:sp>
      <p:sp>
        <p:nvSpPr>
          <p:cNvPr id="5" name="Footer Placeholder 4"/>
          <p:cNvSpPr>
            <a:spLocks noGrp="1"/>
          </p:cNvSpPr>
          <p:nvPr>
            <p:ph type="ftr" sz="quarter" idx="11"/>
          </p:nvPr>
        </p:nvSpPr>
        <p:spPr/>
        <p:txBody>
          <a:bodyPr/>
          <a:lstStyle>
            <a:lvl1pPr>
              <a:defRPr sz="1200">
                <a:latin typeface="Times New Roman" panose="02020603050405020304" pitchFamily="18" charset="0"/>
                <a:cs typeface="Times New Roman" panose="02020603050405020304" pitchFamily="18" charset="0"/>
              </a:defRPr>
            </a:lvl1pPr>
          </a:lstStyle>
          <a:p>
            <a:endParaRPr lang="en-US"/>
          </a:p>
        </p:txBody>
      </p:sp>
      <p:sp>
        <p:nvSpPr>
          <p:cNvPr id="6" name="Slide Number Placeholder 5"/>
          <p:cNvSpPr>
            <a:spLocks noGrp="1"/>
          </p:cNvSpPr>
          <p:nvPr>
            <p:ph type="sldNum" sz="quarter" idx="12"/>
          </p:nvPr>
        </p:nvSpPr>
        <p:spPr/>
        <p:txBody>
          <a:bodyPr/>
          <a:lstStyle>
            <a:lvl1pPr>
              <a:defRPr sz="1200">
                <a:latin typeface="Times New Roman" panose="02020603050405020304" pitchFamily="18" charset="0"/>
                <a:cs typeface="Times New Roman" panose="02020603050405020304" pitchFamily="18" charset="0"/>
              </a:defRPr>
            </a:lvl1pPr>
          </a:lstStyle>
          <a:p>
            <a:fld id="{AC7AEF0F-3B20-4D09-BCE9-D55428049EF7}" type="slidenum">
              <a:rPr lang="en-US" smtClean="0"/>
              <a:pPr/>
              <a:t>‹#›</a:t>
            </a:fld>
            <a:endParaRPr lang="en-US"/>
          </a:p>
        </p:txBody>
      </p:sp>
      <p:pic>
        <p:nvPicPr>
          <p:cNvPr id="10" name="Picture 9"/>
          <p:cNvPicPr>
            <a:picLocks noChangeAspect="1"/>
          </p:cNvPicPr>
          <p:nvPr/>
        </p:nvPicPr>
        <p:blipFill>
          <a:blip r:embed="rId2"/>
          <a:stretch>
            <a:fillRect/>
          </a:stretch>
        </p:blipFill>
        <p:spPr>
          <a:xfrm>
            <a:off x="10801300" y="428908"/>
            <a:ext cx="1238300" cy="1643278"/>
          </a:xfrm>
          <a:prstGeom prst="rect">
            <a:avLst/>
          </a:prstGeom>
        </p:spPr>
      </p:pic>
      <p:pic>
        <p:nvPicPr>
          <p:cNvPr id="12" name="Picture 11"/>
          <p:cNvPicPr>
            <a:picLocks noChangeAspect="1"/>
          </p:cNvPicPr>
          <p:nvPr/>
        </p:nvPicPr>
        <p:blipFill>
          <a:blip r:embed="rId3"/>
          <a:stretch>
            <a:fillRect/>
          </a:stretch>
        </p:blipFill>
        <p:spPr>
          <a:xfrm>
            <a:off x="287766" y="401058"/>
            <a:ext cx="1829000" cy="1698978"/>
          </a:xfrm>
          <a:prstGeom prst="rect">
            <a:avLst/>
          </a:prstGeom>
        </p:spPr>
      </p:pic>
      <p:pic>
        <p:nvPicPr>
          <p:cNvPr id="11" name="Picture 10"/>
          <p:cNvPicPr>
            <a:picLocks noChangeAspect="1"/>
          </p:cNvPicPr>
          <p:nvPr userDrawn="1"/>
        </p:nvPicPr>
        <p:blipFill>
          <a:blip r:embed="rId2"/>
          <a:stretch>
            <a:fillRect/>
          </a:stretch>
        </p:blipFill>
        <p:spPr>
          <a:xfrm>
            <a:off x="10801300" y="428908"/>
            <a:ext cx="1238300" cy="1643278"/>
          </a:xfrm>
          <a:prstGeom prst="rect">
            <a:avLst/>
          </a:prstGeom>
        </p:spPr>
      </p:pic>
      <p:pic>
        <p:nvPicPr>
          <p:cNvPr id="13" name="Picture 12"/>
          <p:cNvPicPr>
            <a:picLocks noChangeAspect="1"/>
          </p:cNvPicPr>
          <p:nvPr userDrawn="1"/>
        </p:nvPicPr>
        <p:blipFill>
          <a:blip r:embed="rId3"/>
          <a:stretch>
            <a:fillRect/>
          </a:stretch>
        </p:blipFill>
        <p:spPr>
          <a:xfrm>
            <a:off x="287766" y="401058"/>
            <a:ext cx="1829000" cy="1698978"/>
          </a:xfrm>
          <a:prstGeom prst="rect">
            <a:avLst/>
          </a:prstGeom>
        </p:spPr>
      </p:pic>
      <p:pic>
        <p:nvPicPr>
          <p:cNvPr id="15" name="Picture 14" descr="Screen Clipping"/>
          <p:cNvPicPr>
            <a:picLocks noChangeAspect="1"/>
          </p:cNvPicPr>
          <p:nvPr userDrawn="1"/>
        </p:nvPicPr>
        <p:blipFill>
          <a:blip r:embed="rId4" cstate="print">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311731" y="5545766"/>
            <a:ext cx="1368587" cy="1312234"/>
          </a:xfrm>
          <a:prstGeom prst="rect">
            <a:avLst/>
          </a:prstGeom>
        </p:spPr>
      </p:pic>
      <p:pic>
        <p:nvPicPr>
          <p:cNvPr id="16" name="Picture 2" descr="Image result for ic3 spark logo"/>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244454" y="388688"/>
            <a:ext cx="3983709" cy="11419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834540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Bài 3-Chủ đề A-Nội dung">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bg1"/>
                </a:solidFill>
              </a:defRPr>
            </a:lvl1pPr>
          </a:lstStyle>
          <a:p>
            <a:fld id="{47BD2B39-EB6D-4221-8FBC-AEF76462664C}" type="datetimeFigureOut">
              <a:rPr lang="en-US" smtClean="0"/>
              <a:pPr/>
              <a:t>5/6/2022</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C7AEF0F-3B20-4D09-BCE9-D55428049EF7}" type="slidenum">
              <a:rPr lang="en-US" smtClean="0"/>
              <a:pPr/>
              <a:t>‹#›</a:t>
            </a:fld>
            <a:endParaRPr lang="en-US"/>
          </a:p>
        </p:txBody>
      </p:sp>
      <p:sp>
        <p:nvSpPr>
          <p:cNvPr id="7" name="Rectangle 6"/>
          <p:cNvSpPr/>
          <p:nvPr/>
        </p:nvSpPr>
        <p:spPr>
          <a:xfrm>
            <a:off x="0" y="-1"/>
            <a:ext cx="12192000" cy="693019"/>
          </a:xfrm>
          <a:prstGeom prst="rect">
            <a:avLst/>
          </a:prstGeom>
          <a:solidFill>
            <a:srgbClr val="33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8" name="TextBox 7"/>
          <p:cNvSpPr txBox="1"/>
          <p:nvPr/>
        </p:nvSpPr>
        <p:spPr>
          <a:xfrm>
            <a:off x="510139" y="161842"/>
            <a:ext cx="2669320" cy="369332"/>
          </a:xfrm>
          <a:prstGeom prst="rect">
            <a:avLst/>
          </a:prstGeom>
          <a:noFill/>
        </p:spPr>
        <p:txBody>
          <a:bodyPr wrap="none" rtlCol="0">
            <a:spAutoFit/>
          </a:bodyPr>
          <a:lstStyle/>
          <a:p>
            <a:r>
              <a:rPr lang="en-US" smtClean="0"/>
              <a:t>Bài 3. Phần mềm máy tính</a:t>
            </a:r>
          </a:p>
        </p:txBody>
      </p:sp>
      <p:sp>
        <p:nvSpPr>
          <p:cNvPr id="9" name="TextBox 8"/>
          <p:cNvSpPr txBox="1"/>
          <p:nvPr/>
        </p:nvSpPr>
        <p:spPr>
          <a:xfrm>
            <a:off x="8293467" y="190254"/>
            <a:ext cx="7331024" cy="369332"/>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smtClean="0">
                <a:solidFill>
                  <a:schemeClr val="tx1"/>
                </a:solidFill>
                <a:latin typeface="Calibri" panose="020F0502020204030204" pitchFamily="34" charset="0"/>
                <a:ea typeface="+mn-ea"/>
                <a:cs typeface="+mn-cs"/>
              </a:rPr>
              <a:t>Chủ đề A. Khám phá trí tuệ máy tính</a:t>
            </a:r>
          </a:p>
        </p:txBody>
      </p:sp>
      <p:sp>
        <p:nvSpPr>
          <p:cNvPr id="11" name="Text Placeholder 10"/>
          <p:cNvSpPr>
            <a:spLocks noGrp="1"/>
          </p:cNvSpPr>
          <p:nvPr>
            <p:ph type="body" sz="quarter" idx="13"/>
          </p:nvPr>
        </p:nvSpPr>
        <p:spPr>
          <a:xfrm>
            <a:off x="1275744" y="795485"/>
            <a:ext cx="9784733" cy="551177"/>
          </a:xfrm>
        </p:spPr>
        <p:txBody>
          <a:bodyPr vert="horz" lIns="91440" tIns="45720" rIns="91440" bIns="45720" rtlCol="0">
            <a:noAutofit/>
          </a:bodyPr>
          <a:lstStyle>
            <a:lvl1pPr algn="ctr">
              <a:defRPr lang="en-US" sz="3200" smtClean="0">
                <a:solidFill>
                  <a:schemeClr val="bg2"/>
                </a:solidFill>
              </a:defRPr>
            </a:lvl1pPr>
            <a:lvl2pPr algn="ctr">
              <a:defRPr lang="en-US" sz="3200" smtClean="0"/>
            </a:lvl2pPr>
            <a:lvl3pPr algn="ctr">
              <a:defRPr lang="en-US" sz="3200" smtClean="0"/>
            </a:lvl3pPr>
            <a:lvl4pPr algn="ctr">
              <a:defRPr lang="en-US" sz="3200" smtClean="0"/>
            </a:lvl4pPr>
            <a:lvl5pPr algn="ctr">
              <a:defRPr lang="en-US" sz="3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p:cNvPicPr>
          <p:nvPr/>
        </p:nvPicPr>
        <p:blipFill>
          <a:blip r:embed="rId2">
            <a:duotone>
              <a:prstClr val="black"/>
              <a:schemeClr val="accent6">
                <a:tint val="45000"/>
                <a:satMod val="400000"/>
              </a:schemeClr>
            </a:duotone>
          </a:blip>
          <a:stretch>
            <a:fillRect/>
          </a:stretch>
        </p:blipFill>
        <p:spPr>
          <a:xfrm>
            <a:off x="10987458" y="5447320"/>
            <a:ext cx="713584" cy="946956"/>
          </a:xfrm>
          <a:prstGeom prst="rect">
            <a:avLst/>
          </a:prstGeom>
        </p:spPr>
      </p:pic>
      <p:pic>
        <p:nvPicPr>
          <p:cNvPr id="12" name="Picture 11"/>
          <p:cNvPicPr>
            <a:picLocks noChangeAspect="1"/>
          </p:cNvPicPr>
          <p:nvPr/>
        </p:nvPicPr>
        <p:blipFill>
          <a:blip r:embed="rId3">
            <a:duotone>
              <a:prstClr val="black"/>
              <a:schemeClr val="accent6">
                <a:tint val="45000"/>
                <a:satMod val="400000"/>
              </a:schemeClr>
            </a:duotone>
          </a:blip>
          <a:stretch>
            <a:fillRect/>
          </a:stretch>
        </p:blipFill>
        <p:spPr>
          <a:xfrm>
            <a:off x="599076" y="5431271"/>
            <a:ext cx="1053980" cy="979054"/>
          </a:xfrm>
          <a:prstGeom prst="rect">
            <a:avLst/>
          </a:prstGeom>
        </p:spPr>
      </p:pic>
      <p:sp>
        <p:nvSpPr>
          <p:cNvPr id="13" name="Rectangle 12"/>
          <p:cNvSpPr/>
          <p:nvPr userDrawn="1"/>
        </p:nvSpPr>
        <p:spPr>
          <a:xfrm>
            <a:off x="0" y="-1"/>
            <a:ext cx="12192000" cy="693019"/>
          </a:xfrm>
          <a:prstGeom prst="rect">
            <a:avLst/>
          </a:prstGeom>
          <a:solidFill>
            <a:srgbClr val="33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pic>
        <p:nvPicPr>
          <p:cNvPr id="16" name="Picture 15"/>
          <p:cNvPicPr>
            <a:picLocks noChangeAspect="1"/>
          </p:cNvPicPr>
          <p:nvPr userDrawn="1"/>
        </p:nvPicPr>
        <p:blipFill>
          <a:blip r:embed="rId2">
            <a:duotone>
              <a:prstClr val="black"/>
              <a:schemeClr val="accent6">
                <a:tint val="45000"/>
                <a:satMod val="400000"/>
              </a:schemeClr>
            </a:duotone>
          </a:blip>
          <a:stretch>
            <a:fillRect/>
          </a:stretch>
        </p:blipFill>
        <p:spPr>
          <a:xfrm>
            <a:off x="10987458" y="5447320"/>
            <a:ext cx="713584" cy="946956"/>
          </a:xfrm>
          <a:prstGeom prst="rect">
            <a:avLst/>
          </a:prstGeom>
        </p:spPr>
      </p:pic>
      <p:pic>
        <p:nvPicPr>
          <p:cNvPr id="17" name="Picture 16"/>
          <p:cNvPicPr>
            <a:picLocks noChangeAspect="1"/>
          </p:cNvPicPr>
          <p:nvPr userDrawn="1"/>
        </p:nvPicPr>
        <p:blipFill>
          <a:blip r:embed="rId3">
            <a:duotone>
              <a:prstClr val="black"/>
              <a:schemeClr val="accent6">
                <a:tint val="45000"/>
                <a:satMod val="400000"/>
              </a:schemeClr>
            </a:duotone>
          </a:blip>
          <a:stretch>
            <a:fillRect/>
          </a:stretch>
        </p:blipFill>
        <p:spPr>
          <a:xfrm>
            <a:off x="599076" y="5431271"/>
            <a:ext cx="1053980" cy="979054"/>
          </a:xfrm>
          <a:prstGeom prst="rect">
            <a:avLst/>
          </a:prstGeom>
        </p:spPr>
      </p:pic>
      <p:pic>
        <p:nvPicPr>
          <p:cNvPr id="18" name="Picture 17"/>
          <p:cNvPicPr>
            <a:picLocks noChangeAspect="1"/>
          </p:cNvPicPr>
          <p:nvPr userDrawn="1"/>
        </p:nvPicPr>
        <p:blipFill>
          <a:blip r:embed="rId4"/>
          <a:stretch>
            <a:fillRect/>
          </a:stretch>
        </p:blipFill>
        <p:spPr>
          <a:xfrm>
            <a:off x="5275811" y="5931351"/>
            <a:ext cx="1640378" cy="914776"/>
          </a:xfrm>
          <a:prstGeom prst="rect">
            <a:avLst/>
          </a:prstGeom>
        </p:spPr>
      </p:pic>
    </p:spTree>
    <p:extLst>
      <p:ext uri="{BB962C8B-B14F-4D97-AF65-F5344CB8AC3E}">
        <p14:creationId xmlns:p14="http://schemas.microsoft.com/office/powerpoint/2010/main" val="101911319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_-Bài 3-Chủ đề B-Nội dung">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bg1"/>
                </a:solidFill>
              </a:defRPr>
            </a:lvl1pPr>
          </a:lstStyle>
          <a:p>
            <a:fld id="{47BD2B39-EB6D-4221-8FBC-AEF76462664C}" type="datetimeFigureOut">
              <a:rPr lang="en-US" smtClean="0"/>
              <a:pPr/>
              <a:t>5/6/2022</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C7AEF0F-3B20-4D09-BCE9-D55428049EF7}" type="slidenum">
              <a:rPr lang="en-US" smtClean="0"/>
              <a:pPr/>
              <a:t>‹#›</a:t>
            </a:fld>
            <a:endParaRPr lang="en-US"/>
          </a:p>
        </p:txBody>
      </p:sp>
      <p:sp>
        <p:nvSpPr>
          <p:cNvPr id="7" name="Rectangle 6"/>
          <p:cNvSpPr/>
          <p:nvPr/>
        </p:nvSpPr>
        <p:spPr>
          <a:xfrm>
            <a:off x="0" y="-1"/>
            <a:ext cx="12192000" cy="693019"/>
          </a:xfrm>
          <a:prstGeom prst="rect">
            <a:avLst/>
          </a:prstGeom>
          <a:solidFill>
            <a:srgbClr val="33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8" name="TextBox 7"/>
          <p:cNvSpPr txBox="1"/>
          <p:nvPr/>
        </p:nvSpPr>
        <p:spPr>
          <a:xfrm>
            <a:off x="510139" y="161842"/>
            <a:ext cx="2669320" cy="369332"/>
          </a:xfrm>
          <a:prstGeom prst="rect">
            <a:avLst/>
          </a:prstGeom>
          <a:noFill/>
        </p:spPr>
        <p:txBody>
          <a:bodyPr wrap="none" rtlCol="0">
            <a:spAutoFit/>
          </a:bodyPr>
          <a:lstStyle/>
          <a:p>
            <a:r>
              <a:rPr lang="en-US" smtClean="0"/>
              <a:t>Bài 3. Phần mềm máy tính</a:t>
            </a:r>
          </a:p>
        </p:txBody>
      </p:sp>
      <p:sp>
        <p:nvSpPr>
          <p:cNvPr id="9" name="TextBox 8"/>
          <p:cNvSpPr txBox="1"/>
          <p:nvPr/>
        </p:nvSpPr>
        <p:spPr>
          <a:xfrm>
            <a:off x="7779117" y="190254"/>
            <a:ext cx="7331024" cy="369332"/>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smtClean="0">
                <a:solidFill>
                  <a:schemeClr val="tx1"/>
                </a:solidFill>
                <a:latin typeface="Calibri" panose="020F0502020204030204" pitchFamily="34" charset="0"/>
                <a:ea typeface="+mn-ea"/>
                <a:cs typeface="+mn-cs"/>
              </a:rPr>
              <a:t>Chủ đề B. Tớ nên sử dụng ứng dụng nào?</a:t>
            </a:r>
          </a:p>
        </p:txBody>
      </p:sp>
      <p:sp>
        <p:nvSpPr>
          <p:cNvPr id="11" name="Text Placeholder 10"/>
          <p:cNvSpPr>
            <a:spLocks noGrp="1"/>
          </p:cNvSpPr>
          <p:nvPr>
            <p:ph type="body" sz="quarter" idx="13"/>
          </p:nvPr>
        </p:nvSpPr>
        <p:spPr>
          <a:xfrm>
            <a:off x="1275744" y="795485"/>
            <a:ext cx="9784733" cy="534551"/>
          </a:xfrm>
        </p:spPr>
        <p:txBody>
          <a:bodyPr vert="horz" lIns="91440" tIns="45720" rIns="91440" bIns="45720" rtlCol="0">
            <a:noAutofit/>
          </a:bodyPr>
          <a:lstStyle>
            <a:lvl1pPr algn="ctr">
              <a:defRPr lang="en-US" sz="3200" smtClean="0">
                <a:solidFill>
                  <a:schemeClr val="bg2"/>
                </a:solidFill>
              </a:defRPr>
            </a:lvl1pPr>
            <a:lvl2pPr algn="ctr">
              <a:defRPr lang="en-US" sz="3200" smtClean="0"/>
            </a:lvl2pPr>
            <a:lvl3pPr algn="ctr">
              <a:defRPr lang="en-US" sz="3200" smtClean="0"/>
            </a:lvl3pPr>
            <a:lvl4pPr algn="ctr">
              <a:defRPr lang="en-US" sz="3200" smtClean="0"/>
            </a:lvl4pPr>
            <a:lvl5pPr algn="ctr">
              <a:defRPr lang="en-US" sz="3200"/>
            </a:lvl5pPr>
          </a:lstStyle>
          <a:p>
            <a:pPr lvl="0" algn="ct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2" name="Picture 1"/>
          <p:cNvPicPr>
            <a:picLocks noChangeAspect="1"/>
          </p:cNvPicPr>
          <p:nvPr/>
        </p:nvPicPr>
        <p:blipFill>
          <a:blip r:embed="rId2"/>
          <a:stretch>
            <a:fillRect/>
          </a:stretch>
        </p:blipFill>
        <p:spPr>
          <a:xfrm>
            <a:off x="5238104" y="5238231"/>
            <a:ext cx="1715792" cy="1572144"/>
          </a:xfrm>
          <a:prstGeom prst="rect">
            <a:avLst/>
          </a:prstGeom>
        </p:spPr>
      </p:pic>
      <p:pic>
        <p:nvPicPr>
          <p:cNvPr id="10" name="Picture 9"/>
          <p:cNvPicPr>
            <a:picLocks noChangeAspect="1"/>
          </p:cNvPicPr>
          <p:nvPr/>
        </p:nvPicPr>
        <p:blipFill>
          <a:blip r:embed="rId3">
            <a:duotone>
              <a:prstClr val="black"/>
              <a:schemeClr val="accent4">
                <a:tint val="45000"/>
                <a:satMod val="400000"/>
              </a:schemeClr>
            </a:duotone>
          </a:blip>
          <a:stretch>
            <a:fillRect/>
          </a:stretch>
        </p:blipFill>
        <p:spPr>
          <a:xfrm>
            <a:off x="10987458" y="5447320"/>
            <a:ext cx="713584" cy="946956"/>
          </a:xfrm>
          <a:prstGeom prst="rect">
            <a:avLst/>
          </a:prstGeom>
        </p:spPr>
      </p:pic>
      <p:pic>
        <p:nvPicPr>
          <p:cNvPr id="12" name="Picture 11"/>
          <p:cNvPicPr>
            <a:picLocks noChangeAspect="1"/>
          </p:cNvPicPr>
          <p:nvPr/>
        </p:nvPicPr>
        <p:blipFill>
          <a:blip r:embed="rId4">
            <a:duotone>
              <a:prstClr val="black"/>
              <a:schemeClr val="accent4">
                <a:tint val="45000"/>
                <a:satMod val="400000"/>
              </a:schemeClr>
            </a:duotone>
          </a:blip>
          <a:stretch>
            <a:fillRect/>
          </a:stretch>
        </p:blipFill>
        <p:spPr>
          <a:xfrm>
            <a:off x="599076" y="5431271"/>
            <a:ext cx="1053980" cy="979054"/>
          </a:xfrm>
          <a:prstGeom prst="rect">
            <a:avLst/>
          </a:prstGeom>
        </p:spPr>
      </p:pic>
      <p:sp>
        <p:nvSpPr>
          <p:cNvPr id="13" name="Rectangle 12"/>
          <p:cNvSpPr/>
          <p:nvPr userDrawn="1"/>
        </p:nvSpPr>
        <p:spPr>
          <a:xfrm>
            <a:off x="0" y="-1"/>
            <a:ext cx="12192000" cy="693019"/>
          </a:xfrm>
          <a:prstGeom prst="rect">
            <a:avLst/>
          </a:prstGeom>
          <a:solidFill>
            <a:srgbClr val="33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pic>
        <p:nvPicPr>
          <p:cNvPr id="16" name="Picture 15"/>
          <p:cNvPicPr>
            <a:picLocks noChangeAspect="1"/>
          </p:cNvPicPr>
          <p:nvPr userDrawn="1"/>
        </p:nvPicPr>
        <p:blipFill>
          <a:blip r:embed="rId2"/>
          <a:stretch>
            <a:fillRect/>
          </a:stretch>
        </p:blipFill>
        <p:spPr>
          <a:xfrm>
            <a:off x="5238104" y="5238231"/>
            <a:ext cx="1715792" cy="1572144"/>
          </a:xfrm>
          <a:prstGeom prst="rect">
            <a:avLst/>
          </a:prstGeom>
        </p:spPr>
      </p:pic>
      <p:pic>
        <p:nvPicPr>
          <p:cNvPr id="17" name="Picture 16"/>
          <p:cNvPicPr>
            <a:picLocks noChangeAspect="1"/>
          </p:cNvPicPr>
          <p:nvPr userDrawn="1"/>
        </p:nvPicPr>
        <p:blipFill>
          <a:blip r:embed="rId3">
            <a:duotone>
              <a:prstClr val="black"/>
              <a:schemeClr val="accent4">
                <a:tint val="45000"/>
                <a:satMod val="400000"/>
              </a:schemeClr>
            </a:duotone>
          </a:blip>
          <a:stretch>
            <a:fillRect/>
          </a:stretch>
        </p:blipFill>
        <p:spPr>
          <a:xfrm>
            <a:off x="10987458" y="5447320"/>
            <a:ext cx="713584" cy="946956"/>
          </a:xfrm>
          <a:prstGeom prst="rect">
            <a:avLst/>
          </a:prstGeom>
        </p:spPr>
      </p:pic>
      <p:pic>
        <p:nvPicPr>
          <p:cNvPr id="18" name="Picture 17"/>
          <p:cNvPicPr>
            <a:picLocks noChangeAspect="1"/>
          </p:cNvPicPr>
          <p:nvPr userDrawn="1"/>
        </p:nvPicPr>
        <p:blipFill>
          <a:blip r:embed="rId4">
            <a:duotone>
              <a:prstClr val="black"/>
              <a:schemeClr val="accent4">
                <a:tint val="45000"/>
                <a:satMod val="400000"/>
              </a:schemeClr>
            </a:duotone>
          </a:blip>
          <a:stretch>
            <a:fillRect/>
          </a:stretch>
        </p:blipFill>
        <p:spPr>
          <a:xfrm>
            <a:off x="599076" y="5431271"/>
            <a:ext cx="1053980" cy="979054"/>
          </a:xfrm>
          <a:prstGeom prst="rect">
            <a:avLst/>
          </a:prstGeom>
        </p:spPr>
      </p:pic>
    </p:spTree>
    <p:extLst>
      <p:ext uri="{BB962C8B-B14F-4D97-AF65-F5344CB8AC3E}">
        <p14:creationId xmlns:p14="http://schemas.microsoft.com/office/powerpoint/2010/main" val="196674128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C1CA74-CAC5-4020-8697-079ED1D92C55}" type="datetimeFigureOut">
              <a:rPr lang="en-US" smtClean="0"/>
              <a:t>5/6/2022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389C3-C83B-4AD5-A21E-522DA13CFE41}" type="slidenum">
              <a:rPr lang="en-US" smtClean="0"/>
              <a:t>‹#›</a:t>
            </a:fld>
            <a:endParaRPr lang="en-US"/>
          </a:p>
        </p:txBody>
      </p:sp>
    </p:spTree>
    <p:extLst>
      <p:ext uri="{BB962C8B-B14F-4D97-AF65-F5344CB8AC3E}">
        <p14:creationId xmlns:p14="http://schemas.microsoft.com/office/powerpoint/2010/main" val="208499010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Chủ đề A-Bài 1-Nội dung">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rgbClr val="33A3DC"/>
                </a:solidFill>
              </a:defRPr>
            </a:lvl1pPr>
          </a:lstStyle>
          <a:p>
            <a:fld id="{47BD2B39-EB6D-4221-8FBC-AEF76462664C}" type="datetimeFigureOut">
              <a:rPr lang="en-US" smtClean="0"/>
              <a:pPr/>
              <a:t>5/6/2022</a:t>
            </a:fld>
            <a:endParaRPr lang="en-US"/>
          </a:p>
        </p:txBody>
      </p:sp>
      <p:sp>
        <p:nvSpPr>
          <p:cNvPr id="6" name="Slide Number Placeholder 5"/>
          <p:cNvSpPr>
            <a:spLocks noGrp="1"/>
          </p:cNvSpPr>
          <p:nvPr>
            <p:ph type="sldNum" sz="quarter" idx="12"/>
          </p:nvPr>
        </p:nvSpPr>
        <p:spPr/>
        <p:txBody>
          <a:bodyPr/>
          <a:lstStyle>
            <a:lvl1pPr>
              <a:defRPr>
                <a:solidFill>
                  <a:srgbClr val="33A3DC"/>
                </a:solidFill>
              </a:defRPr>
            </a:lvl1pPr>
          </a:lstStyle>
          <a:p>
            <a:fld id="{AC7AEF0F-3B20-4D09-BCE9-D55428049EF7}" type="slidenum">
              <a:rPr lang="en-US" smtClean="0"/>
              <a:pPr/>
              <a:t>‹#›</a:t>
            </a:fld>
            <a:endParaRPr lang="en-US"/>
          </a:p>
        </p:txBody>
      </p:sp>
      <p:sp>
        <p:nvSpPr>
          <p:cNvPr id="7" name="Rectangle 6"/>
          <p:cNvSpPr/>
          <p:nvPr userDrawn="1"/>
        </p:nvSpPr>
        <p:spPr>
          <a:xfrm>
            <a:off x="0" y="-1"/>
            <a:ext cx="12192000" cy="693019"/>
          </a:xfrm>
          <a:prstGeom prst="rect">
            <a:avLst/>
          </a:prstGeom>
          <a:solidFill>
            <a:srgbClr val="33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1" name="Text Placeholder 10"/>
          <p:cNvSpPr>
            <a:spLocks noGrp="1"/>
          </p:cNvSpPr>
          <p:nvPr>
            <p:ph type="body" sz="quarter" idx="13"/>
          </p:nvPr>
        </p:nvSpPr>
        <p:spPr>
          <a:xfrm>
            <a:off x="1275744" y="795485"/>
            <a:ext cx="9784733" cy="777996"/>
          </a:xfrm>
        </p:spPr>
        <p:txBody>
          <a:bodyPr>
            <a:noAutofit/>
          </a:bodyPr>
          <a:lstStyle>
            <a:lvl1pPr algn="ctr">
              <a:defRPr sz="3200">
                <a:solidFill>
                  <a:schemeClr val="bg2"/>
                </a:solidFill>
              </a:defRPr>
            </a:lvl1pPr>
            <a:lvl2pPr algn="ctr">
              <a:defRPr sz="3200">
                <a:solidFill>
                  <a:schemeClr val="bg2"/>
                </a:solidFill>
              </a:defRPr>
            </a:lvl2pPr>
            <a:lvl3pPr algn="ctr">
              <a:defRPr sz="3200">
                <a:solidFill>
                  <a:schemeClr val="bg2"/>
                </a:solidFill>
              </a:defRPr>
            </a:lvl3pPr>
            <a:lvl4pPr algn="ctr">
              <a:defRPr sz="3200">
                <a:solidFill>
                  <a:schemeClr val="bg2"/>
                </a:solidFill>
              </a:defRPr>
            </a:lvl4pPr>
            <a:lvl5pPr algn="ctr">
              <a:defRPr sz="32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3" name="Picture 12"/>
          <p:cNvPicPr>
            <a:picLocks noChangeAspect="1"/>
          </p:cNvPicPr>
          <p:nvPr userDrawn="1"/>
        </p:nvPicPr>
        <p:blipFill>
          <a:blip r:embed="rId2"/>
          <a:stretch>
            <a:fillRect/>
          </a:stretch>
        </p:blipFill>
        <p:spPr>
          <a:xfrm>
            <a:off x="396821" y="5562028"/>
            <a:ext cx="672488" cy="888192"/>
          </a:xfrm>
          <a:prstGeom prst="rect">
            <a:avLst/>
          </a:prstGeom>
          <a:ln>
            <a:noFill/>
          </a:ln>
          <a:effectLst>
            <a:outerShdw blurRad="292100" dist="139700" dir="2700000" algn="tl" rotWithShape="0">
              <a:srgbClr val="333333">
                <a:alpha val="65000"/>
              </a:srgbClr>
            </a:outerShdw>
          </a:effectLst>
        </p:spPr>
      </p:pic>
      <p:pic>
        <p:nvPicPr>
          <p:cNvPr id="14" name="Picture 13"/>
          <p:cNvPicPr>
            <a:picLocks noChangeAspect="1"/>
          </p:cNvPicPr>
          <p:nvPr userDrawn="1"/>
        </p:nvPicPr>
        <p:blipFill>
          <a:blip r:embed="rId3">
            <a:duotone>
              <a:prstClr val="black"/>
              <a:schemeClr val="accent4">
                <a:tint val="45000"/>
                <a:satMod val="400000"/>
              </a:schemeClr>
            </a:duotone>
          </a:blip>
          <a:stretch>
            <a:fillRect/>
          </a:stretch>
        </p:blipFill>
        <p:spPr>
          <a:xfrm>
            <a:off x="10595250" y="5686097"/>
            <a:ext cx="1142898" cy="749286"/>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userDrawn="1"/>
        </p:nvPicPr>
        <p:blipFill>
          <a:blip r:embed="rId4"/>
          <a:stretch>
            <a:fillRect/>
          </a:stretch>
        </p:blipFill>
        <p:spPr>
          <a:xfrm>
            <a:off x="5275811" y="5931351"/>
            <a:ext cx="1640378" cy="914776"/>
          </a:xfrm>
          <a:prstGeom prst="rect">
            <a:avLst/>
          </a:prstGeom>
        </p:spPr>
      </p:pic>
    </p:spTree>
    <p:extLst>
      <p:ext uri="{BB962C8B-B14F-4D97-AF65-F5344CB8AC3E}">
        <p14:creationId xmlns:p14="http://schemas.microsoft.com/office/powerpoint/2010/main" val="113983825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266" y="228435"/>
            <a:ext cx="9784080" cy="15087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200">
                <a:solidFill>
                  <a:schemeClr val="tx1"/>
                </a:solidFill>
                <a:latin typeface="Times New Roman" panose="02020603050405020304" pitchFamily="18" charset="0"/>
                <a:cs typeface="Times New Roman" panose="02020603050405020304" pitchFamily="18" charset="0"/>
              </a:defRPr>
            </a:lvl1pPr>
          </a:lstStyle>
          <a:p>
            <a:fld id="{47BD2B39-EB6D-4221-8FBC-AEF76462664C}" type="datetimeFigureOut">
              <a:rPr lang="en-US" smtClean="0"/>
              <a:pPr/>
              <a:t>5/6/2022</a:t>
            </a:fld>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200">
                <a:solidFill>
                  <a:schemeClr val="tx1"/>
                </a:solidFill>
                <a:latin typeface="Times New Roman" panose="02020603050405020304" pitchFamily="18" charset="0"/>
                <a:cs typeface="Times New Roman" panose="02020603050405020304" pitchFamily="18" charset="0"/>
              </a:defRPr>
            </a:lvl1pPr>
          </a:lstStyle>
          <a:p>
            <a:endParaRPr lang="en-US"/>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latin typeface="Times New Roman" panose="02020603050405020304" pitchFamily="18" charset="0"/>
                <a:cs typeface="Times New Roman" panose="02020603050405020304" pitchFamily="18" charset="0"/>
              </a:defRPr>
            </a:lvl1pPr>
          </a:lstStyle>
          <a:p>
            <a:fld id="{AC7AEF0F-3B20-4D09-BCE9-D55428049EF7}" type="slidenum">
              <a:rPr lang="en-US" smtClean="0"/>
              <a:pPr/>
              <a:t>‹#›</a:t>
            </a:fld>
            <a:endParaRPr lang="en-US"/>
          </a:p>
        </p:txBody>
      </p:sp>
    </p:spTree>
    <p:extLst>
      <p:ext uri="{BB962C8B-B14F-4D97-AF65-F5344CB8AC3E}">
        <p14:creationId xmlns:p14="http://schemas.microsoft.com/office/powerpoint/2010/main" val="25353044"/>
      </p:ext>
    </p:extLst>
  </p:cSld>
  <p:clrMap bg1="dk1" tx1="lt1" bg2="dk2" tx2="lt2" accent1="accent1" accent2="accent2" accent3="accent3" accent4="accent4" accent5="accent5" accent6="accent6" hlink="hlink" folHlink="folHlink"/>
  <p:sldLayoutIdLst>
    <p:sldLayoutId id="2147483725" r:id="rId1"/>
    <p:sldLayoutId id="2147483726" r:id="rId2"/>
    <p:sldLayoutId id="2147483735" r:id="rId3"/>
    <p:sldLayoutId id="2147483736" r:id="rId4"/>
    <p:sldLayoutId id="2147483737" r:id="rId5"/>
    <p:sldLayoutId id="2147483738" r:id="rId6"/>
    <p:sldLayoutId id="2147483739" r:id="rId7"/>
  </p:sldLayoutIdLst>
  <p:timing>
    <p:tnLst>
      <p:par>
        <p:cTn id="1" dur="indefinite" restart="never" nodeType="tmRoot"/>
      </p:par>
    </p:tnLst>
  </p:timing>
  <p:txStyles>
    <p:titleStyle>
      <a:lvl1pPr algn="ctr" defTabSz="914400" rtl="0" eaLnBrk="1" latinLnBrk="0" hangingPunct="1">
        <a:lnSpc>
          <a:spcPct val="85000"/>
        </a:lnSpc>
        <a:spcBef>
          <a:spcPct val="0"/>
        </a:spcBef>
        <a:buNone/>
        <a:defRPr sz="4000" kern="1200" cap="all" baseline="0">
          <a:solidFill>
            <a:schemeClr val="bg2"/>
          </a:solidFill>
          <a:latin typeface="Times New Roman" panose="02020603050405020304" pitchFamily="18" charset="0"/>
          <a:ea typeface="+mj-ea"/>
          <a:cs typeface="Times New Roman" panose="02020603050405020304" pitchFamily="18" charset="0"/>
        </a:defRPr>
      </a:lvl1pPr>
    </p:titleStyle>
    <p:bodyStyle>
      <a:lvl1pPr marL="287338" indent="-287338" algn="l" defTabSz="914400" rtl="0" eaLnBrk="1" latinLnBrk="0" hangingPunct="1">
        <a:lnSpc>
          <a:spcPct val="90000"/>
        </a:lnSpc>
        <a:spcBef>
          <a:spcPts val="1200"/>
        </a:spcBef>
        <a:spcAft>
          <a:spcPts val="200"/>
        </a:spcAft>
        <a:buClr>
          <a:schemeClr val="tx1"/>
        </a:buClr>
        <a:buFont typeface="Wingdings 2" panose="05020102010507070707" pitchFamily="18" charset="2"/>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627063" indent="-339725" algn="l" defTabSz="914400" rtl="0" eaLnBrk="1" latinLnBrk="0" hangingPunct="1">
        <a:lnSpc>
          <a:spcPct val="90000"/>
        </a:lnSpc>
        <a:spcBef>
          <a:spcPts val="200"/>
        </a:spcBef>
        <a:spcAft>
          <a:spcPts val="400"/>
        </a:spcAft>
        <a:buClr>
          <a:schemeClr val="tx1"/>
        </a:buClr>
        <a:buFont typeface="Wingdings 2" panose="05020102010507070707" pitchFamily="18" charset="2"/>
        <a:buChar char=""/>
        <a:defRPr sz="2600" kern="1200">
          <a:solidFill>
            <a:schemeClr val="tx1"/>
          </a:solidFill>
          <a:latin typeface="Times New Roman" panose="02020603050405020304" pitchFamily="18" charset="0"/>
          <a:ea typeface="+mn-ea"/>
          <a:cs typeface="Times New Roman" panose="02020603050405020304" pitchFamily="18" charset="0"/>
        </a:defRPr>
      </a:lvl2pPr>
      <a:lvl3pPr marL="968375" indent="-341313" algn="l" defTabSz="914400" rtl="0" eaLnBrk="1" latinLnBrk="0" hangingPunct="1">
        <a:lnSpc>
          <a:spcPct val="90000"/>
        </a:lnSpc>
        <a:spcBef>
          <a:spcPts val="200"/>
        </a:spcBef>
        <a:spcAft>
          <a:spcPts val="400"/>
        </a:spcAft>
        <a:buClr>
          <a:schemeClr val="tx1"/>
        </a:buClr>
        <a:buFont typeface="Wingdings 2" panose="05020102010507070707" pitchFamily="18" charset="2"/>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201738" indent="-233363" algn="l" defTabSz="914400" rtl="0" eaLnBrk="1" latinLnBrk="0" hangingPunct="1">
        <a:lnSpc>
          <a:spcPct val="90000"/>
        </a:lnSpc>
        <a:spcBef>
          <a:spcPts val="200"/>
        </a:spcBef>
        <a:spcAft>
          <a:spcPts val="400"/>
        </a:spcAft>
        <a:buClr>
          <a:schemeClr val="tx1"/>
        </a:buClr>
        <a:buFont typeface="Wingdings 2" panose="05020102010507070707" pitchFamily="18" charset="2"/>
        <a:buChar char=""/>
        <a:defRPr sz="2200" kern="1200">
          <a:solidFill>
            <a:schemeClr val="tx1"/>
          </a:solidFill>
          <a:latin typeface="Times New Roman" panose="02020603050405020304" pitchFamily="18" charset="0"/>
          <a:ea typeface="+mn-ea"/>
          <a:cs typeface="Times New Roman" panose="02020603050405020304" pitchFamily="18" charset="0"/>
        </a:defRPr>
      </a:lvl4pPr>
      <a:lvl5pPr marL="1487488" indent="-285750" algn="l" defTabSz="914400" rtl="0" eaLnBrk="1" latinLnBrk="0" hangingPunct="1">
        <a:lnSpc>
          <a:spcPct val="90000"/>
        </a:lnSpc>
        <a:spcBef>
          <a:spcPts val="200"/>
        </a:spcBef>
        <a:spcAft>
          <a:spcPts val="400"/>
        </a:spcAft>
        <a:buClr>
          <a:schemeClr val="tx1"/>
        </a:buClr>
        <a:buFont typeface="Wingdings 2" panose="05020102010507070707" pitchFamily="18" charset="2"/>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image" Target="../media/image13.tmp"/><Relationship Id="rId1" Type="http://schemas.openxmlformats.org/officeDocument/2006/relationships/slideLayout" Target="../slideLayouts/slideLayout5.xml"/><Relationship Id="rId4" Type="http://schemas.openxmlformats.org/officeDocument/2006/relationships/image" Target="../media/image15.tmp"/></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 Id="rId5" Type="http://schemas.openxmlformats.org/officeDocument/2006/relationships/comments" Target="../comments/comment1.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1.tmp"/><Relationship Id="rId7" Type="http://schemas.openxmlformats.org/officeDocument/2006/relationships/image" Target="../media/image25.tmp"/><Relationship Id="rId2" Type="http://schemas.openxmlformats.org/officeDocument/2006/relationships/image" Target="../media/image20.tmp"/><Relationship Id="rId1" Type="http://schemas.openxmlformats.org/officeDocument/2006/relationships/slideLayout" Target="../slideLayouts/slideLayout5.xml"/><Relationship Id="rId6" Type="http://schemas.openxmlformats.org/officeDocument/2006/relationships/image" Target="../media/image24.tmp"/><Relationship Id="rId5" Type="http://schemas.openxmlformats.org/officeDocument/2006/relationships/image" Target="../media/image23.tmp"/><Relationship Id="rId4" Type="http://schemas.openxmlformats.org/officeDocument/2006/relationships/image" Target="../media/image22.tmp"/></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tmp"/><Relationship Id="rId1" Type="http://schemas.openxmlformats.org/officeDocument/2006/relationships/slideLayout" Target="../slideLayouts/slideLayout5.xml"/><Relationship Id="rId4" Type="http://schemas.openxmlformats.org/officeDocument/2006/relationships/image" Target="../media/image28.tm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4000" smtClean="0"/>
              <a:t>máy </a:t>
            </a:r>
            <a:r>
              <a:rPr lang="en-US" sz="4000"/>
              <a:t>tính thật là đơn giản</a:t>
            </a:r>
          </a:p>
        </p:txBody>
      </p:sp>
      <p:sp>
        <p:nvSpPr>
          <p:cNvPr id="5" name="Subtitle 4"/>
          <p:cNvSpPr>
            <a:spLocks noGrp="1"/>
          </p:cNvSpPr>
          <p:nvPr>
            <p:ph type="subTitle" idx="1"/>
          </p:nvPr>
        </p:nvSpPr>
        <p:spPr>
          <a:xfrm>
            <a:off x="1524000" y="3996251"/>
            <a:ext cx="9144000" cy="623046"/>
          </a:xfrm>
        </p:spPr>
        <p:txBody>
          <a:bodyPr>
            <a:normAutofit/>
          </a:bodyPr>
          <a:lstStyle/>
          <a:p>
            <a:pPr algn="ctr"/>
            <a:r>
              <a:rPr lang="en-US" dirty="0" err="1" smtClean="0">
                <a:solidFill>
                  <a:srgbClr val="FFFFFF"/>
                </a:solidFill>
              </a:rPr>
              <a:t>Chủ</a:t>
            </a:r>
            <a:r>
              <a:rPr lang="en-US" dirty="0" smtClean="0">
                <a:solidFill>
                  <a:srgbClr val="FFFFFF"/>
                </a:solidFill>
              </a:rPr>
              <a:t> </a:t>
            </a:r>
            <a:r>
              <a:rPr lang="en-US" dirty="0" err="1" smtClean="0">
                <a:solidFill>
                  <a:srgbClr val="FFFFFF"/>
                </a:solidFill>
              </a:rPr>
              <a:t>đề</a:t>
            </a:r>
            <a:r>
              <a:rPr lang="en-US" dirty="0" smtClean="0">
                <a:solidFill>
                  <a:srgbClr val="FFFFFF"/>
                </a:solidFill>
              </a:rPr>
              <a:t> C. </a:t>
            </a:r>
            <a:r>
              <a:rPr lang="en-US" dirty="0" smtClean="0"/>
              <a:t>PHẦN MỀM MÁY TÍNH</a:t>
            </a:r>
            <a:endParaRPr lang="en-US" dirty="0"/>
          </a:p>
        </p:txBody>
      </p:sp>
    </p:spTree>
    <p:extLst>
      <p:ext uri="{BB962C8B-B14F-4D97-AF65-F5344CB8AC3E}">
        <p14:creationId xmlns:p14="http://schemas.microsoft.com/office/powerpoint/2010/main" val="38601521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58119" y="901700"/>
            <a:ext cx="9474200" cy="525463"/>
          </a:xfrm>
        </p:spPr>
        <p:txBody>
          <a:bodyPr vert="horz" lIns="91440" tIns="45720" rIns="91440" bIns="45720" rtlCol="0" anchor="ctr">
            <a:normAutofit fontScale="90000"/>
          </a:bodyPr>
          <a:lstStyle/>
          <a:p>
            <a:r>
              <a:rPr lang="en-US" cap="none" dirty="0" err="1" smtClean="0">
                <a:ln w="0"/>
                <a:solidFill>
                  <a:schemeClr val="bg1"/>
                </a:solidFill>
                <a:latin typeface="Times New Roman" panose="02020603050405020304" pitchFamily="18" charset="0"/>
                <a:cs typeface="Times New Roman" panose="02020603050405020304" pitchFamily="18" charset="0"/>
              </a:rPr>
              <a:t>Câu</a:t>
            </a:r>
            <a:r>
              <a:rPr lang="en-US" cap="none" dirty="0" smtClean="0">
                <a:ln w="0"/>
                <a:solidFill>
                  <a:schemeClr val="bg1"/>
                </a:solidFill>
                <a:latin typeface="Times New Roman" panose="02020603050405020304" pitchFamily="18" charset="0"/>
                <a:cs typeface="Times New Roman" panose="02020603050405020304" pitchFamily="18" charset="0"/>
              </a:rPr>
              <a:t> </a:t>
            </a:r>
            <a:r>
              <a:rPr lang="en-US" cap="none" dirty="0" err="1" smtClean="0">
                <a:ln w="0"/>
                <a:solidFill>
                  <a:schemeClr val="bg1"/>
                </a:solidFill>
                <a:latin typeface="Times New Roman" panose="02020603050405020304" pitchFamily="18" charset="0"/>
                <a:cs typeface="Times New Roman" panose="02020603050405020304" pitchFamily="18" charset="0"/>
              </a:rPr>
              <a:t>hỏi</a:t>
            </a:r>
            <a:r>
              <a:rPr lang="en-US" cap="none" dirty="0" smtClean="0">
                <a:ln w="0"/>
                <a:solidFill>
                  <a:schemeClr val="bg1"/>
                </a:solidFill>
                <a:latin typeface="Times New Roman" panose="02020603050405020304" pitchFamily="18" charset="0"/>
                <a:cs typeface="Times New Roman" panose="02020603050405020304" pitchFamily="18" charset="0"/>
              </a:rPr>
              <a:t> </a:t>
            </a:r>
            <a:r>
              <a:rPr lang="en-US" cap="none" dirty="0" err="1" smtClean="0">
                <a:ln w="0"/>
                <a:solidFill>
                  <a:schemeClr val="bg1"/>
                </a:solidFill>
                <a:latin typeface="Times New Roman" panose="02020603050405020304" pitchFamily="18" charset="0"/>
                <a:cs typeface="Times New Roman" panose="02020603050405020304" pitchFamily="18" charset="0"/>
              </a:rPr>
              <a:t>ôn</a:t>
            </a:r>
            <a:r>
              <a:rPr lang="en-US" cap="none" dirty="0" smtClean="0">
                <a:ln w="0"/>
                <a:solidFill>
                  <a:schemeClr val="bg1"/>
                </a:solidFill>
                <a:latin typeface="Times New Roman" panose="02020603050405020304" pitchFamily="18" charset="0"/>
                <a:cs typeface="Times New Roman" panose="02020603050405020304" pitchFamily="18" charset="0"/>
              </a:rPr>
              <a:t> </a:t>
            </a:r>
            <a:r>
              <a:rPr lang="en-US" cap="none" dirty="0" err="1" smtClean="0">
                <a:ln w="0"/>
                <a:solidFill>
                  <a:schemeClr val="bg1"/>
                </a:solidFill>
                <a:latin typeface="Times New Roman" panose="02020603050405020304" pitchFamily="18" charset="0"/>
                <a:cs typeface="Times New Roman" panose="02020603050405020304" pitchFamily="18" charset="0"/>
              </a:rPr>
              <a:t>tập</a:t>
            </a:r>
            <a:endParaRPr lang="en-US" cap="none" dirty="0">
              <a:ln w="0"/>
              <a:solidFill>
                <a:schemeClr val="bg1"/>
              </a:solidFill>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idx="4294967295"/>
          </p:nvPr>
        </p:nvSpPr>
        <p:spPr>
          <a:xfrm>
            <a:off x="198438" y="1519238"/>
            <a:ext cx="11993562" cy="3987800"/>
          </a:xfrm>
        </p:spPr>
        <p:txBody>
          <a:bodyPr>
            <a:normAutofit/>
          </a:bodyPr>
          <a:lstStyle/>
          <a:p>
            <a:pPr marL="514350" lvl="0" indent="-514350" algn="just">
              <a:buClrTx/>
              <a:buFont typeface="+mj-lt"/>
              <a:buAutoNum type="arabicPeriod" startAt="2"/>
            </a:pPr>
            <a:r>
              <a:rPr lang="en-US" b="1" dirty="0" err="1" smtClean="0">
                <a:solidFill>
                  <a:schemeClr val="bg1"/>
                </a:solidFill>
              </a:rPr>
              <a:t>Bạn</a:t>
            </a:r>
            <a:r>
              <a:rPr lang="vi-VN" b="1" dirty="0" smtClean="0">
                <a:solidFill>
                  <a:schemeClr val="bg1"/>
                </a:solidFill>
              </a:rPr>
              <a:t> </a:t>
            </a:r>
            <a:r>
              <a:rPr lang="vi-VN" b="1" dirty="0">
                <a:solidFill>
                  <a:schemeClr val="bg1"/>
                </a:solidFill>
              </a:rPr>
              <a:t>đang có kế hoạch </a:t>
            </a:r>
            <a:r>
              <a:rPr lang="en-US" b="1" dirty="0" err="1" smtClean="0">
                <a:solidFill>
                  <a:schemeClr val="bg1"/>
                </a:solidFill>
              </a:rPr>
              <a:t>tạo</a:t>
            </a:r>
            <a:r>
              <a:rPr lang="en-US" b="1" dirty="0" smtClean="0">
                <a:solidFill>
                  <a:schemeClr val="bg1"/>
                </a:solidFill>
              </a:rPr>
              <a:t> </a:t>
            </a:r>
            <a:r>
              <a:rPr lang="en-US" b="1" dirty="0" err="1" smtClean="0">
                <a:solidFill>
                  <a:schemeClr val="bg1"/>
                </a:solidFill>
              </a:rPr>
              <a:t>một</a:t>
            </a:r>
            <a:r>
              <a:rPr lang="en-US" b="1" dirty="0" smtClean="0">
                <a:solidFill>
                  <a:schemeClr val="bg1"/>
                </a:solidFill>
              </a:rPr>
              <a:t> </a:t>
            </a:r>
            <a:r>
              <a:rPr lang="en-US" b="1" dirty="0" err="1" smtClean="0">
                <a:solidFill>
                  <a:schemeClr val="bg1"/>
                </a:solidFill>
              </a:rPr>
              <a:t>tập</a:t>
            </a:r>
            <a:r>
              <a:rPr lang="en-US" b="1" dirty="0" smtClean="0">
                <a:solidFill>
                  <a:schemeClr val="bg1"/>
                </a:solidFill>
              </a:rPr>
              <a:t> tin </a:t>
            </a:r>
            <a:r>
              <a:rPr lang="en-US" b="1" dirty="0" err="1" smtClean="0">
                <a:solidFill>
                  <a:schemeClr val="bg1"/>
                </a:solidFill>
              </a:rPr>
              <a:t>để</a:t>
            </a:r>
            <a:r>
              <a:rPr lang="vi-VN" b="1" dirty="0" smtClean="0">
                <a:solidFill>
                  <a:schemeClr val="bg1"/>
                </a:solidFill>
              </a:rPr>
              <a:t> </a:t>
            </a:r>
            <a:r>
              <a:rPr lang="vi-VN" b="1" dirty="0">
                <a:solidFill>
                  <a:schemeClr val="bg1"/>
                </a:solidFill>
              </a:rPr>
              <a:t>theo dõi số tiền kiếm được để </a:t>
            </a:r>
            <a:r>
              <a:rPr lang="en-US" b="1" dirty="0" err="1" smtClean="0">
                <a:solidFill>
                  <a:schemeClr val="bg1"/>
                </a:solidFill>
              </a:rPr>
              <a:t>bạn</a:t>
            </a:r>
            <a:r>
              <a:rPr lang="vi-VN" b="1" dirty="0" smtClean="0">
                <a:solidFill>
                  <a:schemeClr val="bg1"/>
                </a:solidFill>
              </a:rPr>
              <a:t> </a:t>
            </a:r>
            <a:r>
              <a:rPr lang="en-US" b="1" dirty="0" err="1" smtClean="0">
                <a:solidFill>
                  <a:schemeClr val="bg1"/>
                </a:solidFill>
              </a:rPr>
              <a:t>có</a:t>
            </a:r>
            <a:r>
              <a:rPr lang="en-US" b="1" dirty="0" smtClean="0">
                <a:solidFill>
                  <a:schemeClr val="bg1"/>
                </a:solidFill>
              </a:rPr>
              <a:t> </a:t>
            </a:r>
            <a:r>
              <a:rPr lang="vi-VN" b="1" dirty="0" smtClean="0">
                <a:solidFill>
                  <a:schemeClr val="bg1"/>
                </a:solidFill>
              </a:rPr>
              <a:t>thể</a:t>
            </a:r>
            <a:r>
              <a:rPr lang="en-US" b="1" dirty="0" smtClean="0">
                <a:solidFill>
                  <a:schemeClr val="bg1"/>
                </a:solidFill>
              </a:rPr>
              <a:t> </a:t>
            </a:r>
            <a:r>
              <a:rPr lang="en-US" b="1" dirty="0" err="1" smtClean="0">
                <a:solidFill>
                  <a:schemeClr val="bg1"/>
                </a:solidFill>
              </a:rPr>
              <a:t>mua</a:t>
            </a:r>
            <a:r>
              <a:rPr lang="en-US" b="1" dirty="0" smtClean="0">
                <a:solidFill>
                  <a:schemeClr val="bg1"/>
                </a:solidFill>
              </a:rPr>
              <a:t> </a:t>
            </a:r>
            <a:r>
              <a:rPr lang="en-US" b="1" dirty="0" err="1" smtClean="0">
                <a:solidFill>
                  <a:schemeClr val="bg1"/>
                </a:solidFill>
              </a:rPr>
              <a:t>quà</a:t>
            </a:r>
            <a:r>
              <a:rPr lang="en-US" b="1" dirty="0" smtClean="0">
                <a:solidFill>
                  <a:schemeClr val="bg1"/>
                </a:solidFill>
              </a:rPr>
              <a:t> </a:t>
            </a:r>
            <a:r>
              <a:rPr lang="en-US" b="1" dirty="0" err="1" smtClean="0">
                <a:solidFill>
                  <a:schemeClr val="bg1"/>
                </a:solidFill>
              </a:rPr>
              <a:t>sinh</a:t>
            </a:r>
            <a:r>
              <a:rPr lang="en-US" b="1" dirty="0" smtClean="0">
                <a:solidFill>
                  <a:schemeClr val="bg1"/>
                </a:solidFill>
              </a:rPr>
              <a:t> </a:t>
            </a:r>
            <a:r>
              <a:rPr lang="en-US" b="1" dirty="0" err="1" smtClean="0">
                <a:solidFill>
                  <a:schemeClr val="bg1"/>
                </a:solidFill>
              </a:rPr>
              <a:t>nhật</a:t>
            </a:r>
            <a:r>
              <a:rPr lang="en-US" b="1" dirty="0" smtClean="0">
                <a:solidFill>
                  <a:schemeClr val="bg1"/>
                </a:solidFill>
              </a:rPr>
              <a:t> </a:t>
            </a:r>
            <a:r>
              <a:rPr lang="en-US" b="1" dirty="0" err="1" smtClean="0">
                <a:solidFill>
                  <a:schemeClr val="bg1"/>
                </a:solidFill>
              </a:rPr>
              <a:t>tặng</a:t>
            </a:r>
            <a:r>
              <a:rPr lang="en-US" b="1" dirty="0" smtClean="0">
                <a:solidFill>
                  <a:schemeClr val="bg1"/>
                </a:solidFill>
              </a:rPr>
              <a:t> </a:t>
            </a:r>
            <a:r>
              <a:rPr lang="en-US" b="1" dirty="0" err="1" smtClean="0">
                <a:solidFill>
                  <a:schemeClr val="bg1"/>
                </a:solidFill>
              </a:rPr>
              <a:t>mẹ</a:t>
            </a:r>
            <a:r>
              <a:rPr lang="en-US" b="1" dirty="0" smtClean="0">
                <a:solidFill>
                  <a:schemeClr val="bg1"/>
                </a:solidFill>
              </a:rPr>
              <a:t>, </a:t>
            </a:r>
            <a:r>
              <a:rPr lang="en-US" b="1" dirty="0" err="1" smtClean="0">
                <a:solidFill>
                  <a:schemeClr val="bg1"/>
                </a:solidFill>
              </a:rPr>
              <a:t>bạn</a:t>
            </a:r>
            <a:r>
              <a:rPr lang="en-US" b="1" dirty="0" smtClean="0">
                <a:solidFill>
                  <a:schemeClr val="bg1"/>
                </a:solidFill>
              </a:rPr>
              <a:t> </a:t>
            </a:r>
            <a:r>
              <a:rPr lang="en-US" b="1" dirty="0" err="1" smtClean="0">
                <a:solidFill>
                  <a:schemeClr val="bg1"/>
                </a:solidFill>
              </a:rPr>
              <a:t>nên</a:t>
            </a:r>
            <a:r>
              <a:rPr lang="en-US" b="1" dirty="0" smtClean="0">
                <a:solidFill>
                  <a:schemeClr val="bg1"/>
                </a:solidFill>
              </a:rPr>
              <a:t> </a:t>
            </a:r>
            <a:r>
              <a:rPr lang="en-US" b="1" dirty="0" err="1" smtClean="0">
                <a:solidFill>
                  <a:schemeClr val="bg1"/>
                </a:solidFill>
              </a:rPr>
              <a:t>sử</a:t>
            </a:r>
            <a:r>
              <a:rPr lang="en-US" b="1" dirty="0" smtClean="0">
                <a:solidFill>
                  <a:schemeClr val="bg1"/>
                </a:solidFill>
              </a:rPr>
              <a:t> </a:t>
            </a:r>
            <a:r>
              <a:rPr lang="en-US" b="1" dirty="0" err="1" smtClean="0">
                <a:solidFill>
                  <a:schemeClr val="bg1"/>
                </a:solidFill>
              </a:rPr>
              <a:t>dụng</a:t>
            </a:r>
            <a:r>
              <a:rPr lang="en-US" b="1" dirty="0" smtClean="0">
                <a:solidFill>
                  <a:schemeClr val="bg1"/>
                </a:solidFill>
              </a:rPr>
              <a:t> </a:t>
            </a:r>
            <a:r>
              <a:rPr lang="en-US" b="1" dirty="0" err="1" smtClean="0">
                <a:solidFill>
                  <a:schemeClr val="bg1"/>
                </a:solidFill>
              </a:rPr>
              <a:t>phần</a:t>
            </a:r>
            <a:r>
              <a:rPr lang="en-US" b="1" dirty="0" smtClean="0">
                <a:solidFill>
                  <a:schemeClr val="bg1"/>
                </a:solidFill>
              </a:rPr>
              <a:t> </a:t>
            </a:r>
            <a:r>
              <a:rPr lang="en-US" b="1" dirty="0" err="1" smtClean="0">
                <a:solidFill>
                  <a:schemeClr val="bg1"/>
                </a:solidFill>
              </a:rPr>
              <a:t>mềm</a:t>
            </a:r>
            <a:r>
              <a:rPr lang="en-US" b="1" dirty="0" smtClean="0">
                <a:solidFill>
                  <a:schemeClr val="bg1"/>
                </a:solidFill>
              </a:rPr>
              <a:t> </a:t>
            </a:r>
            <a:r>
              <a:rPr lang="en-US" b="1" dirty="0" err="1" smtClean="0">
                <a:solidFill>
                  <a:schemeClr val="bg1"/>
                </a:solidFill>
              </a:rPr>
              <a:t>ứng</a:t>
            </a:r>
            <a:r>
              <a:rPr lang="en-US" b="1" dirty="0" smtClean="0">
                <a:solidFill>
                  <a:schemeClr val="bg1"/>
                </a:solidFill>
              </a:rPr>
              <a:t> </a:t>
            </a:r>
            <a:r>
              <a:rPr lang="en-US" b="1" dirty="0" err="1" smtClean="0">
                <a:solidFill>
                  <a:schemeClr val="bg1"/>
                </a:solidFill>
              </a:rPr>
              <a:t>dụng</a:t>
            </a:r>
            <a:r>
              <a:rPr lang="en-US" b="1" dirty="0" smtClean="0">
                <a:solidFill>
                  <a:schemeClr val="bg1"/>
                </a:solidFill>
              </a:rPr>
              <a:t> </a:t>
            </a:r>
            <a:r>
              <a:rPr lang="en-US" b="1" dirty="0" err="1" smtClean="0">
                <a:solidFill>
                  <a:schemeClr val="bg1"/>
                </a:solidFill>
              </a:rPr>
              <a:t>nào</a:t>
            </a:r>
            <a:r>
              <a:rPr lang="en-US" b="1" dirty="0" smtClean="0">
                <a:solidFill>
                  <a:schemeClr val="bg1"/>
                </a:solidFill>
              </a:rPr>
              <a:t> </a:t>
            </a:r>
            <a:r>
              <a:rPr lang="en-US" b="1" dirty="0" err="1" smtClean="0">
                <a:solidFill>
                  <a:schemeClr val="bg1"/>
                </a:solidFill>
              </a:rPr>
              <a:t>dưới</a:t>
            </a:r>
            <a:r>
              <a:rPr lang="en-US" b="1" dirty="0" smtClean="0">
                <a:solidFill>
                  <a:schemeClr val="bg1"/>
                </a:solidFill>
              </a:rPr>
              <a:t> </a:t>
            </a:r>
            <a:r>
              <a:rPr lang="en-US" b="1" dirty="0" err="1" smtClean="0">
                <a:solidFill>
                  <a:schemeClr val="bg1"/>
                </a:solidFill>
              </a:rPr>
              <a:t>đây</a:t>
            </a:r>
            <a:r>
              <a:rPr lang="en-US" b="1" dirty="0" smtClean="0">
                <a:solidFill>
                  <a:schemeClr val="bg1"/>
                </a:solidFill>
              </a:rPr>
              <a:t>?</a:t>
            </a:r>
            <a:endParaRPr lang="vi-VN" b="1" dirty="0">
              <a:solidFill>
                <a:schemeClr val="bg1"/>
              </a:solidFill>
            </a:endParaRPr>
          </a:p>
          <a:p>
            <a:pPr marL="977900" lvl="1" indent="-457200">
              <a:lnSpc>
                <a:spcPct val="150000"/>
              </a:lnSpc>
              <a:buClrTx/>
              <a:buFont typeface="+mj-lt"/>
              <a:buAutoNum type="alphaLcPeriod"/>
            </a:pPr>
            <a:r>
              <a:rPr lang="en-US" dirty="0" smtClean="0">
                <a:solidFill>
                  <a:schemeClr val="bg1"/>
                </a:solidFill>
              </a:rPr>
              <a:t>Microsoft Word</a:t>
            </a:r>
            <a:endParaRPr lang="vi-VN" dirty="0">
              <a:solidFill>
                <a:schemeClr val="bg1"/>
              </a:solidFill>
            </a:endParaRPr>
          </a:p>
          <a:p>
            <a:pPr marL="977900" lvl="1" indent="-457200">
              <a:lnSpc>
                <a:spcPct val="150000"/>
              </a:lnSpc>
              <a:buClrTx/>
              <a:buFont typeface="+mj-lt"/>
              <a:buAutoNum type="alphaLcPeriod"/>
            </a:pPr>
            <a:r>
              <a:rPr lang="vi-VN" dirty="0">
                <a:solidFill>
                  <a:schemeClr val="bg1"/>
                </a:solidFill>
              </a:rPr>
              <a:t>Microsoft Excel</a:t>
            </a:r>
          </a:p>
          <a:p>
            <a:pPr marL="977900" lvl="1" indent="-457200">
              <a:lnSpc>
                <a:spcPct val="150000"/>
              </a:lnSpc>
              <a:buClrTx/>
              <a:buFont typeface="+mj-lt"/>
              <a:buAutoNum type="alphaLcPeriod"/>
            </a:pPr>
            <a:r>
              <a:rPr lang="vi-VN" dirty="0">
                <a:solidFill>
                  <a:schemeClr val="bg1"/>
                </a:solidFill>
              </a:rPr>
              <a:t>Microsoft Powerpoint</a:t>
            </a:r>
          </a:p>
          <a:p>
            <a:pPr marL="977900" lvl="1" indent="-457200">
              <a:lnSpc>
                <a:spcPct val="150000"/>
              </a:lnSpc>
              <a:buClrTx/>
              <a:buFont typeface="+mj-lt"/>
              <a:buAutoNum type="alphaLcPeriod"/>
            </a:pPr>
            <a:r>
              <a:rPr lang="vi-VN" dirty="0">
                <a:solidFill>
                  <a:schemeClr val="bg1"/>
                </a:solidFill>
              </a:rPr>
              <a:t>Microsoft Paint</a:t>
            </a:r>
            <a:r>
              <a:rPr lang="vi-VN" dirty="0" smtClean="0">
                <a:solidFill>
                  <a:schemeClr val="bg1"/>
                </a:solidFill>
              </a:rPr>
              <a:t>.</a:t>
            </a:r>
            <a:endParaRPr lang="en-US" dirty="0">
              <a:solidFill>
                <a:schemeClr val="bg1"/>
              </a:solidFill>
            </a:endParaRPr>
          </a:p>
        </p:txBody>
      </p:sp>
      <p:sp>
        <p:nvSpPr>
          <p:cNvPr id="6" name="TextBox 5"/>
          <p:cNvSpPr txBox="1"/>
          <p:nvPr/>
        </p:nvSpPr>
        <p:spPr>
          <a:xfrm>
            <a:off x="34918" y="116716"/>
            <a:ext cx="4314825" cy="46166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Chủ</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đề</a:t>
            </a:r>
            <a:r>
              <a:rPr lang="en-US" sz="2400" baseline="0" dirty="0" smtClean="0">
                <a:latin typeface="Times New Roman" panose="02020603050405020304" pitchFamily="18" charset="0"/>
                <a:cs typeface="Times New Roman" panose="02020603050405020304" pitchFamily="18" charset="0"/>
              </a:rPr>
              <a:t> 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Phần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mềm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máy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tính</a:t>
            </a:r>
            <a:endParaRPr lang="en-US"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5532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7" dur="500"/>
                                        <p:tgtEl>
                                          <p:spTgt spid="4">
                                            <p:txEl>
                                              <p:pRg st="1" end="1"/>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4">
                                            <p:txEl>
                                              <p:pRg st="1" end="1"/>
                                            </p:txEl>
                                          </p:spTgt>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500"/>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1" dur="500"/>
                                        <p:tgtEl>
                                          <p:spTgt spid="4">
                                            <p:txEl>
                                              <p:pRg st="3" end="3"/>
                                            </p:txEl>
                                          </p:spTgt>
                                        </p:tgtEl>
                                        <p:attrNameLst>
                                          <p:attrName>ppt_y</p:attrName>
                                        </p:attrNameLst>
                                      </p:cBhvr>
                                      <p:tavLst>
                                        <p:tav tm="0">
                                          <p:val>
                                            <p:strVal val="ppt_y"/>
                                          </p:val>
                                        </p:tav>
                                        <p:tav tm="100000">
                                          <p:val>
                                            <p:strVal val="1+ppt_h/2"/>
                                          </p:val>
                                        </p:tav>
                                      </p:tavLst>
                                    </p:anim>
                                    <p:set>
                                      <p:cBhvr>
                                        <p:cTn id="12" dur="1" fill="hold">
                                          <p:stCondLst>
                                            <p:cond delay="499"/>
                                          </p:stCondLst>
                                        </p:cTn>
                                        <p:tgtEl>
                                          <p:spTgt spid="4">
                                            <p:txEl>
                                              <p:pRg st="3" end="3"/>
                                            </p:txEl>
                                          </p:spTgt>
                                        </p:tgtEl>
                                        <p:attrNameLst>
                                          <p:attrName>style.visibility</p:attrName>
                                        </p:attrNameLst>
                                      </p:cBhvr>
                                      <p:to>
                                        <p:strVal val="hidden"/>
                                      </p:to>
                                    </p:set>
                                  </p:childTnLst>
                                </p:cTn>
                              </p:par>
                              <p:par>
                                <p:cTn id="13" presetID="2" presetClass="exit" presetSubtype="4" fill="hold" nodeType="withEffect">
                                  <p:stCondLst>
                                    <p:cond delay="0"/>
                                  </p:stCondLst>
                                  <p:childTnLst>
                                    <p:anim calcmode="lin" valueType="num">
                                      <p:cBhvr additive="base">
                                        <p:cTn id="14" dur="500"/>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5" dur="500"/>
                                        <p:tgtEl>
                                          <p:spTgt spid="4">
                                            <p:txEl>
                                              <p:pRg st="4" end="4"/>
                                            </p:txEl>
                                          </p:spTgt>
                                        </p:tgtEl>
                                        <p:attrNameLst>
                                          <p:attrName>ppt_y</p:attrName>
                                        </p:attrNameLst>
                                      </p:cBhvr>
                                      <p:tavLst>
                                        <p:tav tm="0">
                                          <p:val>
                                            <p:strVal val="ppt_y"/>
                                          </p:val>
                                        </p:tav>
                                        <p:tav tm="100000">
                                          <p:val>
                                            <p:strVal val="1+ppt_h/2"/>
                                          </p:val>
                                        </p:tav>
                                      </p:tavLst>
                                    </p:anim>
                                    <p:set>
                                      <p:cBhvr>
                                        <p:cTn id="16" dur="1" fill="hold">
                                          <p:stCondLst>
                                            <p:cond delay="499"/>
                                          </p:stCondLst>
                                        </p:cTn>
                                        <p:tgtEl>
                                          <p:spTgt spid="4">
                                            <p:txEl>
                                              <p:pRg st="4" end="4"/>
                                            </p:txEl>
                                          </p:spTgt>
                                        </p:tgtEl>
                                        <p:attrNameLst>
                                          <p:attrName>style.visibility</p:attrName>
                                        </p:attrNameLst>
                                      </p:cBhvr>
                                      <p:to>
                                        <p:strVal val="hidden"/>
                                      </p:to>
                                    </p:set>
                                  </p:childTnLst>
                                </p:cTn>
                              </p:par>
                            </p:childTnLst>
                          </p:cTn>
                        </p:par>
                        <p:par>
                          <p:cTn id="17" fill="hold">
                            <p:stCondLst>
                              <p:cond delay="500"/>
                            </p:stCondLst>
                            <p:childTnLst>
                              <p:par>
                                <p:cTn id="18" presetID="6" presetClass="emph" presetSubtype="0" repeatCount="indefinite" autoRev="1" fill="hold" nodeType="afterEffect">
                                  <p:stCondLst>
                                    <p:cond delay="0"/>
                                  </p:stCondLst>
                                  <p:childTnLst>
                                    <p:animScale>
                                      <p:cBhvr>
                                        <p:cTn id="19" dur="2000" fill="hold"/>
                                        <p:tgtEl>
                                          <p:spTgt spid="4">
                                            <p:txEl>
                                              <p:pRg st="2" end="2"/>
                                            </p:txEl>
                                          </p:spTgt>
                                        </p:tgtEl>
                                      </p:cBhvr>
                                      <p:by x="130000" y="13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58119" y="901700"/>
            <a:ext cx="9474200" cy="525463"/>
          </a:xfrm>
        </p:spPr>
        <p:txBody>
          <a:bodyPr vert="horz" lIns="91440" tIns="45720" rIns="91440" bIns="45720" rtlCol="0" anchor="ctr">
            <a:normAutofit fontScale="90000"/>
          </a:bodyPr>
          <a:lstStyle/>
          <a:p>
            <a:r>
              <a:rPr lang="en-US" cap="none" dirty="0" err="1" smtClean="0">
                <a:ln w="0"/>
                <a:solidFill>
                  <a:schemeClr val="bg1"/>
                </a:solidFill>
                <a:latin typeface="Times New Roman" panose="02020603050405020304" pitchFamily="18" charset="0"/>
                <a:cs typeface="Times New Roman" panose="02020603050405020304" pitchFamily="18" charset="0"/>
              </a:rPr>
              <a:t>Câu</a:t>
            </a:r>
            <a:r>
              <a:rPr lang="en-US" cap="none" dirty="0" smtClean="0">
                <a:ln w="0"/>
                <a:solidFill>
                  <a:schemeClr val="bg1"/>
                </a:solidFill>
                <a:latin typeface="Times New Roman" panose="02020603050405020304" pitchFamily="18" charset="0"/>
                <a:cs typeface="Times New Roman" panose="02020603050405020304" pitchFamily="18" charset="0"/>
              </a:rPr>
              <a:t> </a:t>
            </a:r>
            <a:r>
              <a:rPr lang="en-US" cap="none" dirty="0" err="1" smtClean="0">
                <a:ln w="0"/>
                <a:solidFill>
                  <a:schemeClr val="bg1"/>
                </a:solidFill>
                <a:latin typeface="Times New Roman" panose="02020603050405020304" pitchFamily="18" charset="0"/>
                <a:cs typeface="Times New Roman" panose="02020603050405020304" pitchFamily="18" charset="0"/>
              </a:rPr>
              <a:t>hỏi</a:t>
            </a:r>
            <a:r>
              <a:rPr lang="en-US" cap="none" dirty="0" smtClean="0">
                <a:ln w="0"/>
                <a:solidFill>
                  <a:schemeClr val="bg1"/>
                </a:solidFill>
                <a:latin typeface="Times New Roman" panose="02020603050405020304" pitchFamily="18" charset="0"/>
                <a:cs typeface="Times New Roman" panose="02020603050405020304" pitchFamily="18" charset="0"/>
              </a:rPr>
              <a:t> </a:t>
            </a:r>
            <a:r>
              <a:rPr lang="en-US" cap="none" dirty="0" err="1" smtClean="0">
                <a:ln w="0"/>
                <a:solidFill>
                  <a:schemeClr val="bg1"/>
                </a:solidFill>
                <a:latin typeface="Times New Roman" panose="02020603050405020304" pitchFamily="18" charset="0"/>
                <a:cs typeface="Times New Roman" panose="02020603050405020304" pitchFamily="18" charset="0"/>
              </a:rPr>
              <a:t>ôn</a:t>
            </a:r>
            <a:r>
              <a:rPr lang="en-US" cap="none" dirty="0" smtClean="0">
                <a:ln w="0"/>
                <a:solidFill>
                  <a:schemeClr val="bg1"/>
                </a:solidFill>
                <a:latin typeface="Times New Roman" panose="02020603050405020304" pitchFamily="18" charset="0"/>
                <a:cs typeface="Times New Roman" panose="02020603050405020304" pitchFamily="18" charset="0"/>
              </a:rPr>
              <a:t> </a:t>
            </a:r>
            <a:r>
              <a:rPr lang="en-US" cap="none" dirty="0" err="1" smtClean="0">
                <a:ln w="0"/>
                <a:solidFill>
                  <a:schemeClr val="bg1"/>
                </a:solidFill>
                <a:latin typeface="Times New Roman" panose="02020603050405020304" pitchFamily="18" charset="0"/>
                <a:cs typeface="Times New Roman" panose="02020603050405020304" pitchFamily="18" charset="0"/>
              </a:rPr>
              <a:t>tập</a:t>
            </a:r>
            <a:endParaRPr lang="en-US" cap="none" dirty="0">
              <a:ln w="0"/>
              <a:solidFill>
                <a:schemeClr val="bg1"/>
              </a:solidFill>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idx="4294967295"/>
          </p:nvPr>
        </p:nvSpPr>
        <p:spPr>
          <a:xfrm>
            <a:off x="198438" y="1519238"/>
            <a:ext cx="11714162" cy="3987800"/>
          </a:xfrm>
        </p:spPr>
        <p:txBody>
          <a:bodyPr>
            <a:normAutofit lnSpcReduction="10000"/>
          </a:bodyPr>
          <a:lstStyle/>
          <a:p>
            <a:pPr marL="514350" lvl="0" indent="-514350" algn="just">
              <a:buClrTx/>
              <a:buFont typeface="+mj-lt"/>
              <a:buAutoNum type="arabicPeriod" startAt="3"/>
            </a:pPr>
            <a:r>
              <a:rPr lang="en-US" b="1" dirty="0" err="1" smtClean="0">
                <a:solidFill>
                  <a:schemeClr val="bg1"/>
                </a:solidFill>
              </a:rPr>
              <a:t>Bạn</a:t>
            </a:r>
            <a:r>
              <a:rPr lang="vi-VN" b="1" dirty="0" smtClean="0">
                <a:solidFill>
                  <a:schemeClr val="bg1"/>
                </a:solidFill>
              </a:rPr>
              <a:t> </a:t>
            </a:r>
            <a:r>
              <a:rPr lang="vi-VN" b="1" dirty="0">
                <a:solidFill>
                  <a:schemeClr val="bg1"/>
                </a:solidFill>
              </a:rPr>
              <a:t>vừa trở về từ một chuyến </a:t>
            </a:r>
            <a:r>
              <a:rPr lang="en-US" b="1" dirty="0" smtClean="0">
                <a:solidFill>
                  <a:schemeClr val="bg1"/>
                </a:solidFill>
              </a:rPr>
              <a:t>du </a:t>
            </a:r>
            <a:r>
              <a:rPr lang="en-US" b="1" dirty="0" err="1" smtClean="0">
                <a:solidFill>
                  <a:schemeClr val="bg1"/>
                </a:solidFill>
              </a:rPr>
              <a:t>lịch</a:t>
            </a:r>
            <a:r>
              <a:rPr lang="en-US" b="1" dirty="0" smtClean="0">
                <a:solidFill>
                  <a:schemeClr val="bg1"/>
                </a:solidFill>
              </a:rPr>
              <a:t> </a:t>
            </a:r>
            <a:r>
              <a:rPr lang="en-US" b="1" dirty="0" err="1" smtClean="0">
                <a:solidFill>
                  <a:schemeClr val="bg1"/>
                </a:solidFill>
              </a:rPr>
              <a:t>với</a:t>
            </a:r>
            <a:r>
              <a:rPr lang="en-US" b="1" dirty="0" smtClean="0">
                <a:solidFill>
                  <a:schemeClr val="bg1"/>
                </a:solidFill>
              </a:rPr>
              <a:t> </a:t>
            </a:r>
            <a:r>
              <a:rPr lang="en-US" b="1" dirty="0" err="1" smtClean="0">
                <a:solidFill>
                  <a:schemeClr val="bg1"/>
                </a:solidFill>
              </a:rPr>
              <a:t>gia</a:t>
            </a:r>
            <a:r>
              <a:rPr lang="en-US" b="1" dirty="0" smtClean="0">
                <a:solidFill>
                  <a:schemeClr val="bg1"/>
                </a:solidFill>
              </a:rPr>
              <a:t> </a:t>
            </a:r>
            <a:r>
              <a:rPr lang="en-US" b="1" dirty="0" err="1" smtClean="0">
                <a:solidFill>
                  <a:schemeClr val="bg1"/>
                </a:solidFill>
              </a:rPr>
              <a:t>đình</a:t>
            </a:r>
            <a:r>
              <a:rPr lang="vi-VN" b="1" dirty="0" smtClean="0">
                <a:solidFill>
                  <a:schemeClr val="bg1"/>
                </a:solidFill>
              </a:rPr>
              <a:t> </a:t>
            </a:r>
            <a:r>
              <a:rPr lang="vi-VN" b="1" dirty="0">
                <a:solidFill>
                  <a:schemeClr val="bg1"/>
                </a:solidFill>
              </a:rPr>
              <a:t>và muốn chia sẻ kinh nghiệm của mình với các bạn cùng </a:t>
            </a:r>
            <a:r>
              <a:rPr lang="vi-VN" b="1" dirty="0" smtClean="0">
                <a:solidFill>
                  <a:schemeClr val="bg1"/>
                </a:solidFill>
              </a:rPr>
              <a:t>lớp</a:t>
            </a:r>
            <a:r>
              <a:rPr lang="en-US" b="1" dirty="0" smtClean="0">
                <a:solidFill>
                  <a:schemeClr val="bg1"/>
                </a:solidFill>
              </a:rPr>
              <a:t> </a:t>
            </a:r>
            <a:r>
              <a:rPr lang="vi-VN" b="1" dirty="0" smtClean="0">
                <a:solidFill>
                  <a:schemeClr val="bg1"/>
                </a:solidFill>
              </a:rPr>
              <a:t>thông </a:t>
            </a:r>
            <a:r>
              <a:rPr lang="vi-VN" b="1" dirty="0">
                <a:solidFill>
                  <a:schemeClr val="bg1"/>
                </a:solidFill>
              </a:rPr>
              <a:t>qua hình ảnh, bản đồ, âm thanh và sự kiện lịch sử. Chương trình nào có thể tốt nhất cho mục đích </a:t>
            </a:r>
            <a:r>
              <a:rPr lang="en-US" b="1" dirty="0" err="1" smtClean="0">
                <a:solidFill>
                  <a:schemeClr val="bg1"/>
                </a:solidFill>
              </a:rPr>
              <a:t>này</a:t>
            </a:r>
            <a:r>
              <a:rPr lang="en-US" b="1" dirty="0" smtClean="0">
                <a:solidFill>
                  <a:schemeClr val="bg1"/>
                </a:solidFill>
              </a:rPr>
              <a:t> </a:t>
            </a:r>
            <a:r>
              <a:rPr lang="en-US" b="1" dirty="0" err="1" smtClean="0">
                <a:solidFill>
                  <a:schemeClr val="bg1"/>
                </a:solidFill>
              </a:rPr>
              <a:t>của</a:t>
            </a:r>
            <a:r>
              <a:rPr lang="en-US" b="1" dirty="0" smtClean="0">
                <a:solidFill>
                  <a:schemeClr val="bg1"/>
                </a:solidFill>
              </a:rPr>
              <a:t> </a:t>
            </a:r>
            <a:r>
              <a:rPr lang="en-US" b="1" dirty="0" err="1" smtClean="0">
                <a:solidFill>
                  <a:schemeClr val="bg1"/>
                </a:solidFill>
              </a:rPr>
              <a:t>bạn</a:t>
            </a:r>
            <a:r>
              <a:rPr lang="vi-VN" b="1" dirty="0" smtClean="0">
                <a:solidFill>
                  <a:schemeClr val="bg1"/>
                </a:solidFill>
              </a:rPr>
              <a:t>?</a:t>
            </a:r>
            <a:endParaRPr lang="vi-VN" b="1" dirty="0">
              <a:solidFill>
                <a:schemeClr val="bg1"/>
              </a:solidFill>
            </a:endParaRPr>
          </a:p>
          <a:p>
            <a:pPr marL="1028700" lvl="1" indent="-508000" algn="just">
              <a:lnSpc>
                <a:spcPct val="150000"/>
              </a:lnSpc>
              <a:buClrTx/>
              <a:buFont typeface="+mj-lt"/>
              <a:buAutoNum type="alphaLcPeriod"/>
            </a:pPr>
            <a:r>
              <a:rPr lang="en-US" dirty="0" smtClean="0">
                <a:solidFill>
                  <a:schemeClr val="bg1"/>
                </a:solidFill>
              </a:rPr>
              <a:t>Microsoft Word</a:t>
            </a:r>
            <a:endParaRPr lang="vi-VN" dirty="0">
              <a:solidFill>
                <a:schemeClr val="bg1"/>
              </a:solidFill>
            </a:endParaRPr>
          </a:p>
          <a:p>
            <a:pPr marL="1028700" lvl="1" indent="-508000" algn="just">
              <a:lnSpc>
                <a:spcPct val="150000"/>
              </a:lnSpc>
              <a:buClrTx/>
              <a:buFont typeface="+mj-lt"/>
              <a:buAutoNum type="alphaLcPeriod"/>
            </a:pPr>
            <a:r>
              <a:rPr lang="vi-VN" dirty="0">
                <a:solidFill>
                  <a:schemeClr val="bg1"/>
                </a:solidFill>
              </a:rPr>
              <a:t>Microsoft Excel</a:t>
            </a:r>
          </a:p>
          <a:p>
            <a:pPr marL="1028700" lvl="1" indent="-508000" algn="just">
              <a:lnSpc>
                <a:spcPct val="150000"/>
              </a:lnSpc>
              <a:buClrTx/>
              <a:buFont typeface="+mj-lt"/>
              <a:buAutoNum type="alphaLcPeriod"/>
            </a:pPr>
            <a:r>
              <a:rPr lang="vi-VN" dirty="0">
                <a:solidFill>
                  <a:schemeClr val="bg1"/>
                </a:solidFill>
              </a:rPr>
              <a:t>Microsoft Powerpoint</a:t>
            </a:r>
          </a:p>
          <a:p>
            <a:pPr marL="1028700" lvl="1" indent="-508000" algn="just">
              <a:lnSpc>
                <a:spcPct val="150000"/>
              </a:lnSpc>
              <a:buClrTx/>
              <a:buFont typeface="+mj-lt"/>
              <a:buAutoNum type="alphaLcPeriod"/>
            </a:pPr>
            <a:r>
              <a:rPr lang="vi-VN" dirty="0">
                <a:solidFill>
                  <a:schemeClr val="bg1"/>
                </a:solidFill>
              </a:rPr>
              <a:t>Microsoft Paint</a:t>
            </a:r>
            <a:r>
              <a:rPr lang="vi-VN" dirty="0" smtClean="0">
                <a:solidFill>
                  <a:schemeClr val="bg1"/>
                </a:solidFill>
              </a:rPr>
              <a:t>.</a:t>
            </a:r>
            <a:endParaRPr lang="en-US" dirty="0">
              <a:solidFill>
                <a:schemeClr val="bg1"/>
              </a:solidFill>
            </a:endParaRPr>
          </a:p>
        </p:txBody>
      </p:sp>
      <p:sp>
        <p:nvSpPr>
          <p:cNvPr id="6" name="TextBox 5"/>
          <p:cNvSpPr txBox="1"/>
          <p:nvPr/>
        </p:nvSpPr>
        <p:spPr>
          <a:xfrm>
            <a:off x="34918" y="116716"/>
            <a:ext cx="4314825" cy="46166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Chủ</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đề</a:t>
            </a:r>
            <a:r>
              <a:rPr lang="en-US" sz="2400" baseline="0" dirty="0" smtClean="0">
                <a:latin typeface="Times New Roman" panose="02020603050405020304" pitchFamily="18" charset="0"/>
                <a:cs typeface="Times New Roman" panose="02020603050405020304" pitchFamily="18" charset="0"/>
              </a:rPr>
              <a:t> 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Phần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mềm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máy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tính</a:t>
            </a:r>
            <a:endParaRPr lang="en-US"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6561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7" dur="500"/>
                                        <p:tgtEl>
                                          <p:spTgt spid="4">
                                            <p:txEl>
                                              <p:pRg st="1" end="1"/>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4">
                                            <p:txEl>
                                              <p:pRg st="1" end="1"/>
                                            </p:txEl>
                                          </p:spTgt>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500"/>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1" dur="500"/>
                                        <p:tgtEl>
                                          <p:spTgt spid="4">
                                            <p:txEl>
                                              <p:pRg st="2" end="2"/>
                                            </p:txEl>
                                          </p:spTgt>
                                        </p:tgtEl>
                                        <p:attrNameLst>
                                          <p:attrName>ppt_y</p:attrName>
                                        </p:attrNameLst>
                                      </p:cBhvr>
                                      <p:tavLst>
                                        <p:tav tm="0">
                                          <p:val>
                                            <p:strVal val="ppt_y"/>
                                          </p:val>
                                        </p:tav>
                                        <p:tav tm="100000">
                                          <p:val>
                                            <p:strVal val="1+ppt_h/2"/>
                                          </p:val>
                                        </p:tav>
                                      </p:tavLst>
                                    </p:anim>
                                    <p:set>
                                      <p:cBhvr>
                                        <p:cTn id="12" dur="1" fill="hold">
                                          <p:stCondLst>
                                            <p:cond delay="499"/>
                                          </p:stCondLst>
                                        </p:cTn>
                                        <p:tgtEl>
                                          <p:spTgt spid="4">
                                            <p:txEl>
                                              <p:pRg st="2" end="2"/>
                                            </p:txEl>
                                          </p:spTgt>
                                        </p:tgtEl>
                                        <p:attrNameLst>
                                          <p:attrName>style.visibility</p:attrName>
                                        </p:attrNameLst>
                                      </p:cBhvr>
                                      <p:to>
                                        <p:strVal val="hidden"/>
                                      </p:to>
                                    </p:set>
                                  </p:childTnLst>
                                </p:cTn>
                              </p:par>
                              <p:par>
                                <p:cTn id="13" presetID="2" presetClass="exit" presetSubtype="4" fill="hold" nodeType="withEffect">
                                  <p:stCondLst>
                                    <p:cond delay="0"/>
                                  </p:stCondLst>
                                  <p:childTnLst>
                                    <p:anim calcmode="lin" valueType="num">
                                      <p:cBhvr additive="base">
                                        <p:cTn id="14" dur="500"/>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5" dur="500"/>
                                        <p:tgtEl>
                                          <p:spTgt spid="4">
                                            <p:txEl>
                                              <p:pRg st="4" end="4"/>
                                            </p:txEl>
                                          </p:spTgt>
                                        </p:tgtEl>
                                        <p:attrNameLst>
                                          <p:attrName>ppt_y</p:attrName>
                                        </p:attrNameLst>
                                      </p:cBhvr>
                                      <p:tavLst>
                                        <p:tav tm="0">
                                          <p:val>
                                            <p:strVal val="ppt_y"/>
                                          </p:val>
                                        </p:tav>
                                        <p:tav tm="100000">
                                          <p:val>
                                            <p:strVal val="1+ppt_h/2"/>
                                          </p:val>
                                        </p:tav>
                                      </p:tavLst>
                                    </p:anim>
                                    <p:set>
                                      <p:cBhvr>
                                        <p:cTn id="16" dur="1" fill="hold">
                                          <p:stCondLst>
                                            <p:cond delay="499"/>
                                          </p:stCondLst>
                                        </p:cTn>
                                        <p:tgtEl>
                                          <p:spTgt spid="4">
                                            <p:txEl>
                                              <p:pRg st="4" end="4"/>
                                            </p:txEl>
                                          </p:spTgt>
                                        </p:tgtEl>
                                        <p:attrNameLst>
                                          <p:attrName>style.visibility</p:attrName>
                                        </p:attrNameLst>
                                      </p:cBhvr>
                                      <p:to>
                                        <p:strVal val="hidden"/>
                                      </p:to>
                                    </p:set>
                                  </p:childTnLst>
                                </p:cTn>
                              </p:par>
                            </p:childTnLst>
                          </p:cTn>
                        </p:par>
                        <p:par>
                          <p:cTn id="17" fill="hold">
                            <p:stCondLst>
                              <p:cond delay="500"/>
                            </p:stCondLst>
                            <p:childTnLst>
                              <p:par>
                                <p:cTn id="18" presetID="6" presetClass="emph" presetSubtype="0" repeatCount="indefinite" autoRev="1" fill="hold" nodeType="afterEffect">
                                  <p:stCondLst>
                                    <p:cond delay="0"/>
                                  </p:stCondLst>
                                  <p:childTnLst>
                                    <p:animScale>
                                      <p:cBhvr>
                                        <p:cTn id="19" dur="2000" fill="hold"/>
                                        <p:tgtEl>
                                          <p:spTgt spid="4">
                                            <p:txEl>
                                              <p:pRg st="3" end="3"/>
                                            </p:txEl>
                                          </p:spTgt>
                                        </p:tgtEl>
                                      </p:cBhvr>
                                      <p:by x="130000" y="13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58119" y="901700"/>
            <a:ext cx="9474200" cy="525463"/>
          </a:xfrm>
        </p:spPr>
        <p:txBody>
          <a:bodyPr vert="horz" lIns="91440" tIns="45720" rIns="91440" bIns="45720" rtlCol="0" anchor="ctr">
            <a:normAutofit fontScale="90000"/>
          </a:bodyPr>
          <a:lstStyle/>
          <a:p>
            <a:r>
              <a:rPr lang="en-US" cap="none" dirty="0" err="1" smtClean="0">
                <a:ln w="0"/>
                <a:solidFill>
                  <a:schemeClr val="bg1"/>
                </a:solidFill>
                <a:latin typeface="Times New Roman" panose="02020603050405020304" pitchFamily="18" charset="0"/>
                <a:cs typeface="Times New Roman" panose="02020603050405020304" pitchFamily="18" charset="0"/>
              </a:rPr>
              <a:t>Câu</a:t>
            </a:r>
            <a:r>
              <a:rPr lang="en-US" cap="none" dirty="0" smtClean="0">
                <a:ln w="0"/>
                <a:solidFill>
                  <a:schemeClr val="bg1"/>
                </a:solidFill>
                <a:latin typeface="Times New Roman" panose="02020603050405020304" pitchFamily="18" charset="0"/>
                <a:cs typeface="Times New Roman" panose="02020603050405020304" pitchFamily="18" charset="0"/>
              </a:rPr>
              <a:t> </a:t>
            </a:r>
            <a:r>
              <a:rPr lang="en-US" cap="none" dirty="0" err="1" smtClean="0">
                <a:ln w="0"/>
                <a:solidFill>
                  <a:schemeClr val="bg1"/>
                </a:solidFill>
                <a:latin typeface="Times New Roman" panose="02020603050405020304" pitchFamily="18" charset="0"/>
                <a:cs typeface="Times New Roman" panose="02020603050405020304" pitchFamily="18" charset="0"/>
              </a:rPr>
              <a:t>hỏi</a:t>
            </a:r>
            <a:r>
              <a:rPr lang="en-US" cap="none" dirty="0" smtClean="0">
                <a:ln w="0"/>
                <a:solidFill>
                  <a:schemeClr val="bg1"/>
                </a:solidFill>
                <a:latin typeface="Times New Roman" panose="02020603050405020304" pitchFamily="18" charset="0"/>
                <a:cs typeface="Times New Roman" panose="02020603050405020304" pitchFamily="18" charset="0"/>
              </a:rPr>
              <a:t> </a:t>
            </a:r>
            <a:r>
              <a:rPr lang="en-US" cap="none" dirty="0" err="1" smtClean="0">
                <a:ln w="0"/>
                <a:solidFill>
                  <a:schemeClr val="bg1"/>
                </a:solidFill>
                <a:latin typeface="Times New Roman" panose="02020603050405020304" pitchFamily="18" charset="0"/>
                <a:cs typeface="Times New Roman" panose="02020603050405020304" pitchFamily="18" charset="0"/>
              </a:rPr>
              <a:t>ôn</a:t>
            </a:r>
            <a:r>
              <a:rPr lang="en-US" cap="none" dirty="0" smtClean="0">
                <a:ln w="0"/>
                <a:solidFill>
                  <a:schemeClr val="bg1"/>
                </a:solidFill>
                <a:latin typeface="Times New Roman" panose="02020603050405020304" pitchFamily="18" charset="0"/>
                <a:cs typeface="Times New Roman" panose="02020603050405020304" pitchFamily="18" charset="0"/>
              </a:rPr>
              <a:t> </a:t>
            </a:r>
            <a:r>
              <a:rPr lang="en-US" cap="none" dirty="0" err="1" smtClean="0">
                <a:ln w="0"/>
                <a:solidFill>
                  <a:schemeClr val="bg1"/>
                </a:solidFill>
                <a:latin typeface="Times New Roman" panose="02020603050405020304" pitchFamily="18" charset="0"/>
                <a:cs typeface="Times New Roman" panose="02020603050405020304" pitchFamily="18" charset="0"/>
              </a:rPr>
              <a:t>tập</a:t>
            </a:r>
            <a:endParaRPr lang="en-US" cap="none" dirty="0">
              <a:ln w="0"/>
              <a:solidFill>
                <a:schemeClr val="bg1"/>
              </a:solidFill>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idx="4294967295"/>
          </p:nvPr>
        </p:nvSpPr>
        <p:spPr>
          <a:xfrm>
            <a:off x="198438" y="1519238"/>
            <a:ext cx="11714162" cy="3987800"/>
          </a:xfrm>
        </p:spPr>
        <p:txBody>
          <a:bodyPr>
            <a:normAutofit/>
          </a:bodyPr>
          <a:lstStyle/>
          <a:p>
            <a:pPr marL="514350" lvl="0" indent="-514350" algn="just">
              <a:buClrTx/>
              <a:buFont typeface="+mj-lt"/>
              <a:buAutoNum type="arabicPeriod" startAt="3"/>
            </a:pPr>
            <a:r>
              <a:rPr lang="en-US" b="1" dirty="0" err="1" smtClean="0">
                <a:solidFill>
                  <a:schemeClr val="bg1"/>
                </a:solidFill>
              </a:rPr>
              <a:t>Bạn</a:t>
            </a:r>
            <a:r>
              <a:rPr lang="vi-VN" b="1" dirty="0" smtClean="0">
                <a:solidFill>
                  <a:schemeClr val="bg1"/>
                </a:solidFill>
              </a:rPr>
              <a:t> </a:t>
            </a:r>
            <a:r>
              <a:rPr lang="vi-VN" b="1" dirty="0">
                <a:solidFill>
                  <a:schemeClr val="bg1"/>
                </a:solidFill>
              </a:rPr>
              <a:t>cần thiết kế </a:t>
            </a:r>
            <a:r>
              <a:rPr lang="en-US" b="1" dirty="0" err="1" smtClean="0">
                <a:solidFill>
                  <a:schemeClr val="bg1"/>
                </a:solidFill>
              </a:rPr>
              <a:t>một</a:t>
            </a:r>
            <a:r>
              <a:rPr lang="en-US" b="1" dirty="0" smtClean="0">
                <a:solidFill>
                  <a:schemeClr val="bg1"/>
                </a:solidFill>
              </a:rPr>
              <a:t> </a:t>
            </a:r>
            <a:r>
              <a:rPr lang="en-US" b="1" dirty="0" err="1" smtClean="0">
                <a:solidFill>
                  <a:schemeClr val="bg1"/>
                </a:solidFill>
              </a:rPr>
              <a:t>biểu</a:t>
            </a:r>
            <a:r>
              <a:rPr lang="en-US" b="1" dirty="0" smtClean="0">
                <a:solidFill>
                  <a:schemeClr val="bg1"/>
                </a:solidFill>
              </a:rPr>
              <a:t> </a:t>
            </a:r>
            <a:r>
              <a:rPr lang="en-US" b="1" dirty="0" err="1" smtClean="0">
                <a:solidFill>
                  <a:schemeClr val="bg1"/>
                </a:solidFill>
              </a:rPr>
              <a:t>tượng</a:t>
            </a:r>
            <a:r>
              <a:rPr lang="en-US" b="1" dirty="0" smtClean="0">
                <a:solidFill>
                  <a:schemeClr val="bg1"/>
                </a:solidFill>
              </a:rPr>
              <a:t> (logo)</a:t>
            </a:r>
            <a:r>
              <a:rPr lang="vi-VN" b="1" dirty="0" smtClean="0">
                <a:solidFill>
                  <a:schemeClr val="bg1"/>
                </a:solidFill>
              </a:rPr>
              <a:t> </a:t>
            </a:r>
            <a:r>
              <a:rPr lang="vi-VN" b="1" dirty="0">
                <a:solidFill>
                  <a:schemeClr val="bg1"/>
                </a:solidFill>
              </a:rPr>
              <a:t>riêng </a:t>
            </a:r>
            <a:r>
              <a:rPr lang="vi-VN" b="1" dirty="0" smtClean="0">
                <a:solidFill>
                  <a:schemeClr val="bg1"/>
                </a:solidFill>
              </a:rPr>
              <a:t>cho </a:t>
            </a:r>
            <a:r>
              <a:rPr lang="vi-VN" b="1" dirty="0">
                <a:solidFill>
                  <a:schemeClr val="bg1"/>
                </a:solidFill>
              </a:rPr>
              <a:t>lớp </a:t>
            </a:r>
            <a:r>
              <a:rPr lang="vi-VN" b="1" dirty="0" smtClean="0">
                <a:solidFill>
                  <a:schemeClr val="bg1"/>
                </a:solidFill>
              </a:rPr>
              <a:t>của </a:t>
            </a:r>
            <a:r>
              <a:rPr lang="vi-VN" b="1" dirty="0">
                <a:solidFill>
                  <a:schemeClr val="bg1"/>
                </a:solidFill>
              </a:rPr>
              <a:t>mình. Bạn có thể chọn chương trình nào sau </a:t>
            </a:r>
            <a:r>
              <a:rPr lang="vi-VN" b="1" dirty="0" smtClean="0">
                <a:solidFill>
                  <a:schemeClr val="bg1"/>
                </a:solidFill>
              </a:rPr>
              <a:t>đây</a:t>
            </a:r>
            <a:r>
              <a:rPr lang="en-US" b="1" dirty="0" smtClean="0">
                <a:solidFill>
                  <a:schemeClr val="bg1"/>
                </a:solidFill>
              </a:rPr>
              <a:t>?</a:t>
            </a:r>
            <a:endParaRPr lang="vi-VN" b="1" dirty="0">
              <a:solidFill>
                <a:schemeClr val="bg1"/>
              </a:solidFill>
            </a:endParaRPr>
          </a:p>
          <a:p>
            <a:pPr marL="1028700" lvl="1" indent="-508000" algn="just">
              <a:buClrTx/>
              <a:buFont typeface="+mj-lt"/>
              <a:buAutoNum type="alphaLcPeriod"/>
            </a:pPr>
            <a:r>
              <a:rPr lang="en-US" dirty="0" smtClean="0">
                <a:solidFill>
                  <a:schemeClr val="bg1"/>
                </a:solidFill>
              </a:rPr>
              <a:t>Microsoft Word</a:t>
            </a:r>
            <a:endParaRPr lang="vi-VN" dirty="0">
              <a:solidFill>
                <a:schemeClr val="bg1"/>
              </a:solidFill>
            </a:endParaRPr>
          </a:p>
          <a:p>
            <a:pPr marL="1028700" lvl="1" indent="-508000" algn="just">
              <a:lnSpc>
                <a:spcPct val="150000"/>
              </a:lnSpc>
              <a:buClrTx/>
              <a:buFont typeface="+mj-lt"/>
              <a:buAutoNum type="alphaLcPeriod"/>
            </a:pPr>
            <a:r>
              <a:rPr lang="vi-VN" dirty="0">
                <a:solidFill>
                  <a:schemeClr val="bg1"/>
                </a:solidFill>
              </a:rPr>
              <a:t>Microsoft Excel</a:t>
            </a:r>
          </a:p>
          <a:p>
            <a:pPr marL="1028700" lvl="1" indent="-508000" algn="just">
              <a:lnSpc>
                <a:spcPct val="150000"/>
              </a:lnSpc>
              <a:buClrTx/>
              <a:buFont typeface="+mj-lt"/>
              <a:buAutoNum type="alphaLcPeriod"/>
            </a:pPr>
            <a:r>
              <a:rPr lang="vi-VN" dirty="0">
                <a:solidFill>
                  <a:schemeClr val="bg1"/>
                </a:solidFill>
              </a:rPr>
              <a:t>Microsoft Powerpoint</a:t>
            </a:r>
          </a:p>
          <a:p>
            <a:pPr marL="1028700" lvl="1" indent="-508000" algn="just">
              <a:lnSpc>
                <a:spcPct val="150000"/>
              </a:lnSpc>
              <a:buClrTx/>
              <a:buFont typeface="+mj-lt"/>
              <a:buAutoNum type="alphaLcPeriod"/>
            </a:pPr>
            <a:r>
              <a:rPr lang="vi-VN" dirty="0">
                <a:solidFill>
                  <a:schemeClr val="bg1"/>
                </a:solidFill>
              </a:rPr>
              <a:t>Microsoft Paint</a:t>
            </a:r>
            <a:r>
              <a:rPr lang="vi-VN" dirty="0" smtClean="0">
                <a:solidFill>
                  <a:schemeClr val="bg1"/>
                </a:solidFill>
              </a:rPr>
              <a:t>.</a:t>
            </a:r>
            <a:endParaRPr lang="en-US" dirty="0">
              <a:solidFill>
                <a:schemeClr val="bg1"/>
              </a:solidFill>
            </a:endParaRPr>
          </a:p>
        </p:txBody>
      </p:sp>
      <p:sp>
        <p:nvSpPr>
          <p:cNvPr id="6" name="TextBox 5"/>
          <p:cNvSpPr txBox="1"/>
          <p:nvPr/>
        </p:nvSpPr>
        <p:spPr>
          <a:xfrm>
            <a:off x="34918" y="116716"/>
            <a:ext cx="4314825" cy="46166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Chủ</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đề</a:t>
            </a:r>
            <a:r>
              <a:rPr lang="en-US" sz="2400" baseline="0" dirty="0" smtClean="0">
                <a:latin typeface="Times New Roman" panose="02020603050405020304" pitchFamily="18" charset="0"/>
                <a:cs typeface="Times New Roman" panose="02020603050405020304" pitchFamily="18" charset="0"/>
              </a:rPr>
              <a:t> 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Phần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mềm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máy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tính</a:t>
            </a:r>
            <a:endParaRPr lang="en-US"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8541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7" dur="500"/>
                                        <p:tgtEl>
                                          <p:spTgt spid="4">
                                            <p:txEl>
                                              <p:pRg st="1" end="1"/>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4">
                                            <p:txEl>
                                              <p:pRg st="1" end="1"/>
                                            </p:txEl>
                                          </p:spTgt>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500"/>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1" dur="500"/>
                                        <p:tgtEl>
                                          <p:spTgt spid="4">
                                            <p:txEl>
                                              <p:pRg st="2" end="2"/>
                                            </p:txEl>
                                          </p:spTgt>
                                        </p:tgtEl>
                                        <p:attrNameLst>
                                          <p:attrName>ppt_y</p:attrName>
                                        </p:attrNameLst>
                                      </p:cBhvr>
                                      <p:tavLst>
                                        <p:tav tm="0">
                                          <p:val>
                                            <p:strVal val="ppt_y"/>
                                          </p:val>
                                        </p:tav>
                                        <p:tav tm="100000">
                                          <p:val>
                                            <p:strVal val="1+ppt_h/2"/>
                                          </p:val>
                                        </p:tav>
                                      </p:tavLst>
                                    </p:anim>
                                    <p:set>
                                      <p:cBhvr>
                                        <p:cTn id="12" dur="1" fill="hold">
                                          <p:stCondLst>
                                            <p:cond delay="499"/>
                                          </p:stCondLst>
                                        </p:cTn>
                                        <p:tgtEl>
                                          <p:spTgt spid="4">
                                            <p:txEl>
                                              <p:pRg st="2" end="2"/>
                                            </p:txEl>
                                          </p:spTgt>
                                        </p:tgtEl>
                                        <p:attrNameLst>
                                          <p:attrName>style.visibility</p:attrName>
                                        </p:attrNameLst>
                                      </p:cBhvr>
                                      <p:to>
                                        <p:strVal val="hidden"/>
                                      </p:to>
                                    </p:set>
                                  </p:childTnLst>
                                </p:cTn>
                              </p:par>
                              <p:par>
                                <p:cTn id="13" presetID="2" presetClass="exit" presetSubtype="4" fill="hold" nodeType="withEffect">
                                  <p:stCondLst>
                                    <p:cond delay="0"/>
                                  </p:stCondLst>
                                  <p:childTnLst>
                                    <p:anim calcmode="lin" valueType="num">
                                      <p:cBhvr additive="base">
                                        <p:cTn id="14" dur="500"/>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5" dur="500"/>
                                        <p:tgtEl>
                                          <p:spTgt spid="4">
                                            <p:txEl>
                                              <p:pRg st="3" end="3"/>
                                            </p:txEl>
                                          </p:spTgt>
                                        </p:tgtEl>
                                        <p:attrNameLst>
                                          <p:attrName>ppt_y</p:attrName>
                                        </p:attrNameLst>
                                      </p:cBhvr>
                                      <p:tavLst>
                                        <p:tav tm="0">
                                          <p:val>
                                            <p:strVal val="ppt_y"/>
                                          </p:val>
                                        </p:tav>
                                        <p:tav tm="100000">
                                          <p:val>
                                            <p:strVal val="1+ppt_h/2"/>
                                          </p:val>
                                        </p:tav>
                                      </p:tavLst>
                                    </p:anim>
                                    <p:set>
                                      <p:cBhvr>
                                        <p:cTn id="16" dur="1" fill="hold">
                                          <p:stCondLst>
                                            <p:cond delay="499"/>
                                          </p:stCondLst>
                                        </p:cTn>
                                        <p:tgtEl>
                                          <p:spTgt spid="4">
                                            <p:txEl>
                                              <p:pRg st="3" end="3"/>
                                            </p:txEl>
                                          </p:spTgt>
                                        </p:tgtEl>
                                        <p:attrNameLst>
                                          <p:attrName>style.visibility</p:attrName>
                                        </p:attrNameLst>
                                      </p:cBhvr>
                                      <p:to>
                                        <p:strVal val="hidden"/>
                                      </p:to>
                                    </p:set>
                                  </p:childTnLst>
                                </p:cTn>
                              </p:par>
                            </p:childTnLst>
                          </p:cTn>
                        </p:par>
                        <p:par>
                          <p:cTn id="17" fill="hold">
                            <p:stCondLst>
                              <p:cond delay="500"/>
                            </p:stCondLst>
                            <p:childTnLst>
                              <p:par>
                                <p:cTn id="18" presetID="6" presetClass="emph" presetSubtype="0" repeatCount="indefinite" autoRev="1" fill="hold" nodeType="afterEffect">
                                  <p:stCondLst>
                                    <p:cond delay="0"/>
                                  </p:stCondLst>
                                  <p:childTnLst>
                                    <p:animScale>
                                      <p:cBhvr>
                                        <p:cTn id="19" dur="2000" fill="hold"/>
                                        <p:tgtEl>
                                          <p:spTgt spid="4">
                                            <p:txEl>
                                              <p:pRg st="4" end="4"/>
                                            </p:txEl>
                                          </p:spTgt>
                                        </p:tgtEl>
                                      </p:cBhvr>
                                      <p:by x="130000" y="13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58119" y="901700"/>
            <a:ext cx="9474200" cy="525463"/>
          </a:xfrm>
        </p:spPr>
        <p:txBody>
          <a:bodyPr vert="horz" lIns="91440" tIns="45720" rIns="91440" bIns="45720" rtlCol="0" anchor="ctr">
            <a:normAutofit fontScale="90000"/>
          </a:bodyPr>
          <a:lstStyle/>
          <a:p>
            <a:r>
              <a:rPr lang="en-US" cap="none" dirty="0" err="1" smtClean="0">
                <a:ln w="0"/>
                <a:latin typeface="Times New Roman" panose="02020603050405020304" pitchFamily="18" charset="0"/>
                <a:cs typeface="Times New Roman" panose="02020603050405020304" pitchFamily="18" charset="0"/>
              </a:rPr>
              <a:t>Câu</a:t>
            </a:r>
            <a:r>
              <a:rPr lang="en-US" cap="none" dirty="0" smtClean="0">
                <a:ln w="0"/>
                <a:latin typeface="Times New Roman" panose="02020603050405020304" pitchFamily="18" charset="0"/>
                <a:cs typeface="Times New Roman" panose="02020603050405020304" pitchFamily="18" charset="0"/>
              </a:rPr>
              <a:t> </a:t>
            </a:r>
            <a:r>
              <a:rPr lang="en-US" cap="none" dirty="0" err="1" smtClean="0">
                <a:ln w="0"/>
                <a:latin typeface="Times New Roman" panose="02020603050405020304" pitchFamily="18" charset="0"/>
                <a:cs typeface="Times New Roman" panose="02020603050405020304" pitchFamily="18" charset="0"/>
              </a:rPr>
              <a:t>hỏi</a:t>
            </a:r>
            <a:r>
              <a:rPr lang="en-US" cap="none" dirty="0" smtClean="0">
                <a:ln w="0"/>
                <a:latin typeface="Times New Roman" panose="02020603050405020304" pitchFamily="18" charset="0"/>
                <a:cs typeface="Times New Roman" panose="02020603050405020304" pitchFamily="18" charset="0"/>
              </a:rPr>
              <a:t> </a:t>
            </a:r>
            <a:r>
              <a:rPr lang="en-US" cap="none" dirty="0" err="1" smtClean="0">
                <a:ln w="0"/>
                <a:latin typeface="Times New Roman" panose="02020603050405020304" pitchFamily="18" charset="0"/>
                <a:cs typeface="Times New Roman" panose="02020603050405020304" pitchFamily="18" charset="0"/>
              </a:rPr>
              <a:t>ôn</a:t>
            </a:r>
            <a:r>
              <a:rPr lang="en-US" cap="none" dirty="0" smtClean="0">
                <a:ln w="0"/>
                <a:latin typeface="Times New Roman" panose="02020603050405020304" pitchFamily="18" charset="0"/>
                <a:cs typeface="Times New Roman" panose="02020603050405020304" pitchFamily="18" charset="0"/>
              </a:rPr>
              <a:t> </a:t>
            </a:r>
            <a:r>
              <a:rPr lang="en-US" cap="none" dirty="0" err="1" smtClean="0">
                <a:ln w="0"/>
                <a:latin typeface="Times New Roman" panose="02020603050405020304" pitchFamily="18" charset="0"/>
                <a:cs typeface="Times New Roman" panose="02020603050405020304" pitchFamily="18" charset="0"/>
              </a:rPr>
              <a:t>luyện</a:t>
            </a:r>
            <a:endParaRPr lang="en-US" cap="none" dirty="0">
              <a:ln w="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idx="4294967295"/>
          </p:nvPr>
        </p:nvSpPr>
        <p:spPr>
          <a:xfrm>
            <a:off x="198438" y="1697038"/>
            <a:ext cx="11993562" cy="3987800"/>
          </a:xfrm>
        </p:spPr>
        <p:txBody>
          <a:bodyPr>
            <a:normAutofit/>
          </a:bodyPr>
          <a:lstStyle/>
          <a:p>
            <a:pPr marL="514350" lvl="0" indent="-514350">
              <a:buClr>
                <a:schemeClr val="bg2"/>
              </a:buClr>
              <a:buFont typeface="+mj-lt"/>
              <a:buAutoNum type="arabicPeriod"/>
            </a:pPr>
            <a:r>
              <a:rPr lang="en-US" b="1" dirty="0" err="1">
                <a:solidFill>
                  <a:schemeClr val="bg2"/>
                </a:solidFill>
                <a:latin typeface="Times New Roman" panose="02020603050405020304" pitchFamily="18" charset="0"/>
                <a:cs typeface="Times New Roman" panose="02020603050405020304" pitchFamily="18" charset="0"/>
              </a:rPr>
              <a:t>Em</a:t>
            </a:r>
            <a:r>
              <a:rPr lang="en-US" b="1" dirty="0">
                <a:solidFill>
                  <a:schemeClr val="bg2"/>
                </a:solidFill>
                <a:latin typeface="Times New Roman" panose="02020603050405020304" pitchFamily="18" charset="0"/>
                <a:cs typeface="Times New Roman" panose="02020603050405020304" pitchFamily="18" charset="0"/>
              </a:rPr>
              <a:t> </a:t>
            </a:r>
            <a:r>
              <a:rPr lang="en-US" b="1" dirty="0" err="1">
                <a:solidFill>
                  <a:schemeClr val="bg2"/>
                </a:solidFill>
                <a:latin typeface="Times New Roman" panose="02020603050405020304" pitchFamily="18" charset="0"/>
                <a:cs typeface="Times New Roman" panose="02020603050405020304" pitchFamily="18" charset="0"/>
              </a:rPr>
              <a:t>hãy</a:t>
            </a:r>
            <a:r>
              <a:rPr lang="en-US" b="1" dirty="0">
                <a:solidFill>
                  <a:schemeClr val="bg2"/>
                </a:solidFill>
                <a:latin typeface="Times New Roman" panose="02020603050405020304" pitchFamily="18" charset="0"/>
                <a:cs typeface="Times New Roman" panose="02020603050405020304" pitchFamily="18" charset="0"/>
              </a:rPr>
              <a:t> </a:t>
            </a:r>
            <a:r>
              <a:rPr lang="en-US" b="1" dirty="0" err="1">
                <a:solidFill>
                  <a:schemeClr val="bg2"/>
                </a:solidFill>
                <a:latin typeface="Times New Roman" panose="02020603050405020304" pitchFamily="18" charset="0"/>
                <a:cs typeface="Times New Roman" panose="02020603050405020304" pitchFamily="18" charset="0"/>
              </a:rPr>
              <a:t>cho</a:t>
            </a:r>
            <a:r>
              <a:rPr lang="en-US" b="1" dirty="0">
                <a:solidFill>
                  <a:schemeClr val="bg2"/>
                </a:solidFill>
                <a:latin typeface="Times New Roman" panose="02020603050405020304" pitchFamily="18" charset="0"/>
                <a:cs typeface="Times New Roman" panose="02020603050405020304" pitchFamily="18" charset="0"/>
              </a:rPr>
              <a:t> </a:t>
            </a:r>
            <a:r>
              <a:rPr lang="en-US" b="1" dirty="0" err="1">
                <a:solidFill>
                  <a:schemeClr val="bg2"/>
                </a:solidFill>
                <a:latin typeface="Times New Roman" panose="02020603050405020304" pitchFamily="18" charset="0"/>
                <a:cs typeface="Times New Roman" panose="02020603050405020304" pitchFamily="18" charset="0"/>
              </a:rPr>
              <a:t>biết</a:t>
            </a:r>
            <a:r>
              <a:rPr lang="en-US" b="1" dirty="0">
                <a:solidFill>
                  <a:schemeClr val="bg2"/>
                </a:solidFill>
                <a:latin typeface="Times New Roman" panose="02020603050405020304" pitchFamily="18" charset="0"/>
                <a:cs typeface="Times New Roman" panose="02020603050405020304" pitchFamily="18" charset="0"/>
              </a:rPr>
              <a:t> </a:t>
            </a:r>
            <a:r>
              <a:rPr lang="en-US" b="1" dirty="0" err="1">
                <a:solidFill>
                  <a:schemeClr val="bg2"/>
                </a:solidFill>
                <a:latin typeface="Times New Roman" panose="02020603050405020304" pitchFamily="18" charset="0"/>
                <a:cs typeface="Times New Roman" panose="02020603050405020304" pitchFamily="18" charset="0"/>
              </a:rPr>
              <a:t>đâu</a:t>
            </a:r>
            <a:r>
              <a:rPr lang="en-US" b="1" dirty="0">
                <a:solidFill>
                  <a:schemeClr val="bg2"/>
                </a:solidFill>
                <a:latin typeface="Times New Roman" panose="02020603050405020304" pitchFamily="18" charset="0"/>
                <a:cs typeface="Times New Roman" panose="02020603050405020304" pitchFamily="18" charset="0"/>
              </a:rPr>
              <a:t> </a:t>
            </a:r>
            <a:r>
              <a:rPr lang="en-US" b="1" dirty="0" err="1">
                <a:solidFill>
                  <a:schemeClr val="bg2"/>
                </a:solidFill>
                <a:latin typeface="Times New Roman" panose="02020603050405020304" pitchFamily="18" charset="0"/>
                <a:cs typeface="Times New Roman" panose="02020603050405020304" pitchFamily="18" charset="0"/>
              </a:rPr>
              <a:t>là</a:t>
            </a:r>
            <a:r>
              <a:rPr lang="en-US" b="1" dirty="0">
                <a:solidFill>
                  <a:schemeClr val="bg2"/>
                </a:solidFill>
                <a:latin typeface="Times New Roman" panose="02020603050405020304" pitchFamily="18" charset="0"/>
                <a:cs typeface="Times New Roman" panose="02020603050405020304" pitchFamily="18" charset="0"/>
              </a:rPr>
              <a:t> </a:t>
            </a:r>
            <a:r>
              <a:rPr lang="en-US" b="1" dirty="0" err="1">
                <a:solidFill>
                  <a:schemeClr val="bg2"/>
                </a:solidFill>
                <a:latin typeface="Times New Roman" panose="02020603050405020304" pitchFamily="18" charset="0"/>
                <a:cs typeface="Times New Roman" panose="02020603050405020304" pitchFamily="18" charset="0"/>
              </a:rPr>
              <a:t>phần</a:t>
            </a:r>
            <a:r>
              <a:rPr lang="en-US" b="1" dirty="0">
                <a:solidFill>
                  <a:schemeClr val="bg2"/>
                </a:solidFill>
                <a:latin typeface="Times New Roman" panose="02020603050405020304" pitchFamily="18" charset="0"/>
                <a:cs typeface="Times New Roman" panose="02020603050405020304" pitchFamily="18" charset="0"/>
              </a:rPr>
              <a:t> </a:t>
            </a:r>
            <a:r>
              <a:rPr lang="en-US" b="1" dirty="0" err="1">
                <a:solidFill>
                  <a:schemeClr val="bg2"/>
                </a:solidFill>
                <a:latin typeface="Times New Roman" panose="02020603050405020304" pitchFamily="18" charset="0"/>
                <a:cs typeface="Times New Roman" panose="02020603050405020304" pitchFamily="18" charset="0"/>
              </a:rPr>
              <a:t>mềm</a:t>
            </a:r>
            <a:r>
              <a:rPr lang="en-US" b="1" dirty="0">
                <a:solidFill>
                  <a:schemeClr val="bg2"/>
                </a:solidFill>
                <a:latin typeface="Times New Roman" panose="02020603050405020304" pitchFamily="18" charset="0"/>
                <a:cs typeface="Times New Roman" panose="02020603050405020304" pitchFamily="18" charset="0"/>
              </a:rPr>
              <a:t> </a:t>
            </a:r>
            <a:r>
              <a:rPr lang="en-US" b="1" dirty="0" err="1">
                <a:solidFill>
                  <a:schemeClr val="bg2"/>
                </a:solidFill>
                <a:latin typeface="Times New Roman" panose="02020603050405020304" pitchFamily="18" charset="0"/>
                <a:cs typeface="Times New Roman" panose="02020603050405020304" pitchFamily="18" charset="0"/>
              </a:rPr>
              <a:t>ứng</a:t>
            </a:r>
            <a:r>
              <a:rPr lang="en-US" b="1" dirty="0">
                <a:solidFill>
                  <a:schemeClr val="bg2"/>
                </a:solidFill>
                <a:latin typeface="Times New Roman" panose="02020603050405020304" pitchFamily="18" charset="0"/>
                <a:cs typeface="Times New Roman" panose="02020603050405020304" pitchFamily="18" charset="0"/>
              </a:rPr>
              <a:t> </a:t>
            </a:r>
            <a:r>
              <a:rPr lang="en-US" b="1" dirty="0" err="1">
                <a:solidFill>
                  <a:schemeClr val="bg2"/>
                </a:solidFill>
                <a:latin typeface="Times New Roman" panose="02020603050405020304" pitchFamily="18" charset="0"/>
                <a:cs typeface="Times New Roman" panose="02020603050405020304" pitchFamily="18" charset="0"/>
              </a:rPr>
              <a:t>dụng</a:t>
            </a:r>
            <a:r>
              <a:rPr lang="en-US" b="1" dirty="0">
                <a:solidFill>
                  <a:schemeClr val="bg2"/>
                </a:solidFill>
                <a:latin typeface="Times New Roman" panose="02020603050405020304" pitchFamily="18" charset="0"/>
                <a:cs typeface="Times New Roman" panose="02020603050405020304" pitchFamily="18" charset="0"/>
              </a:rPr>
              <a:t> </a:t>
            </a:r>
            <a:r>
              <a:rPr lang="en-US" b="1" dirty="0" err="1">
                <a:solidFill>
                  <a:schemeClr val="bg2"/>
                </a:solidFill>
                <a:latin typeface="Times New Roman" panose="02020603050405020304" pitchFamily="18" charset="0"/>
                <a:cs typeface="Times New Roman" panose="02020603050405020304" pitchFamily="18" charset="0"/>
              </a:rPr>
              <a:t>máy</a:t>
            </a:r>
            <a:r>
              <a:rPr lang="en-US" b="1" dirty="0">
                <a:solidFill>
                  <a:schemeClr val="bg2"/>
                </a:solidFill>
                <a:latin typeface="Times New Roman" panose="02020603050405020304" pitchFamily="18" charset="0"/>
                <a:cs typeface="Times New Roman" panose="02020603050405020304" pitchFamily="18" charset="0"/>
              </a:rPr>
              <a:t> </a:t>
            </a:r>
            <a:r>
              <a:rPr lang="en-US" b="1" dirty="0" err="1" smtClean="0">
                <a:solidFill>
                  <a:schemeClr val="bg2"/>
                </a:solidFill>
                <a:latin typeface="Times New Roman" panose="02020603050405020304" pitchFamily="18" charset="0"/>
                <a:cs typeface="Times New Roman" panose="02020603050405020304" pitchFamily="18" charset="0"/>
              </a:rPr>
              <a:t>tính</a:t>
            </a:r>
            <a:r>
              <a:rPr lang="en-US" b="1" dirty="0" smtClean="0">
                <a:solidFill>
                  <a:schemeClr val="bg2"/>
                </a:solidFill>
                <a:latin typeface="Times New Roman" panose="02020603050405020304" pitchFamily="18" charset="0"/>
                <a:cs typeface="Times New Roman" panose="02020603050405020304" pitchFamily="18" charset="0"/>
              </a:rPr>
              <a:t>? (</a:t>
            </a:r>
            <a:r>
              <a:rPr lang="en-US" b="1" dirty="0" err="1" smtClean="0">
                <a:solidFill>
                  <a:schemeClr val="bg2"/>
                </a:solidFill>
                <a:latin typeface="Times New Roman" panose="02020603050405020304" pitchFamily="18" charset="0"/>
                <a:cs typeface="Times New Roman" panose="02020603050405020304" pitchFamily="18" charset="0"/>
              </a:rPr>
              <a:t>Chọn</a:t>
            </a:r>
            <a:r>
              <a:rPr lang="en-US" b="1" dirty="0" smtClean="0">
                <a:solidFill>
                  <a:schemeClr val="bg2"/>
                </a:solidFill>
                <a:latin typeface="Times New Roman" panose="02020603050405020304" pitchFamily="18" charset="0"/>
                <a:cs typeface="Times New Roman" panose="02020603050405020304" pitchFamily="18" charset="0"/>
              </a:rPr>
              <a:t> 1).</a:t>
            </a:r>
            <a:endParaRPr lang="en-US" b="1" dirty="0">
              <a:solidFill>
                <a:schemeClr val="bg2"/>
              </a:solidFill>
              <a:latin typeface="Times New Roman" panose="02020603050405020304" pitchFamily="18" charset="0"/>
              <a:cs typeface="Times New Roman" panose="02020603050405020304" pitchFamily="18" charset="0"/>
            </a:endParaRPr>
          </a:p>
          <a:p>
            <a:pPr marL="971550" lvl="1" indent="-514350">
              <a:lnSpc>
                <a:spcPct val="150000"/>
              </a:lnSpc>
              <a:buClr>
                <a:schemeClr val="bg2"/>
              </a:buClr>
              <a:buFont typeface="+mj-lt"/>
              <a:buAutoNum type="alphaLcPeriod"/>
            </a:pPr>
            <a:r>
              <a:rPr lang="en-US" dirty="0">
                <a:solidFill>
                  <a:schemeClr val="bg2"/>
                </a:solidFill>
                <a:latin typeface="Times New Roman" panose="02020603050405020304" pitchFamily="18" charset="0"/>
                <a:cs typeface="Times New Roman" panose="02020603050405020304" pitchFamily="18" charset="0"/>
              </a:rPr>
              <a:t>Microsoft Windows</a:t>
            </a:r>
          </a:p>
          <a:p>
            <a:pPr marL="971550" lvl="1" indent="-514350">
              <a:lnSpc>
                <a:spcPct val="150000"/>
              </a:lnSpc>
              <a:buClr>
                <a:schemeClr val="bg2"/>
              </a:buClr>
              <a:buFont typeface="+mj-lt"/>
              <a:buAutoNum type="alphaLcPeriod"/>
            </a:pPr>
            <a:r>
              <a:rPr lang="en-US" dirty="0" err="1">
                <a:solidFill>
                  <a:schemeClr val="bg2"/>
                </a:solidFill>
                <a:latin typeface="Times New Roman" panose="02020603050405020304" pitchFamily="18" charset="0"/>
                <a:cs typeface="Times New Roman" panose="02020603050405020304" pitchFamily="18" charset="0"/>
              </a:rPr>
              <a:t>Máy</a:t>
            </a:r>
            <a:r>
              <a:rPr lang="en-US" dirty="0">
                <a:solidFill>
                  <a:schemeClr val="bg2"/>
                </a:solidFill>
                <a:latin typeface="Times New Roman" panose="02020603050405020304" pitchFamily="18" charset="0"/>
                <a:cs typeface="Times New Roman" panose="02020603050405020304" pitchFamily="18" charset="0"/>
              </a:rPr>
              <a:t> </a:t>
            </a:r>
            <a:r>
              <a:rPr lang="en-US" dirty="0" err="1">
                <a:solidFill>
                  <a:schemeClr val="bg2"/>
                </a:solidFill>
                <a:latin typeface="Times New Roman" panose="02020603050405020304" pitchFamily="18" charset="0"/>
                <a:cs typeface="Times New Roman" panose="02020603050405020304" pitchFamily="18" charset="0"/>
              </a:rPr>
              <a:t>tính</a:t>
            </a:r>
            <a:r>
              <a:rPr lang="en-US" dirty="0">
                <a:solidFill>
                  <a:schemeClr val="bg2"/>
                </a:solidFill>
                <a:latin typeface="Times New Roman" panose="02020603050405020304" pitchFamily="18" charset="0"/>
                <a:cs typeface="Times New Roman" panose="02020603050405020304" pitchFamily="18" charset="0"/>
              </a:rPr>
              <a:t> Mac</a:t>
            </a:r>
          </a:p>
          <a:p>
            <a:pPr marL="971550" lvl="1" indent="-514350">
              <a:lnSpc>
                <a:spcPct val="150000"/>
              </a:lnSpc>
              <a:buClr>
                <a:schemeClr val="bg2"/>
              </a:buClr>
              <a:buFont typeface="+mj-lt"/>
              <a:buAutoNum type="alphaLcPeriod"/>
            </a:pPr>
            <a:r>
              <a:rPr lang="en-US" dirty="0">
                <a:solidFill>
                  <a:schemeClr val="bg2"/>
                </a:solidFill>
                <a:latin typeface="Times New Roman" panose="02020603050405020304" pitchFamily="18" charset="0"/>
                <a:cs typeface="Times New Roman" panose="02020603050405020304" pitchFamily="18" charset="0"/>
              </a:rPr>
              <a:t>Android</a:t>
            </a:r>
          </a:p>
          <a:p>
            <a:pPr marL="971550" lvl="1" indent="-514350">
              <a:lnSpc>
                <a:spcPct val="150000"/>
              </a:lnSpc>
              <a:buClr>
                <a:schemeClr val="bg2"/>
              </a:buClr>
              <a:buFont typeface="+mj-lt"/>
              <a:buAutoNum type="alphaLcPeriod"/>
            </a:pPr>
            <a:r>
              <a:rPr lang="en-US" dirty="0">
                <a:solidFill>
                  <a:schemeClr val="bg2"/>
                </a:solidFill>
                <a:latin typeface="Times New Roman" panose="02020603050405020304" pitchFamily="18" charset="0"/>
                <a:cs typeface="Times New Roman" panose="02020603050405020304" pitchFamily="18" charset="0"/>
              </a:rPr>
              <a:t>Microsoft Excel</a:t>
            </a:r>
          </a:p>
        </p:txBody>
      </p:sp>
      <p:sp>
        <p:nvSpPr>
          <p:cNvPr id="6" name="TextBox 5"/>
          <p:cNvSpPr txBox="1"/>
          <p:nvPr/>
        </p:nvSpPr>
        <p:spPr>
          <a:xfrm>
            <a:off x="34918" y="116716"/>
            <a:ext cx="4314825" cy="46166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Chủ</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đề</a:t>
            </a:r>
            <a:r>
              <a:rPr lang="en-US" sz="2400" baseline="0" dirty="0" smtClean="0">
                <a:latin typeface="Times New Roman" panose="02020603050405020304" pitchFamily="18" charset="0"/>
                <a:cs typeface="Times New Roman" panose="02020603050405020304" pitchFamily="18" charset="0"/>
              </a:rPr>
              <a:t> 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Phần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mềm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máy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tính</a:t>
            </a:r>
            <a:endParaRPr lang="en-US"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9448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4">
                                            <p:txEl>
                                              <p:pRg st="1" end="1"/>
                                            </p:txEl>
                                          </p:spTgt>
                                        </p:tgtEl>
                                        <p:attrNameLst>
                                          <p:attrName>ppt_w</p:attrName>
                                        </p:attrNameLst>
                                      </p:cBhvr>
                                      <p:tavLst>
                                        <p:tav tm="0">
                                          <p:val>
                                            <p:strVal val="ppt_w"/>
                                          </p:val>
                                        </p:tav>
                                        <p:tav tm="100000">
                                          <p:val>
                                            <p:fltVal val="0"/>
                                          </p:val>
                                        </p:tav>
                                      </p:tavLst>
                                    </p:anim>
                                    <p:anim calcmode="lin" valueType="num">
                                      <p:cBhvr>
                                        <p:cTn id="7" dur="1000"/>
                                        <p:tgtEl>
                                          <p:spTgt spid="4">
                                            <p:txEl>
                                              <p:pRg st="1" end="1"/>
                                            </p:txEl>
                                          </p:spTgt>
                                        </p:tgtEl>
                                        <p:attrNameLst>
                                          <p:attrName>ppt_h</p:attrName>
                                        </p:attrNameLst>
                                      </p:cBhvr>
                                      <p:tavLst>
                                        <p:tav tm="0">
                                          <p:val>
                                            <p:strVal val="ppt_h"/>
                                          </p:val>
                                        </p:tav>
                                        <p:tav tm="100000">
                                          <p:val>
                                            <p:fltVal val="0"/>
                                          </p:val>
                                        </p:tav>
                                      </p:tavLst>
                                    </p:anim>
                                    <p:anim calcmode="lin" valueType="num">
                                      <p:cBhvr>
                                        <p:cTn id="8" dur="1000"/>
                                        <p:tgtEl>
                                          <p:spTgt spid="4">
                                            <p:txEl>
                                              <p:pRg st="1" end="1"/>
                                            </p:txEl>
                                          </p:spTgt>
                                        </p:tgtEl>
                                        <p:attrNameLst>
                                          <p:attrName>style.rotation</p:attrName>
                                        </p:attrNameLst>
                                      </p:cBhvr>
                                      <p:tavLst>
                                        <p:tav tm="0">
                                          <p:val>
                                            <p:fltVal val="0"/>
                                          </p:val>
                                        </p:tav>
                                        <p:tav tm="100000">
                                          <p:val>
                                            <p:fltVal val="90"/>
                                          </p:val>
                                        </p:tav>
                                      </p:tavLst>
                                    </p:anim>
                                    <p:animEffect transition="out" filter="fade">
                                      <p:cBhvr>
                                        <p:cTn id="9" dur="1000"/>
                                        <p:tgtEl>
                                          <p:spTgt spid="4">
                                            <p:txEl>
                                              <p:pRg st="1" end="1"/>
                                            </p:txEl>
                                          </p:spTgt>
                                        </p:tgtEl>
                                      </p:cBhvr>
                                    </p:animEffect>
                                    <p:set>
                                      <p:cBhvr>
                                        <p:cTn id="10" dur="1" fill="hold">
                                          <p:stCondLst>
                                            <p:cond delay="999"/>
                                          </p:stCondLst>
                                        </p:cTn>
                                        <p:tgtEl>
                                          <p:spTgt spid="4">
                                            <p:txEl>
                                              <p:pRg st="1" end="1"/>
                                            </p:txEl>
                                          </p:spTgt>
                                        </p:tgtEl>
                                        <p:attrNameLst>
                                          <p:attrName>style.visibility</p:attrName>
                                        </p:attrNameLst>
                                      </p:cBhvr>
                                      <p:to>
                                        <p:strVal val="hidden"/>
                                      </p:to>
                                    </p:set>
                                  </p:childTnLst>
                                </p:cTn>
                              </p:par>
                              <p:par>
                                <p:cTn id="11" presetID="31" presetClass="exit" presetSubtype="0" fill="hold" nodeType="withEffect">
                                  <p:stCondLst>
                                    <p:cond delay="0"/>
                                  </p:stCondLst>
                                  <p:childTnLst>
                                    <p:anim calcmode="lin" valueType="num">
                                      <p:cBhvr>
                                        <p:cTn id="12" dur="1000"/>
                                        <p:tgtEl>
                                          <p:spTgt spid="4">
                                            <p:txEl>
                                              <p:pRg st="2" end="2"/>
                                            </p:txEl>
                                          </p:spTgt>
                                        </p:tgtEl>
                                        <p:attrNameLst>
                                          <p:attrName>ppt_w</p:attrName>
                                        </p:attrNameLst>
                                      </p:cBhvr>
                                      <p:tavLst>
                                        <p:tav tm="0">
                                          <p:val>
                                            <p:strVal val="ppt_w"/>
                                          </p:val>
                                        </p:tav>
                                        <p:tav tm="100000">
                                          <p:val>
                                            <p:fltVal val="0"/>
                                          </p:val>
                                        </p:tav>
                                      </p:tavLst>
                                    </p:anim>
                                    <p:anim calcmode="lin" valueType="num">
                                      <p:cBhvr>
                                        <p:cTn id="13" dur="1000"/>
                                        <p:tgtEl>
                                          <p:spTgt spid="4">
                                            <p:txEl>
                                              <p:pRg st="2" end="2"/>
                                            </p:txEl>
                                          </p:spTgt>
                                        </p:tgtEl>
                                        <p:attrNameLst>
                                          <p:attrName>ppt_h</p:attrName>
                                        </p:attrNameLst>
                                      </p:cBhvr>
                                      <p:tavLst>
                                        <p:tav tm="0">
                                          <p:val>
                                            <p:strVal val="ppt_h"/>
                                          </p:val>
                                        </p:tav>
                                        <p:tav tm="100000">
                                          <p:val>
                                            <p:fltVal val="0"/>
                                          </p:val>
                                        </p:tav>
                                      </p:tavLst>
                                    </p:anim>
                                    <p:anim calcmode="lin" valueType="num">
                                      <p:cBhvr>
                                        <p:cTn id="14" dur="1000"/>
                                        <p:tgtEl>
                                          <p:spTgt spid="4">
                                            <p:txEl>
                                              <p:pRg st="2" end="2"/>
                                            </p:txEl>
                                          </p:spTgt>
                                        </p:tgtEl>
                                        <p:attrNameLst>
                                          <p:attrName>style.rotation</p:attrName>
                                        </p:attrNameLst>
                                      </p:cBhvr>
                                      <p:tavLst>
                                        <p:tav tm="0">
                                          <p:val>
                                            <p:fltVal val="0"/>
                                          </p:val>
                                        </p:tav>
                                        <p:tav tm="100000">
                                          <p:val>
                                            <p:fltVal val="90"/>
                                          </p:val>
                                        </p:tav>
                                      </p:tavLst>
                                    </p:anim>
                                    <p:animEffect transition="out" filter="fade">
                                      <p:cBhvr>
                                        <p:cTn id="15" dur="1000"/>
                                        <p:tgtEl>
                                          <p:spTgt spid="4">
                                            <p:txEl>
                                              <p:pRg st="2" end="2"/>
                                            </p:txEl>
                                          </p:spTgt>
                                        </p:tgtEl>
                                      </p:cBhvr>
                                    </p:animEffect>
                                    <p:set>
                                      <p:cBhvr>
                                        <p:cTn id="16" dur="1" fill="hold">
                                          <p:stCondLst>
                                            <p:cond delay="999"/>
                                          </p:stCondLst>
                                        </p:cTn>
                                        <p:tgtEl>
                                          <p:spTgt spid="4">
                                            <p:txEl>
                                              <p:pRg st="2" end="2"/>
                                            </p:txEl>
                                          </p:spTgt>
                                        </p:tgtEl>
                                        <p:attrNameLst>
                                          <p:attrName>style.visibility</p:attrName>
                                        </p:attrNameLst>
                                      </p:cBhvr>
                                      <p:to>
                                        <p:strVal val="hidden"/>
                                      </p:to>
                                    </p:set>
                                  </p:childTnLst>
                                </p:cTn>
                              </p:par>
                              <p:par>
                                <p:cTn id="17" presetID="31" presetClass="exit" presetSubtype="0" fill="hold" nodeType="withEffect">
                                  <p:stCondLst>
                                    <p:cond delay="0"/>
                                  </p:stCondLst>
                                  <p:childTnLst>
                                    <p:anim calcmode="lin" valueType="num">
                                      <p:cBhvr>
                                        <p:cTn id="18" dur="1000"/>
                                        <p:tgtEl>
                                          <p:spTgt spid="4">
                                            <p:txEl>
                                              <p:pRg st="3" end="3"/>
                                            </p:txEl>
                                          </p:spTgt>
                                        </p:tgtEl>
                                        <p:attrNameLst>
                                          <p:attrName>ppt_w</p:attrName>
                                        </p:attrNameLst>
                                      </p:cBhvr>
                                      <p:tavLst>
                                        <p:tav tm="0">
                                          <p:val>
                                            <p:strVal val="ppt_w"/>
                                          </p:val>
                                        </p:tav>
                                        <p:tav tm="100000">
                                          <p:val>
                                            <p:fltVal val="0"/>
                                          </p:val>
                                        </p:tav>
                                      </p:tavLst>
                                    </p:anim>
                                    <p:anim calcmode="lin" valueType="num">
                                      <p:cBhvr>
                                        <p:cTn id="19" dur="1000"/>
                                        <p:tgtEl>
                                          <p:spTgt spid="4">
                                            <p:txEl>
                                              <p:pRg st="3" end="3"/>
                                            </p:txEl>
                                          </p:spTgt>
                                        </p:tgtEl>
                                        <p:attrNameLst>
                                          <p:attrName>ppt_h</p:attrName>
                                        </p:attrNameLst>
                                      </p:cBhvr>
                                      <p:tavLst>
                                        <p:tav tm="0">
                                          <p:val>
                                            <p:strVal val="ppt_h"/>
                                          </p:val>
                                        </p:tav>
                                        <p:tav tm="100000">
                                          <p:val>
                                            <p:fltVal val="0"/>
                                          </p:val>
                                        </p:tav>
                                      </p:tavLst>
                                    </p:anim>
                                    <p:anim calcmode="lin" valueType="num">
                                      <p:cBhvr>
                                        <p:cTn id="20" dur="1000"/>
                                        <p:tgtEl>
                                          <p:spTgt spid="4">
                                            <p:txEl>
                                              <p:pRg st="3" end="3"/>
                                            </p:txEl>
                                          </p:spTgt>
                                        </p:tgtEl>
                                        <p:attrNameLst>
                                          <p:attrName>style.rotation</p:attrName>
                                        </p:attrNameLst>
                                      </p:cBhvr>
                                      <p:tavLst>
                                        <p:tav tm="0">
                                          <p:val>
                                            <p:fltVal val="0"/>
                                          </p:val>
                                        </p:tav>
                                        <p:tav tm="100000">
                                          <p:val>
                                            <p:fltVal val="90"/>
                                          </p:val>
                                        </p:tav>
                                      </p:tavLst>
                                    </p:anim>
                                    <p:animEffect transition="out" filter="fade">
                                      <p:cBhvr>
                                        <p:cTn id="21" dur="1000"/>
                                        <p:tgtEl>
                                          <p:spTgt spid="4">
                                            <p:txEl>
                                              <p:pRg st="3" end="3"/>
                                            </p:txEl>
                                          </p:spTgt>
                                        </p:tgtEl>
                                      </p:cBhvr>
                                    </p:animEffect>
                                    <p:set>
                                      <p:cBhvr>
                                        <p:cTn id="22" dur="1" fill="hold">
                                          <p:stCondLst>
                                            <p:cond delay="999"/>
                                          </p:stCondLst>
                                        </p:cTn>
                                        <p:tgtEl>
                                          <p:spTgt spid="4">
                                            <p:txEl>
                                              <p:pRg st="3" end="3"/>
                                            </p:txEl>
                                          </p:spTgt>
                                        </p:tgtEl>
                                        <p:attrNameLst>
                                          <p:attrName>style.visibility</p:attrName>
                                        </p:attrNameLst>
                                      </p:cBhvr>
                                      <p:to>
                                        <p:strVal val="hidden"/>
                                      </p:to>
                                    </p:set>
                                  </p:childTnLst>
                                </p:cTn>
                              </p:par>
                            </p:childTnLst>
                          </p:cTn>
                        </p:par>
                        <p:par>
                          <p:cTn id="23" fill="hold">
                            <p:stCondLst>
                              <p:cond delay="1000"/>
                            </p:stCondLst>
                            <p:childTnLst>
                              <p:par>
                                <p:cTn id="24" presetID="6" presetClass="emph" presetSubtype="0" repeatCount="indefinite" autoRev="1" fill="hold" nodeType="afterEffect">
                                  <p:stCondLst>
                                    <p:cond delay="0"/>
                                  </p:stCondLst>
                                  <p:childTnLst>
                                    <p:animScale>
                                      <p:cBhvr>
                                        <p:cTn id="25" dur="2000" fill="hold"/>
                                        <p:tgtEl>
                                          <p:spTgt spid="4">
                                            <p:txEl>
                                              <p:pRg st="4" end="4"/>
                                            </p:txEl>
                                          </p:spTgt>
                                        </p:tgtEl>
                                      </p:cBhvr>
                                      <p:by x="130000" y="13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nchor="ctr"/>
          <a:lstStyle/>
          <a:p>
            <a:r>
              <a:rPr lang="en-US" dirty="0" err="1" smtClean="0"/>
              <a:t>Câu</a:t>
            </a:r>
            <a:r>
              <a:rPr lang="en-US" dirty="0" smtClean="0"/>
              <a:t> </a:t>
            </a:r>
            <a:r>
              <a:rPr lang="en-US" dirty="0" err="1" smtClean="0"/>
              <a:t>hỏi</a:t>
            </a:r>
            <a:r>
              <a:rPr lang="en-US" dirty="0" smtClean="0"/>
              <a:t> </a:t>
            </a:r>
            <a:r>
              <a:rPr lang="en-US" dirty="0" err="1" smtClean="0"/>
              <a:t>ôn</a:t>
            </a:r>
            <a:r>
              <a:rPr lang="en-US" dirty="0" smtClean="0"/>
              <a:t> </a:t>
            </a:r>
            <a:r>
              <a:rPr lang="en-US" dirty="0" err="1" smtClean="0"/>
              <a:t>luyện</a:t>
            </a:r>
            <a:endParaRPr lang="en-US" dirty="0"/>
          </a:p>
        </p:txBody>
      </p:sp>
      <p:sp>
        <p:nvSpPr>
          <p:cNvPr id="4" name="Content Placeholder 3"/>
          <p:cNvSpPr>
            <a:spLocks noGrp="1"/>
          </p:cNvSpPr>
          <p:nvPr>
            <p:ph idx="4294967295"/>
          </p:nvPr>
        </p:nvSpPr>
        <p:spPr>
          <a:xfrm>
            <a:off x="171329" y="1788366"/>
            <a:ext cx="11993562" cy="4320843"/>
          </a:xfrm>
        </p:spPr>
        <p:txBody>
          <a:bodyPr>
            <a:normAutofit/>
          </a:bodyPr>
          <a:lstStyle/>
          <a:p>
            <a:pPr marL="0" lvl="0" indent="0">
              <a:buClrTx/>
              <a:buNone/>
            </a:pPr>
            <a:r>
              <a:rPr lang="en-US" b="1" smtClean="0">
                <a:solidFill>
                  <a:schemeClr val="bg2"/>
                </a:solidFill>
              </a:rPr>
              <a:t>2.</a:t>
            </a:r>
            <a:r>
              <a:rPr lang="en-US" b="1" smtClean="0">
                <a:solidFill>
                  <a:schemeClr val="bg2"/>
                </a:solidFill>
              </a:rPr>
              <a:t> </a:t>
            </a:r>
            <a:r>
              <a:rPr lang="vi-VN" b="1" smtClean="0">
                <a:solidFill>
                  <a:schemeClr val="bg2"/>
                </a:solidFill>
              </a:rPr>
              <a:t>Em </a:t>
            </a:r>
            <a:r>
              <a:rPr lang="vi-VN" b="1" dirty="0">
                <a:solidFill>
                  <a:schemeClr val="bg2"/>
                </a:solidFill>
              </a:rPr>
              <a:t>muốn tạo một bài trình chiếu (Presentation) với các hình ảnh về thú cưng (pet) của em trên các trang trình chiếu (Slide) khác nhau. Phần mềm ứng dụng nào nên dược sử dụng?</a:t>
            </a:r>
          </a:p>
          <a:p>
            <a:pPr marL="971550" lvl="1" indent="-457200">
              <a:lnSpc>
                <a:spcPct val="150000"/>
              </a:lnSpc>
              <a:buClrTx/>
              <a:buFont typeface="+mj-lt"/>
              <a:buAutoNum type="alphaLcPeriod"/>
            </a:pPr>
            <a:r>
              <a:rPr lang="vi-VN" dirty="0" smtClean="0">
                <a:solidFill>
                  <a:schemeClr val="bg2"/>
                </a:solidFill>
              </a:rPr>
              <a:t>Trình </a:t>
            </a:r>
            <a:r>
              <a:rPr lang="vi-VN" dirty="0">
                <a:solidFill>
                  <a:schemeClr val="bg2"/>
                </a:solidFill>
              </a:rPr>
              <a:t>duyệt Internet Explorer (IE).</a:t>
            </a:r>
          </a:p>
          <a:p>
            <a:pPr marL="971550" lvl="1" indent="-457200">
              <a:lnSpc>
                <a:spcPct val="150000"/>
              </a:lnSpc>
              <a:buClrTx/>
              <a:buFont typeface="+mj-lt"/>
              <a:buAutoNum type="alphaLcPeriod"/>
            </a:pPr>
            <a:r>
              <a:rPr lang="vi-VN" dirty="0" smtClean="0">
                <a:solidFill>
                  <a:schemeClr val="bg2"/>
                </a:solidFill>
              </a:rPr>
              <a:t>Microsoft </a:t>
            </a:r>
            <a:r>
              <a:rPr lang="vi-VN" dirty="0">
                <a:solidFill>
                  <a:schemeClr val="bg2"/>
                </a:solidFill>
              </a:rPr>
              <a:t>PowerPoint.</a:t>
            </a:r>
          </a:p>
          <a:p>
            <a:pPr marL="971550" lvl="1" indent="-457200">
              <a:lnSpc>
                <a:spcPct val="150000"/>
              </a:lnSpc>
              <a:buClrTx/>
              <a:buFont typeface="+mj-lt"/>
              <a:buAutoNum type="alphaLcPeriod"/>
            </a:pPr>
            <a:r>
              <a:rPr lang="vi-VN" dirty="0" smtClean="0">
                <a:solidFill>
                  <a:schemeClr val="bg2"/>
                </a:solidFill>
              </a:rPr>
              <a:t>Microsoft </a:t>
            </a:r>
            <a:r>
              <a:rPr lang="vi-VN" dirty="0">
                <a:solidFill>
                  <a:schemeClr val="bg2"/>
                </a:solidFill>
              </a:rPr>
              <a:t>Word.</a:t>
            </a:r>
          </a:p>
          <a:p>
            <a:pPr marL="971550" lvl="1" indent="-457200">
              <a:lnSpc>
                <a:spcPct val="150000"/>
              </a:lnSpc>
              <a:buClrTx/>
              <a:buFont typeface="+mj-lt"/>
              <a:buAutoNum type="alphaLcPeriod"/>
            </a:pPr>
            <a:r>
              <a:rPr lang="vi-VN" dirty="0" smtClean="0">
                <a:solidFill>
                  <a:schemeClr val="bg2"/>
                </a:solidFill>
              </a:rPr>
              <a:t>Microsoft </a:t>
            </a:r>
            <a:r>
              <a:rPr lang="vi-VN" dirty="0">
                <a:solidFill>
                  <a:schemeClr val="bg2"/>
                </a:solidFill>
              </a:rPr>
              <a:t>Excel.</a:t>
            </a:r>
            <a:endParaRPr lang="en-US" dirty="0">
              <a:solidFill>
                <a:schemeClr val="bg2"/>
              </a:solidFill>
            </a:endParaRPr>
          </a:p>
        </p:txBody>
      </p:sp>
      <p:sp>
        <p:nvSpPr>
          <p:cNvPr id="8" name="TextBox 7"/>
          <p:cNvSpPr txBox="1"/>
          <p:nvPr/>
        </p:nvSpPr>
        <p:spPr>
          <a:xfrm>
            <a:off x="34918" y="116716"/>
            <a:ext cx="4314825" cy="46166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Chủ</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đề</a:t>
            </a:r>
            <a:r>
              <a:rPr lang="en-US" sz="2400" baseline="0" dirty="0" smtClean="0">
                <a:latin typeface="Times New Roman" panose="02020603050405020304" pitchFamily="18" charset="0"/>
                <a:cs typeface="Times New Roman" panose="02020603050405020304" pitchFamily="18" charset="0"/>
              </a:rPr>
              <a:t> 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Phần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mềm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máy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tính</a:t>
            </a:r>
            <a:endParaRPr lang="en-US"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4646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4">
                                            <p:txEl>
                                              <p:pRg st="1" end="1"/>
                                            </p:txEl>
                                          </p:spTgt>
                                        </p:tgtEl>
                                        <p:attrNameLst>
                                          <p:attrName>ppt_w</p:attrName>
                                        </p:attrNameLst>
                                      </p:cBhvr>
                                      <p:tavLst>
                                        <p:tav tm="0">
                                          <p:val>
                                            <p:strVal val="ppt_w"/>
                                          </p:val>
                                        </p:tav>
                                        <p:tav tm="100000">
                                          <p:val>
                                            <p:fltVal val="0"/>
                                          </p:val>
                                        </p:tav>
                                      </p:tavLst>
                                    </p:anim>
                                    <p:anim calcmode="lin" valueType="num">
                                      <p:cBhvr>
                                        <p:cTn id="7" dur="1000"/>
                                        <p:tgtEl>
                                          <p:spTgt spid="4">
                                            <p:txEl>
                                              <p:pRg st="1" end="1"/>
                                            </p:txEl>
                                          </p:spTgt>
                                        </p:tgtEl>
                                        <p:attrNameLst>
                                          <p:attrName>ppt_h</p:attrName>
                                        </p:attrNameLst>
                                      </p:cBhvr>
                                      <p:tavLst>
                                        <p:tav tm="0">
                                          <p:val>
                                            <p:strVal val="ppt_h"/>
                                          </p:val>
                                        </p:tav>
                                        <p:tav tm="100000">
                                          <p:val>
                                            <p:fltVal val="0"/>
                                          </p:val>
                                        </p:tav>
                                      </p:tavLst>
                                    </p:anim>
                                    <p:anim calcmode="lin" valueType="num">
                                      <p:cBhvr>
                                        <p:cTn id="8" dur="1000"/>
                                        <p:tgtEl>
                                          <p:spTgt spid="4">
                                            <p:txEl>
                                              <p:pRg st="1" end="1"/>
                                            </p:txEl>
                                          </p:spTgt>
                                        </p:tgtEl>
                                        <p:attrNameLst>
                                          <p:attrName>style.rotation</p:attrName>
                                        </p:attrNameLst>
                                      </p:cBhvr>
                                      <p:tavLst>
                                        <p:tav tm="0">
                                          <p:val>
                                            <p:fltVal val="0"/>
                                          </p:val>
                                        </p:tav>
                                        <p:tav tm="100000">
                                          <p:val>
                                            <p:fltVal val="90"/>
                                          </p:val>
                                        </p:tav>
                                      </p:tavLst>
                                    </p:anim>
                                    <p:animEffect transition="out" filter="fade">
                                      <p:cBhvr>
                                        <p:cTn id="9" dur="1000"/>
                                        <p:tgtEl>
                                          <p:spTgt spid="4">
                                            <p:txEl>
                                              <p:pRg st="1" end="1"/>
                                            </p:txEl>
                                          </p:spTgt>
                                        </p:tgtEl>
                                      </p:cBhvr>
                                    </p:animEffect>
                                    <p:set>
                                      <p:cBhvr>
                                        <p:cTn id="10" dur="1" fill="hold">
                                          <p:stCondLst>
                                            <p:cond delay="999"/>
                                          </p:stCondLst>
                                        </p:cTn>
                                        <p:tgtEl>
                                          <p:spTgt spid="4">
                                            <p:txEl>
                                              <p:pRg st="1" end="1"/>
                                            </p:txEl>
                                          </p:spTgt>
                                        </p:tgtEl>
                                        <p:attrNameLst>
                                          <p:attrName>style.visibility</p:attrName>
                                        </p:attrNameLst>
                                      </p:cBhvr>
                                      <p:to>
                                        <p:strVal val="hidden"/>
                                      </p:to>
                                    </p:set>
                                  </p:childTnLst>
                                </p:cTn>
                              </p:par>
                              <p:par>
                                <p:cTn id="11" presetID="31" presetClass="exit" presetSubtype="0" fill="hold" nodeType="withEffect">
                                  <p:stCondLst>
                                    <p:cond delay="0"/>
                                  </p:stCondLst>
                                  <p:childTnLst>
                                    <p:anim calcmode="lin" valueType="num">
                                      <p:cBhvr>
                                        <p:cTn id="12" dur="1000"/>
                                        <p:tgtEl>
                                          <p:spTgt spid="4">
                                            <p:txEl>
                                              <p:pRg st="3" end="3"/>
                                            </p:txEl>
                                          </p:spTgt>
                                        </p:tgtEl>
                                        <p:attrNameLst>
                                          <p:attrName>ppt_w</p:attrName>
                                        </p:attrNameLst>
                                      </p:cBhvr>
                                      <p:tavLst>
                                        <p:tav tm="0">
                                          <p:val>
                                            <p:strVal val="ppt_w"/>
                                          </p:val>
                                        </p:tav>
                                        <p:tav tm="100000">
                                          <p:val>
                                            <p:fltVal val="0"/>
                                          </p:val>
                                        </p:tav>
                                      </p:tavLst>
                                    </p:anim>
                                    <p:anim calcmode="lin" valueType="num">
                                      <p:cBhvr>
                                        <p:cTn id="13" dur="1000"/>
                                        <p:tgtEl>
                                          <p:spTgt spid="4">
                                            <p:txEl>
                                              <p:pRg st="3" end="3"/>
                                            </p:txEl>
                                          </p:spTgt>
                                        </p:tgtEl>
                                        <p:attrNameLst>
                                          <p:attrName>ppt_h</p:attrName>
                                        </p:attrNameLst>
                                      </p:cBhvr>
                                      <p:tavLst>
                                        <p:tav tm="0">
                                          <p:val>
                                            <p:strVal val="ppt_h"/>
                                          </p:val>
                                        </p:tav>
                                        <p:tav tm="100000">
                                          <p:val>
                                            <p:fltVal val="0"/>
                                          </p:val>
                                        </p:tav>
                                      </p:tavLst>
                                    </p:anim>
                                    <p:anim calcmode="lin" valueType="num">
                                      <p:cBhvr>
                                        <p:cTn id="14" dur="1000"/>
                                        <p:tgtEl>
                                          <p:spTgt spid="4">
                                            <p:txEl>
                                              <p:pRg st="3" end="3"/>
                                            </p:txEl>
                                          </p:spTgt>
                                        </p:tgtEl>
                                        <p:attrNameLst>
                                          <p:attrName>style.rotation</p:attrName>
                                        </p:attrNameLst>
                                      </p:cBhvr>
                                      <p:tavLst>
                                        <p:tav tm="0">
                                          <p:val>
                                            <p:fltVal val="0"/>
                                          </p:val>
                                        </p:tav>
                                        <p:tav tm="100000">
                                          <p:val>
                                            <p:fltVal val="90"/>
                                          </p:val>
                                        </p:tav>
                                      </p:tavLst>
                                    </p:anim>
                                    <p:animEffect transition="out" filter="fade">
                                      <p:cBhvr>
                                        <p:cTn id="15" dur="1000"/>
                                        <p:tgtEl>
                                          <p:spTgt spid="4">
                                            <p:txEl>
                                              <p:pRg st="3" end="3"/>
                                            </p:txEl>
                                          </p:spTgt>
                                        </p:tgtEl>
                                      </p:cBhvr>
                                    </p:animEffect>
                                    <p:set>
                                      <p:cBhvr>
                                        <p:cTn id="16" dur="1" fill="hold">
                                          <p:stCondLst>
                                            <p:cond delay="999"/>
                                          </p:stCondLst>
                                        </p:cTn>
                                        <p:tgtEl>
                                          <p:spTgt spid="4">
                                            <p:txEl>
                                              <p:pRg st="3" end="3"/>
                                            </p:txEl>
                                          </p:spTgt>
                                        </p:tgtEl>
                                        <p:attrNameLst>
                                          <p:attrName>style.visibility</p:attrName>
                                        </p:attrNameLst>
                                      </p:cBhvr>
                                      <p:to>
                                        <p:strVal val="hidden"/>
                                      </p:to>
                                    </p:set>
                                  </p:childTnLst>
                                </p:cTn>
                              </p:par>
                              <p:par>
                                <p:cTn id="17" presetID="31" presetClass="exit" presetSubtype="0" fill="hold" nodeType="withEffect">
                                  <p:stCondLst>
                                    <p:cond delay="0"/>
                                  </p:stCondLst>
                                  <p:childTnLst>
                                    <p:anim calcmode="lin" valueType="num">
                                      <p:cBhvr>
                                        <p:cTn id="18" dur="1000"/>
                                        <p:tgtEl>
                                          <p:spTgt spid="4">
                                            <p:txEl>
                                              <p:pRg st="4" end="4"/>
                                            </p:txEl>
                                          </p:spTgt>
                                        </p:tgtEl>
                                        <p:attrNameLst>
                                          <p:attrName>ppt_w</p:attrName>
                                        </p:attrNameLst>
                                      </p:cBhvr>
                                      <p:tavLst>
                                        <p:tav tm="0">
                                          <p:val>
                                            <p:strVal val="ppt_w"/>
                                          </p:val>
                                        </p:tav>
                                        <p:tav tm="100000">
                                          <p:val>
                                            <p:fltVal val="0"/>
                                          </p:val>
                                        </p:tav>
                                      </p:tavLst>
                                    </p:anim>
                                    <p:anim calcmode="lin" valueType="num">
                                      <p:cBhvr>
                                        <p:cTn id="19" dur="1000"/>
                                        <p:tgtEl>
                                          <p:spTgt spid="4">
                                            <p:txEl>
                                              <p:pRg st="4" end="4"/>
                                            </p:txEl>
                                          </p:spTgt>
                                        </p:tgtEl>
                                        <p:attrNameLst>
                                          <p:attrName>ppt_h</p:attrName>
                                        </p:attrNameLst>
                                      </p:cBhvr>
                                      <p:tavLst>
                                        <p:tav tm="0">
                                          <p:val>
                                            <p:strVal val="ppt_h"/>
                                          </p:val>
                                        </p:tav>
                                        <p:tav tm="100000">
                                          <p:val>
                                            <p:fltVal val="0"/>
                                          </p:val>
                                        </p:tav>
                                      </p:tavLst>
                                    </p:anim>
                                    <p:anim calcmode="lin" valueType="num">
                                      <p:cBhvr>
                                        <p:cTn id="20" dur="1000"/>
                                        <p:tgtEl>
                                          <p:spTgt spid="4">
                                            <p:txEl>
                                              <p:pRg st="4" end="4"/>
                                            </p:txEl>
                                          </p:spTgt>
                                        </p:tgtEl>
                                        <p:attrNameLst>
                                          <p:attrName>style.rotation</p:attrName>
                                        </p:attrNameLst>
                                      </p:cBhvr>
                                      <p:tavLst>
                                        <p:tav tm="0">
                                          <p:val>
                                            <p:fltVal val="0"/>
                                          </p:val>
                                        </p:tav>
                                        <p:tav tm="100000">
                                          <p:val>
                                            <p:fltVal val="90"/>
                                          </p:val>
                                        </p:tav>
                                      </p:tavLst>
                                    </p:anim>
                                    <p:animEffect transition="out" filter="fade">
                                      <p:cBhvr>
                                        <p:cTn id="21" dur="1000"/>
                                        <p:tgtEl>
                                          <p:spTgt spid="4">
                                            <p:txEl>
                                              <p:pRg st="4" end="4"/>
                                            </p:txEl>
                                          </p:spTgt>
                                        </p:tgtEl>
                                      </p:cBhvr>
                                    </p:animEffect>
                                    <p:set>
                                      <p:cBhvr>
                                        <p:cTn id="22" dur="1" fill="hold">
                                          <p:stCondLst>
                                            <p:cond delay="999"/>
                                          </p:stCondLst>
                                        </p:cTn>
                                        <p:tgtEl>
                                          <p:spTgt spid="4">
                                            <p:txEl>
                                              <p:pRg st="4" end="4"/>
                                            </p:txEl>
                                          </p:spTgt>
                                        </p:tgtEl>
                                        <p:attrNameLst>
                                          <p:attrName>style.visibility</p:attrName>
                                        </p:attrNameLst>
                                      </p:cBhvr>
                                      <p:to>
                                        <p:strVal val="hidden"/>
                                      </p:to>
                                    </p:set>
                                  </p:childTnLst>
                                </p:cTn>
                              </p:par>
                            </p:childTnLst>
                          </p:cTn>
                        </p:par>
                        <p:par>
                          <p:cTn id="23" fill="hold">
                            <p:stCondLst>
                              <p:cond delay="1000"/>
                            </p:stCondLst>
                            <p:childTnLst>
                              <p:par>
                                <p:cTn id="24" presetID="6" presetClass="emph" presetSubtype="0" repeatCount="indefinite" autoRev="1" fill="hold" nodeType="afterEffect">
                                  <p:stCondLst>
                                    <p:cond delay="0"/>
                                  </p:stCondLst>
                                  <p:childTnLst>
                                    <p:animScale>
                                      <p:cBhvr>
                                        <p:cTn id="25" dur="2000" fill="hold"/>
                                        <p:tgtEl>
                                          <p:spTgt spid="4">
                                            <p:txEl>
                                              <p:pRg st="2" end="2"/>
                                            </p:txEl>
                                          </p:spTgt>
                                        </p:tgtEl>
                                      </p:cBhvr>
                                      <p:by x="130000" y="13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nchor="ctr"/>
          <a:lstStyle/>
          <a:p>
            <a:r>
              <a:rPr lang="en-US" dirty="0" err="1" smtClean="0"/>
              <a:t>Câu</a:t>
            </a:r>
            <a:r>
              <a:rPr lang="en-US" dirty="0" smtClean="0"/>
              <a:t> </a:t>
            </a:r>
            <a:r>
              <a:rPr lang="en-US" dirty="0" err="1" smtClean="0"/>
              <a:t>hỏi</a:t>
            </a:r>
            <a:r>
              <a:rPr lang="en-US" dirty="0" smtClean="0"/>
              <a:t> </a:t>
            </a:r>
            <a:r>
              <a:rPr lang="en-US" dirty="0" err="1" smtClean="0"/>
              <a:t>ôn</a:t>
            </a:r>
            <a:r>
              <a:rPr lang="en-US" dirty="0" smtClean="0"/>
              <a:t> </a:t>
            </a:r>
            <a:r>
              <a:rPr lang="en-US" dirty="0" err="1" smtClean="0"/>
              <a:t>luyện</a:t>
            </a:r>
            <a:endParaRPr lang="en-US" dirty="0"/>
          </a:p>
        </p:txBody>
      </p:sp>
      <p:sp>
        <p:nvSpPr>
          <p:cNvPr id="4" name="Content Placeholder 3"/>
          <p:cNvSpPr>
            <a:spLocks noGrp="1"/>
          </p:cNvSpPr>
          <p:nvPr>
            <p:ph idx="4294967295"/>
          </p:nvPr>
        </p:nvSpPr>
        <p:spPr>
          <a:xfrm>
            <a:off x="171329" y="1788366"/>
            <a:ext cx="11993562" cy="4320843"/>
          </a:xfrm>
        </p:spPr>
        <p:txBody>
          <a:bodyPr>
            <a:normAutofit/>
          </a:bodyPr>
          <a:lstStyle/>
          <a:p>
            <a:pPr marL="0" lvl="0" indent="0" algn="just">
              <a:buClrTx/>
              <a:buNone/>
            </a:pPr>
            <a:r>
              <a:rPr lang="en-US" b="1" smtClean="0">
                <a:solidFill>
                  <a:schemeClr val="bg2"/>
                </a:solidFill>
              </a:rPr>
              <a:t>3. </a:t>
            </a:r>
            <a:r>
              <a:rPr lang="vi-VN" b="1" smtClean="0">
                <a:solidFill>
                  <a:schemeClr val="bg2"/>
                </a:solidFill>
              </a:rPr>
              <a:t>Huấn </a:t>
            </a:r>
            <a:r>
              <a:rPr lang="vi-VN" b="1" dirty="0">
                <a:solidFill>
                  <a:schemeClr val="bg2"/>
                </a:solidFill>
              </a:rPr>
              <a:t>luyện viên bóng đá yêu cầu em theo dõi xem mỗi cầu thủ đã ghi được bao nhiêu bàn thắng. Em có thể sử dụng phần mềm ứng dụng nào để lưu lại dữ liệu này?</a:t>
            </a:r>
          </a:p>
          <a:p>
            <a:pPr marL="971550" lvl="1" indent="-514350">
              <a:lnSpc>
                <a:spcPct val="150000"/>
              </a:lnSpc>
              <a:buClrTx/>
              <a:buFont typeface="+mj-lt"/>
              <a:buAutoNum type="alphaLcPeriod"/>
            </a:pPr>
            <a:r>
              <a:rPr lang="vi-VN" dirty="0" smtClean="0">
                <a:solidFill>
                  <a:schemeClr val="bg2"/>
                </a:solidFill>
              </a:rPr>
              <a:t>Ứng </a:t>
            </a:r>
            <a:r>
              <a:rPr lang="vi-VN" dirty="0">
                <a:solidFill>
                  <a:schemeClr val="bg2"/>
                </a:solidFill>
              </a:rPr>
              <a:t>dụng thư điện tử (Email).</a:t>
            </a:r>
          </a:p>
          <a:p>
            <a:pPr marL="971550" lvl="1" indent="-514350">
              <a:lnSpc>
                <a:spcPct val="150000"/>
              </a:lnSpc>
              <a:buClrTx/>
              <a:buFont typeface="+mj-lt"/>
              <a:buAutoNum type="alphaLcPeriod"/>
            </a:pPr>
            <a:r>
              <a:rPr lang="vi-VN" dirty="0" smtClean="0">
                <a:solidFill>
                  <a:schemeClr val="bg2"/>
                </a:solidFill>
              </a:rPr>
              <a:t>Microsoft </a:t>
            </a:r>
            <a:r>
              <a:rPr lang="vi-VN" dirty="0">
                <a:solidFill>
                  <a:schemeClr val="bg2"/>
                </a:solidFill>
              </a:rPr>
              <a:t>Excel.</a:t>
            </a:r>
          </a:p>
          <a:p>
            <a:pPr marL="971550" lvl="1" indent="-514350">
              <a:lnSpc>
                <a:spcPct val="150000"/>
              </a:lnSpc>
              <a:buClrTx/>
              <a:buFont typeface="+mj-lt"/>
              <a:buAutoNum type="alphaLcPeriod"/>
            </a:pPr>
            <a:r>
              <a:rPr lang="vi-VN" dirty="0" smtClean="0">
                <a:solidFill>
                  <a:schemeClr val="bg2"/>
                </a:solidFill>
              </a:rPr>
              <a:t>Microsoft </a:t>
            </a:r>
            <a:r>
              <a:rPr lang="vi-VN" dirty="0">
                <a:solidFill>
                  <a:schemeClr val="bg2"/>
                </a:solidFill>
              </a:rPr>
              <a:t>Word.</a:t>
            </a:r>
          </a:p>
          <a:p>
            <a:pPr marL="971550" lvl="1" indent="-514350">
              <a:lnSpc>
                <a:spcPct val="150000"/>
              </a:lnSpc>
              <a:buClrTx/>
              <a:buFont typeface="+mj-lt"/>
              <a:buAutoNum type="alphaLcPeriod"/>
            </a:pPr>
            <a:r>
              <a:rPr lang="vi-VN" dirty="0" smtClean="0">
                <a:solidFill>
                  <a:schemeClr val="bg2"/>
                </a:solidFill>
              </a:rPr>
              <a:t>Microsoft </a:t>
            </a:r>
            <a:r>
              <a:rPr lang="vi-VN" dirty="0">
                <a:solidFill>
                  <a:schemeClr val="bg2"/>
                </a:solidFill>
              </a:rPr>
              <a:t>PowerPoint.</a:t>
            </a:r>
            <a:endParaRPr lang="en-US" dirty="0">
              <a:solidFill>
                <a:schemeClr val="bg2"/>
              </a:solidFill>
            </a:endParaRPr>
          </a:p>
        </p:txBody>
      </p:sp>
      <p:sp>
        <p:nvSpPr>
          <p:cNvPr id="8" name="TextBox 7"/>
          <p:cNvSpPr txBox="1"/>
          <p:nvPr/>
        </p:nvSpPr>
        <p:spPr>
          <a:xfrm>
            <a:off x="34918" y="116716"/>
            <a:ext cx="4314825" cy="46166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Chủ</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đề</a:t>
            </a:r>
            <a:r>
              <a:rPr lang="en-US" sz="2400" baseline="0" dirty="0" smtClean="0">
                <a:latin typeface="Times New Roman" panose="02020603050405020304" pitchFamily="18" charset="0"/>
                <a:cs typeface="Times New Roman" panose="02020603050405020304" pitchFamily="18" charset="0"/>
              </a:rPr>
              <a:t> 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Phần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mềm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máy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tính</a:t>
            </a:r>
            <a:endParaRPr lang="en-US"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325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4">
                                            <p:txEl>
                                              <p:pRg st="1" end="1"/>
                                            </p:txEl>
                                          </p:spTgt>
                                        </p:tgtEl>
                                        <p:attrNameLst>
                                          <p:attrName>ppt_w</p:attrName>
                                        </p:attrNameLst>
                                      </p:cBhvr>
                                      <p:tavLst>
                                        <p:tav tm="0">
                                          <p:val>
                                            <p:strVal val="ppt_w"/>
                                          </p:val>
                                        </p:tav>
                                        <p:tav tm="100000">
                                          <p:val>
                                            <p:fltVal val="0"/>
                                          </p:val>
                                        </p:tav>
                                      </p:tavLst>
                                    </p:anim>
                                    <p:anim calcmode="lin" valueType="num">
                                      <p:cBhvr>
                                        <p:cTn id="7" dur="1000"/>
                                        <p:tgtEl>
                                          <p:spTgt spid="4">
                                            <p:txEl>
                                              <p:pRg st="1" end="1"/>
                                            </p:txEl>
                                          </p:spTgt>
                                        </p:tgtEl>
                                        <p:attrNameLst>
                                          <p:attrName>ppt_h</p:attrName>
                                        </p:attrNameLst>
                                      </p:cBhvr>
                                      <p:tavLst>
                                        <p:tav tm="0">
                                          <p:val>
                                            <p:strVal val="ppt_h"/>
                                          </p:val>
                                        </p:tav>
                                        <p:tav tm="100000">
                                          <p:val>
                                            <p:fltVal val="0"/>
                                          </p:val>
                                        </p:tav>
                                      </p:tavLst>
                                    </p:anim>
                                    <p:anim calcmode="lin" valueType="num">
                                      <p:cBhvr>
                                        <p:cTn id="8" dur="1000"/>
                                        <p:tgtEl>
                                          <p:spTgt spid="4">
                                            <p:txEl>
                                              <p:pRg st="1" end="1"/>
                                            </p:txEl>
                                          </p:spTgt>
                                        </p:tgtEl>
                                        <p:attrNameLst>
                                          <p:attrName>style.rotation</p:attrName>
                                        </p:attrNameLst>
                                      </p:cBhvr>
                                      <p:tavLst>
                                        <p:tav tm="0">
                                          <p:val>
                                            <p:fltVal val="0"/>
                                          </p:val>
                                        </p:tav>
                                        <p:tav tm="100000">
                                          <p:val>
                                            <p:fltVal val="90"/>
                                          </p:val>
                                        </p:tav>
                                      </p:tavLst>
                                    </p:anim>
                                    <p:animEffect transition="out" filter="fade">
                                      <p:cBhvr>
                                        <p:cTn id="9" dur="1000"/>
                                        <p:tgtEl>
                                          <p:spTgt spid="4">
                                            <p:txEl>
                                              <p:pRg st="1" end="1"/>
                                            </p:txEl>
                                          </p:spTgt>
                                        </p:tgtEl>
                                      </p:cBhvr>
                                    </p:animEffect>
                                    <p:set>
                                      <p:cBhvr>
                                        <p:cTn id="10" dur="1" fill="hold">
                                          <p:stCondLst>
                                            <p:cond delay="999"/>
                                          </p:stCondLst>
                                        </p:cTn>
                                        <p:tgtEl>
                                          <p:spTgt spid="4">
                                            <p:txEl>
                                              <p:pRg st="1" end="1"/>
                                            </p:txEl>
                                          </p:spTgt>
                                        </p:tgtEl>
                                        <p:attrNameLst>
                                          <p:attrName>style.visibility</p:attrName>
                                        </p:attrNameLst>
                                      </p:cBhvr>
                                      <p:to>
                                        <p:strVal val="hidden"/>
                                      </p:to>
                                    </p:set>
                                  </p:childTnLst>
                                </p:cTn>
                              </p:par>
                              <p:par>
                                <p:cTn id="11" presetID="31" presetClass="exit" presetSubtype="0" fill="hold" nodeType="withEffect">
                                  <p:stCondLst>
                                    <p:cond delay="0"/>
                                  </p:stCondLst>
                                  <p:childTnLst>
                                    <p:anim calcmode="lin" valueType="num">
                                      <p:cBhvr>
                                        <p:cTn id="12" dur="1000"/>
                                        <p:tgtEl>
                                          <p:spTgt spid="4">
                                            <p:txEl>
                                              <p:pRg st="3" end="3"/>
                                            </p:txEl>
                                          </p:spTgt>
                                        </p:tgtEl>
                                        <p:attrNameLst>
                                          <p:attrName>ppt_w</p:attrName>
                                        </p:attrNameLst>
                                      </p:cBhvr>
                                      <p:tavLst>
                                        <p:tav tm="0">
                                          <p:val>
                                            <p:strVal val="ppt_w"/>
                                          </p:val>
                                        </p:tav>
                                        <p:tav tm="100000">
                                          <p:val>
                                            <p:fltVal val="0"/>
                                          </p:val>
                                        </p:tav>
                                      </p:tavLst>
                                    </p:anim>
                                    <p:anim calcmode="lin" valueType="num">
                                      <p:cBhvr>
                                        <p:cTn id="13" dur="1000"/>
                                        <p:tgtEl>
                                          <p:spTgt spid="4">
                                            <p:txEl>
                                              <p:pRg st="3" end="3"/>
                                            </p:txEl>
                                          </p:spTgt>
                                        </p:tgtEl>
                                        <p:attrNameLst>
                                          <p:attrName>ppt_h</p:attrName>
                                        </p:attrNameLst>
                                      </p:cBhvr>
                                      <p:tavLst>
                                        <p:tav tm="0">
                                          <p:val>
                                            <p:strVal val="ppt_h"/>
                                          </p:val>
                                        </p:tav>
                                        <p:tav tm="100000">
                                          <p:val>
                                            <p:fltVal val="0"/>
                                          </p:val>
                                        </p:tav>
                                      </p:tavLst>
                                    </p:anim>
                                    <p:anim calcmode="lin" valueType="num">
                                      <p:cBhvr>
                                        <p:cTn id="14" dur="1000"/>
                                        <p:tgtEl>
                                          <p:spTgt spid="4">
                                            <p:txEl>
                                              <p:pRg st="3" end="3"/>
                                            </p:txEl>
                                          </p:spTgt>
                                        </p:tgtEl>
                                        <p:attrNameLst>
                                          <p:attrName>style.rotation</p:attrName>
                                        </p:attrNameLst>
                                      </p:cBhvr>
                                      <p:tavLst>
                                        <p:tav tm="0">
                                          <p:val>
                                            <p:fltVal val="0"/>
                                          </p:val>
                                        </p:tav>
                                        <p:tav tm="100000">
                                          <p:val>
                                            <p:fltVal val="90"/>
                                          </p:val>
                                        </p:tav>
                                      </p:tavLst>
                                    </p:anim>
                                    <p:animEffect transition="out" filter="fade">
                                      <p:cBhvr>
                                        <p:cTn id="15" dur="1000"/>
                                        <p:tgtEl>
                                          <p:spTgt spid="4">
                                            <p:txEl>
                                              <p:pRg st="3" end="3"/>
                                            </p:txEl>
                                          </p:spTgt>
                                        </p:tgtEl>
                                      </p:cBhvr>
                                    </p:animEffect>
                                    <p:set>
                                      <p:cBhvr>
                                        <p:cTn id="16" dur="1" fill="hold">
                                          <p:stCondLst>
                                            <p:cond delay="999"/>
                                          </p:stCondLst>
                                        </p:cTn>
                                        <p:tgtEl>
                                          <p:spTgt spid="4">
                                            <p:txEl>
                                              <p:pRg st="3" end="3"/>
                                            </p:txEl>
                                          </p:spTgt>
                                        </p:tgtEl>
                                        <p:attrNameLst>
                                          <p:attrName>style.visibility</p:attrName>
                                        </p:attrNameLst>
                                      </p:cBhvr>
                                      <p:to>
                                        <p:strVal val="hidden"/>
                                      </p:to>
                                    </p:set>
                                  </p:childTnLst>
                                </p:cTn>
                              </p:par>
                              <p:par>
                                <p:cTn id="17" presetID="31" presetClass="exit" presetSubtype="0" fill="hold" nodeType="withEffect">
                                  <p:stCondLst>
                                    <p:cond delay="0"/>
                                  </p:stCondLst>
                                  <p:childTnLst>
                                    <p:anim calcmode="lin" valueType="num">
                                      <p:cBhvr>
                                        <p:cTn id="18" dur="1000"/>
                                        <p:tgtEl>
                                          <p:spTgt spid="4">
                                            <p:txEl>
                                              <p:pRg st="4" end="4"/>
                                            </p:txEl>
                                          </p:spTgt>
                                        </p:tgtEl>
                                        <p:attrNameLst>
                                          <p:attrName>ppt_w</p:attrName>
                                        </p:attrNameLst>
                                      </p:cBhvr>
                                      <p:tavLst>
                                        <p:tav tm="0">
                                          <p:val>
                                            <p:strVal val="ppt_w"/>
                                          </p:val>
                                        </p:tav>
                                        <p:tav tm="100000">
                                          <p:val>
                                            <p:fltVal val="0"/>
                                          </p:val>
                                        </p:tav>
                                      </p:tavLst>
                                    </p:anim>
                                    <p:anim calcmode="lin" valueType="num">
                                      <p:cBhvr>
                                        <p:cTn id="19" dur="1000"/>
                                        <p:tgtEl>
                                          <p:spTgt spid="4">
                                            <p:txEl>
                                              <p:pRg st="4" end="4"/>
                                            </p:txEl>
                                          </p:spTgt>
                                        </p:tgtEl>
                                        <p:attrNameLst>
                                          <p:attrName>ppt_h</p:attrName>
                                        </p:attrNameLst>
                                      </p:cBhvr>
                                      <p:tavLst>
                                        <p:tav tm="0">
                                          <p:val>
                                            <p:strVal val="ppt_h"/>
                                          </p:val>
                                        </p:tav>
                                        <p:tav tm="100000">
                                          <p:val>
                                            <p:fltVal val="0"/>
                                          </p:val>
                                        </p:tav>
                                      </p:tavLst>
                                    </p:anim>
                                    <p:anim calcmode="lin" valueType="num">
                                      <p:cBhvr>
                                        <p:cTn id="20" dur="1000"/>
                                        <p:tgtEl>
                                          <p:spTgt spid="4">
                                            <p:txEl>
                                              <p:pRg st="4" end="4"/>
                                            </p:txEl>
                                          </p:spTgt>
                                        </p:tgtEl>
                                        <p:attrNameLst>
                                          <p:attrName>style.rotation</p:attrName>
                                        </p:attrNameLst>
                                      </p:cBhvr>
                                      <p:tavLst>
                                        <p:tav tm="0">
                                          <p:val>
                                            <p:fltVal val="0"/>
                                          </p:val>
                                        </p:tav>
                                        <p:tav tm="100000">
                                          <p:val>
                                            <p:fltVal val="90"/>
                                          </p:val>
                                        </p:tav>
                                      </p:tavLst>
                                    </p:anim>
                                    <p:animEffect transition="out" filter="fade">
                                      <p:cBhvr>
                                        <p:cTn id="21" dur="1000"/>
                                        <p:tgtEl>
                                          <p:spTgt spid="4">
                                            <p:txEl>
                                              <p:pRg st="4" end="4"/>
                                            </p:txEl>
                                          </p:spTgt>
                                        </p:tgtEl>
                                      </p:cBhvr>
                                    </p:animEffect>
                                    <p:set>
                                      <p:cBhvr>
                                        <p:cTn id="22" dur="1" fill="hold">
                                          <p:stCondLst>
                                            <p:cond delay="999"/>
                                          </p:stCondLst>
                                        </p:cTn>
                                        <p:tgtEl>
                                          <p:spTgt spid="4">
                                            <p:txEl>
                                              <p:pRg st="4" end="4"/>
                                            </p:txEl>
                                          </p:spTgt>
                                        </p:tgtEl>
                                        <p:attrNameLst>
                                          <p:attrName>style.visibility</p:attrName>
                                        </p:attrNameLst>
                                      </p:cBhvr>
                                      <p:to>
                                        <p:strVal val="hidden"/>
                                      </p:to>
                                    </p:set>
                                  </p:childTnLst>
                                </p:cTn>
                              </p:par>
                            </p:childTnLst>
                          </p:cTn>
                        </p:par>
                        <p:par>
                          <p:cTn id="23" fill="hold">
                            <p:stCondLst>
                              <p:cond delay="1000"/>
                            </p:stCondLst>
                            <p:childTnLst>
                              <p:par>
                                <p:cTn id="24" presetID="6" presetClass="emph" presetSubtype="0" repeatCount="indefinite" autoRev="1" fill="hold" nodeType="afterEffect">
                                  <p:stCondLst>
                                    <p:cond delay="0"/>
                                  </p:stCondLst>
                                  <p:childTnLst>
                                    <p:animScale>
                                      <p:cBhvr>
                                        <p:cTn id="25" dur="2000" fill="hold"/>
                                        <p:tgtEl>
                                          <p:spTgt spid="4">
                                            <p:txEl>
                                              <p:pRg st="2" end="2"/>
                                            </p:txEl>
                                          </p:spTgt>
                                        </p:tgtEl>
                                      </p:cBhvr>
                                      <p:by x="130000" y="13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nchor="ctr"/>
          <a:lstStyle/>
          <a:p>
            <a:r>
              <a:rPr lang="en-US" dirty="0" err="1" smtClean="0"/>
              <a:t>Câu</a:t>
            </a:r>
            <a:r>
              <a:rPr lang="en-US" dirty="0" smtClean="0"/>
              <a:t> </a:t>
            </a:r>
            <a:r>
              <a:rPr lang="en-US" dirty="0" err="1" smtClean="0"/>
              <a:t>hỏi</a:t>
            </a:r>
            <a:r>
              <a:rPr lang="en-US" dirty="0" smtClean="0"/>
              <a:t> </a:t>
            </a:r>
            <a:r>
              <a:rPr lang="en-US" dirty="0" err="1" smtClean="0"/>
              <a:t>ôn</a:t>
            </a:r>
            <a:r>
              <a:rPr lang="en-US" dirty="0" smtClean="0"/>
              <a:t> </a:t>
            </a:r>
            <a:r>
              <a:rPr lang="en-US" dirty="0" err="1" smtClean="0"/>
              <a:t>luyện</a:t>
            </a:r>
            <a:endParaRPr lang="en-US" dirty="0"/>
          </a:p>
        </p:txBody>
      </p:sp>
      <p:sp>
        <p:nvSpPr>
          <p:cNvPr id="4" name="Content Placeholder 3"/>
          <p:cNvSpPr>
            <a:spLocks noGrp="1"/>
          </p:cNvSpPr>
          <p:nvPr>
            <p:ph idx="4294967295"/>
          </p:nvPr>
        </p:nvSpPr>
        <p:spPr>
          <a:xfrm>
            <a:off x="171329" y="1788366"/>
            <a:ext cx="11993562" cy="4320843"/>
          </a:xfrm>
        </p:spPr>
        <p:txBody>
          <a:bodyPr>
            <a:normAutofit/>
          </a:bodyPr>
          <a:lstStyle/>
          <a:p>
            <a:pPr marL="0" lvl="0" indent="0" algn="just">
              <a:buClrTx/>
              <a:buNone/>
            </a:pPr>
            <a:r>
              <a:rPr lang="en-US" b="1" smtClean="0">
                <a:solidFill>
                  <a:schemeClr val="bg2"/>
                </a:solidFill>
              </a:rPr>
              <a:t>4. </a:t>
            </a:r>
            <a:r>
              <a:rPr lang="vi-VN" b="1" smtClean="0">
                <a:solidFill>
                  <a:schemeClr val="bg2"/>
                </a:solidFill>
              </a:rPr>
              <a:t>Theo </a:t>
            </a:r>
            <a:r>
              <a:rPr lang="vi-VN" b="1" dirty="0">
                <a:solidFill>
                  <a:schemeClr val="bg2"/>
                </a:solidFill>
              </a:rPr>
              <a:t>em ứng dụng nào sau đây cho phép em tạo ra các trang tính, biểu đồ và các hình đồ họa để minh họa?</a:t>
            </a:r>
          </a:p>
          <a:p>
            <a:pPr marL="914400" lvl="1" indent="-395288" algn="just">
              <a:lnSpc>
                <a:spcPct val="150000"/>
              </a:lnSpc>
              <a:buClrTx/>
              <a:buFont typeface="+mj-lt"/>
              <a:buAutoNum type="alphaLcPeriod"/>
            </a:pPr>
            <a:r>
              <a:rPr lang="vi-VN" dirty="0" smtClean="0">
                <a:solidFill>
                  <a:schemeClr val="bg2"/>
                </a:solidFill>
              </a:rPr>
              <a:t>Microsoft </a:t>
            </a:r>
            <a:r>
              <a:rPr lang="vi-VN" dirty="0">
                <a:solidFill>
                  <a:schemeClr val="bg2"/>
                </a:solidFill>
              </a:rPr>
              <a:t>Excel.</a:t>
            </a:r>
          </a:p>
          <a:p>
            <a:pPr marL="914400" lvl="1" indent="-395288" algn="just">
              <a:lnSpc>
                <a:spcPct val="150000"/>
              </a:lnSpc>
              <a:buClrTx/>
              <a:buFont typeface="+mj-lt"/>
              <a:buAutoNum type="alphaLcPeriod"/>
            </a:pPr>
            <a:r>
              <a:rPr lang="vi-VN" dirty="0" smtClean="0">
                <a:solidFill>
                  <a:schemeClr val="bg2"/>
                </a:solidFill>
              </a:rPr>
              <a:t>Windows </a:t>
            </a:r>
            <a:r>
              <a:rPr lang="vi-VN" dirty="0">
                <a:solidFill>
                  <a:schemeClr val="bg2"/>
                </a:solidFill>
              </a:rPr>
              <a:t>Media Player.</a:t>
            </a:r>
          </a:p>
          <a:p>
            <a:pPr marL="914400" lvl="1" indent="-395288" algn="just">
              <a:lnSpc>
                <a:spcPct val="150000"/>
              </a:lnSpc>
              <a:buClrTx/>
              <a:buFont typeface="+mj-lt"/>
              <a:buAutoNum type="alphaLcPeriod"/>
            </a:pPr>
            <a:r>
              <a:rPr lang="vi-VN" dirty="0" smtClean="0">
                <a:solidFill>
                  <a:schemeClr val="bg2"/>
                </a:solidFill>
              </a:rPr>
              <a:t>Microsoft </a:t>
            </a:r>
            <a:r>
              <a:rPr lang="vi-VN" dirty="0">
                <a:solidFill>
                  <a:schemeClr val="bg2"/>
                </a:solidFill>
              </a:rPr>
              <a:t>PowerPoint.</a:t>
            </a:r>
          </a:p>
          <a:p>
            <a:pPr marL="914400" lvl="1" indent="-395288" algn="just">
              <a:lnSpc>
                <a:spcPct val="150000"/>
              </a:lnSpc>
              <a:buClrTx/>
              <a:buFont typeface="+mj-lt"/>
              <a:buAutoNum type="alphaLcPeriod"/>
            </a:pPr>
            <a:r>
              <a:rPr lang="vi-VN" dirty="0" smtClean="0">
                <a:solidFill>
                  <a:schemeClr val="bg2"/>
                </a:solidFill>
              </a:rPr>
              <a:t>Microsoft </a:t>
            </a:r>
            <a:r>
              <a:rPr lang="vi-VN" dirty="0">
                <a:solidFill>
                  <a:schemeClr val="bg2"/>
                </a:solidFill>
              </a:rPr>
              <a:t>Word.</a:t>
            </a:r>
            <a:endParaRPr lang="en-US" dirty="0">
              <a:solidFill>
                <a:schemeClr val="bg2"/>
              </a:solidFill>
            </a:endParaRPr>
          </a:p>
        </p:txBody>
      </p:sp>
      <p:sp>
        <p:nvSpPr>
          <p:cNvPr id="8" name="TextBox 7"/>
          <p:cNvSpPr txBox="1"/>
          <p:nvPr/>
        </p:nvSpPr>
        <p:spPr>
          <a:xfrm>
            <a:off x="34918" y="116716"/>
            <a:ext cx="4314825" cy="46166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Chủ</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đề</a:t>
            </a:r>
            <a:r>
              <a:rPr lang="en-US" sz="2400" baseline="0" dirty="0" smtClean="0">
                <a:latin typeface="Times New Roman" panose="02020603050405020304" pitchFamily="18" charset="0"/>
                <a:cs typeface="Times New Roman" panose="02020603050405020304" pitchFamily="18" charset="0"/>
              </a:rPr>
              <a:t> 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Phần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mềm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máy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tính</a:t>
            </a:r>
            <a:endParaRPr lang="en-US"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9566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4">
                                            <p:txEl>
                                              <p:pRg st="2" end="2"/>
                                            </p:txEl>
                                          </p:spTgt>
                                        </p:tgtEl>
                                        <p:attrNameLst>
                                          <p:attrName>ppt_w</p:attrName>
                                        </p:attrNameLst>
                                      </p:cBhvr>
                                      <p:tavLst>
                                        <p:tav tm="0">
                                          <p:val>
                                            <p:strVal val="ppt_w"/>
                                          </p:val>
                                        </p:tav>
                                        <p:tav tm="100000">
                                          <p:val>
                                            <p:fltVal val="0"/>
                                          </p:val>
                                        </p:tav>
                                      </p:tavLst>
                                    </p:anim>
                                    <p:anim calcmode="lin" valueType="num">
                                      <p:cBhvr>
                                        <p:cTn id="7" dur="1000"/>
                                        <p:tgtEl>
                                          <p:spTgt spid="4">
                                            <p:txEl>
                                              <p:pRg st="2" end="2"/>
                                            </p:txEl>
                                          </p:spTgt>
                                        </p:tgtEl>
                                        <p:attrNameLst>
                                          <p:attrName>ppt_h</p:attrName>
                                        </p:attrNameLst>
                                      </p:cBhvr>
                                      <p:tavLst>
                                        <p:tav tm="0">
                                          <p:val>
                                            <p:strVal val="ppt_h"/>
                                          </p:val>
                                        </p:tav>
                                        <p:tav tm="100000">
                                          <p:val>
                                            <p:fltVal val="0"/>
                                          </p:val>
                                        </p:tav>
                                      </p:tavLst>
                                    </p:anim>
                                    <p:anim calcmode="lin" valueType="num">
                                      <p:cBhvr>
                                        <p:cTn id="8" dur="1000"/>
                                        <p:tgtEl>
                                          <p:spTgt spid="4">
                                            <p:txEl>
                                              <p:pRg st="2" end="2"/>
                                            </p:txEl>
                                          </p:spTgt>
                                        </p:tgtEl>
                                        <p:attrNameLst>
                                          <p:attrName>style.rotation</p:attrName>
                                        </p:attrNameLst>
                                      </p:cBhvr>
                                      <p:tavLst>
                                        <p:tav tm="0">
                                          <p:val>
                                            <p:fltVal val="0"/>
                                          </p:val>
                                        </p:tav>
                                        <p:tav tm="100000">
                                          <p:val>
                                            <p:fltVal val="90"/>
                                          </p:val>
                                        </p:tav>
                                      </p:tavLst>
                                    </p:anim>
                                    <p:animEffect transition="out" filter="fade">
                                      <p:cBhvr>
                                        <p:cTn id="9" dur="1000"/>
                                        <p:tgtEl>
                                          <p:spTgt spid="4">
                                            <p:txEl>
                                              <p:pRg st="2" end="2"/>
                                            </p:txEl>
                                          </p:spTgt>
                                        </p:tgtEl>
                                      </p:cBhvr>
                                    </p:animEffect>
                                    <p:set>
                                      <p:cBhvr>
                                        <p:cTn id="10" dur="1" fill="hold">
                                          <p:stCondLst>
                                            <p:cond delay="999"/>
                                          </p:stCondLst>
                                        </p:cTn>
                                        <p:tgtEl>
                                          <p:spTgt spid="4">
                                            <p:txEl>
                                              <p:pRg st="2" end="2"/>
                                            </p:txEl>
                                          </p:spTgt>
                                        </p:tgtEl>
                                        <p:attrNameLst>
                                          <p:attrName>style.visibility</p:attrName>
                                        </p:attrNameLst>
                                      </p:cBhvr>
                                      <p:to>
                                        <p:strVal val="hidden"/>
                                      </p:to>
                                    </p:set>
                                  </p:childTnLst>
                                </p:cTn>
                              </p:par>
                              <p:par>
                                <p:cTn id="11" presetID="31" presetClass="exit" presetSubtype="0" fill="hold" nodeType="withEffect">
                                  <p:stCondLst>
                                    <p:cond delay="0"/>
                                  </p:stCondLst>
                                  <p:childTnLst>
                                    <p:anim calcmode="lin" valueType="num">
                                      <p:cBhvr>
                                        <p:cTn id="12" dur="1000"/>
                                        <p:tgtEl>
                                          <p:spTgt spid="4">
                                            <p:txEl>
                                              <p:pRg st="3" end="3"/>
                                            </p:txEl>
                                          </p:spTgt>
                                        </p:tgtEl>
                                        <p:attrNameLst>
                                          <p:attrName>ppt_w</p:attrName>
                                        </p:attrNameLst>
                                      </p:cBhvr>
                                      <p:tavLst>
                                        <p:tav tm="0">
                                          <p:val>
                                            <p:strVal val="ppt_w"/>
                                          </p:val>
                                        </p:tav>
                                        <p:tav tm="100000">
                                          <p:val>
                                            <p:fltVal val="0"/>
                                          </p:val>
                                        </p:tav>
                                      </p:tavLst>
                                    </p:anim>
                                    <p:anim calcmode="lin" valueType="num">
                                      <p:cBhvr>
                                        <p:cTn id="13" dur="1000"/>
                                        <p:tgtEl>
                                          <p:spTgt spid="4">
                                            <p:txEl>
                                              <p:pRg st="3" end="3"/>
                                            </p:txEl>
                                          </p:spTgt>
                                        </p:tgtEl>
                                        <p:attrNameLst>
                                          <p:attrName>ppt_h</p:attrName>
                                        </p:attrNameLst>
                                      </p:cBhvr>
                                      <p:tavLst>
                                        <p:tav tm="0">
                                          <p:val>
                                            <p:strVal val="ppt_h"/>
                                          </p:val>
                                        </p:tav>
                                        <p:tav tm="100000">
                                          <p:val>
                                            <p:fltVal val="0"/>
                                          </p:val>
                                        </p:tav>
                                      </p:tavLst>
                                    </p:anim>
                                    <p:anim calcmode="lin" valueType="num">
                                      <p:cBhvr>
                                        <p:cTn id="14" dur="1000"/>
                                        <p:tgtEl>
                                          <p:spTgt spid="4">
                                            <p:txEl>
                                              <p:pRg st="3" end="3"/>
                                            </p:txEl>
                                          </p:spTgt>
                                        </p:tgtEl>
                                        <p:attrNameLst>
                                          <p:attrName>style.rotation</p:attrName>
                                        </p:attrNameLst>
                                      </p:cBhvr>
                                      <p:tavLst>
                                        <p:tav tm="0">
                                          <p:val>
                                            <p:fltVal val="0"/>
                                          </p:val>
                                        </p:tav>
                                        <p:tav tm="100000">
                                          <p:val>
                                            <p:fltVal val="90"/>
                                          </p:val>
                                        </p:tav>
                                      </p:tavLst>
                                    </p:anim>
                                    <p:animEffect transition="out" filter="fade">
                                      <p:cBhvr>
                                        <p:cTn id="15" dur="1000"/>
                                        <p:tgtEl>
                                          <p:spTgt spid="4">
                                            <p:txEl>
                                              <p:pRg st="3" end="3"/>
                                            </p:txEl>
                                          </p:spTgt>
                                        </p:tgtEl>
                                      </p:cBhvr>
                                    </p:animEffect>
                                    <p:set>
                                      <p:cBhvr>
                                        <p:cTn id="16" dur="1" fill="hold">
                                          <p:stCondLst>
                                            <p:cond delay="999"/>
                                          </p:stCondLst>
                                        </p:cTn>
                                        <p:tgtEl>
                                          <p:spTgt spid="4">
                                            <p:txEl>
                                              <p:pRg st="3" end="3"/>
                                            </p:txEl>
                                          </p:spTgt>
                                        </p:tgtEl>
                                        <p:attrNameLst>
                                          <p:attrName>style.visibility</p:attrName>
                                        </p:attrNameLst>
                                      </p:cBhvr>
                                      <p:to>
                                        <p:strVal val="hidden"/>
                                      </p:to>
                                    </p:set>
                                  </p:childTnLst>
                                </p:cTn>
                              </p:par>
                              <p:par>
                                <p:cTn id="17" presetID="31" presetClass="exit" presetSubtype="0" fill="hold" nodeType="withEffect">
                                  <p:stCondLst>
                                    <p:cond delay="0"/>
                                  </p:stCondLst>
                                  <p:childTnLst>
                                    <p:anim calcmode="lin" valueType="num">
                                      <p:cBhvr>
                                        <p:cTn id="18" dur="1000"/>
                                        <p:tgtEl>
                                          <p:spTgt spid="4">
                                            <p:txEl>
                                              <p:pRg st="4" end="4"/>
                                            </p:txEl>
                                          </p:spTgt>
                                        </p:tgtEl>
                                        <p:attrNameLst>
                                          <p:attrName>ppt_w</p:attrName>
                                        </p:attrNameLst>
                                      </p:cBhvr>
                                      <p:tavLst>
                                        <p:tav tm="0">
                                          <p:val>
                                            <p:strVal val="ppt_w"/>
                                          </p:val>
                                        </p:tav>
                                        <p:tav tm="100000">
                                          <p:val>
                                            <p:fltVal val="0"/>
                                          </p:val>
                                        </p:tav>
                                      </p:tavLst>
                                    </p:anim>
                                    <p:anim calcmode="lin" valueType="num">
                                      <p:cBhvr>
                                        <p:cTn id="19" dur="1000"/>
                                        <p:tgtEl>
                                          <p:spTgt spid="4">
                                            <p:txEl>
                                              <p:pRg st="4" end="4"/>
                                            </p:txEl>
                                          </p:spTgt>
                                        </p:tgtEl>
                                        <p:attrNameLst>
                                          <p:attrName>ppt_h</p:attrName>
                                        </p:attrNameLst>
                                      </p:cBhvr>
                                      <p:tavLst>
                                        <p:tav tm="0">
                                          <p:val>
                                            <p:strVal val="ppt_h"/>
                                          </p:val>
                                        </p:tav>
                                        <p:tav tm="100000">
                                          <p:val>
                                            <p:fltVal val="0"/>
                                          </p:val>
                                        </p:tav>
                                      </p:tavLst>
                                    </p:anim>
                                    <p:anim calcmode="lin" valueType="num">
                                      <p:cBhvr>
                                        <p:cTn id="20" dur="1000"/>
                                        <p:tgtEl>
                                          <p:spTgt spid="4">
                                            <p:txEl>
                                              <p:pRg st="4" end="4"/>
                                            </p:txEl>
                                          </p:spTgt>
                                        </p:tgtEl>
                                        <p:attrNameLst>
                                          <p:attrName>style.rotation</p:attrName>
                                        </p:attrNameLst>
                                      </p:cBhvr>
                                      <p:tavLst>
                                        <p:tav tm="0">
                                          <p:val>
                                            <p:fltVal val="0"/>
                                          </p:val>
                                        </p:tav>
                                        <p:tav tm="100000">
                                          <p:val>
                                            <p:fltVal val="90"/>
                                          </p:val>
                                        </p:tav>
                                      </p:tavLst>
                                    </p:anim>
                                    <p:animEffect transition="out" filter="fade">
                                      <p:cBhvr>
                                        <p:cTn id="21" dur="1000"/>
                                        <p:tgtEl>
                                          <p:spTgt spid="4">
                                            <p:txEl>
                                              <p:pRg st="4" end="4"/>
                                            </p:txEl>
                                          </p:spTgt>
                                        </p:tgtEl>
                                      </p:cBhvr>
                                    </p:animEffect>
                                    <p:set>
                                      <p:cBhvr>
                                        <p:cTn id="22" dur="1" fill="hold">
                                          <p:stCondLst>
                                            <p:cond delay="999"/>
                                          </p:stCondLst>
                                        </p:cTn>
                                        <p:tgtEl>
                                          <p:spTgt spid="4">
                                            <p:txEl>
                                              <p:pRg st="4" end="4"/>
                                            </p:txEl>
                                          </p:spTgt>
                                        </p:tgtEl>
                                        <p:attrNameLst>
                                          <p:attrName>style.visibility</p:attrName>
                                        </p:attrNameLst>
                                      </p:cBhvr>
                                      <p:to>
                                        <p:strVal val="hidden"/>
                                      </p:to>
                                    </p:set>
                                  </p:childTnLst>
                                </p:cTn>
                              </p:par>
                            </p:childTnLst>
                          </p:cTn>
                        </p:par>
                        <p:par>
                          <p:cTn id="23" fill="hold">
                            <p:stCondLst>
                              <p:cond delay="1000"/>
                            </p:stCondLst>
                            <p:childTnLst>
                              <p:par>
                                <p:cTn id="24" presetID="6" presetClass="emph" presetSubtype="0" repeatCount="indefinite" autoRev="1" fill="hold" nodeType="afterEffect">
                                  <p:stCondLst>
                                    <p:cond delay="0"/>
                                  </p:stCondLst>
                                  <p:childTnLst>
                                    <p:animScale>
                                      <p:cBhvr>
                                        <p:cTn id="25" dur="2000" fill="hold"/>
                                        <p:tgtEl>
                                          <p:spTgt spid="4">
                                            <p:txEl>
                                              <p:pRg st="1" end="1"/>
                                            </p:txEl>
                                          </p:spTgt>
                                        </p:tgtEl>
                                      </p:cBhvr>
                                      <p:by x="130000" y="13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nchor="ctr"/>
          <a:lstStyle/>
          <a:p>
            <a:r>
              <a:rPr lang="en-US" dirty="0" err="1" smtClean="0"/>
              <a:t>Câu</a:t>
            </a:r>
            <a:r>
              <a:rPr lang="en-US" dirty="0" smtClean="0"/>
              <a:t> </a:t>
            </a:r>
            <a:r>
              <a:rPr lang="en-US" dirty="0" err="1" smtClean="0"/>
              <a:t>hỏi</a:t>
            </a:r>
            <a:r>
              <a:rPr lang="en-US" dirty="0" smtClean="0"/>
              <a:t> </a:t>
            </a:r>
            <a:r>
              <a:rPr lang="en-US" dirty="0" err="1" smtClean="0"/>
              <a:t>ôn</a:t>
            </a:r>
            <a:r>
              <a:rPr lang="en-US" dirty="0" smtClean="0"/>
              <a:t> </a:t>
            </a:r>
            <a:r>
              <a:rPr lang="en-US" dirty="0" err="1" smtClean="0"/>
              <a:t>luyện</a:t>
            </a:r>
            <a:endParaRPr lang="en-US" dirty="0"/>
          </a:p>
        </p:txBody>
      </p:sp>
      <p:sp>
        <p:nvSpPr>
          <p:cNvPr id="4" name="Content Placeholder 3"/>
          <p:cNvSpPr>
            <a:spLocks noGrp="1"/>
          </p:cNvSpPr>
          <p:nvPr>
            <p:ph idx="4294967295"/>
          </p:nvPr>
        </p:nvSpPr>
        <p:spPr>
          <a:xfrm>
            <a:off x="171329" y="1788366"/>
            <a:ext cx="11993562" cy="4320843"/>
          </a:xfrm>
        </p:spPr>
        <p:txBody>
          <a:bodyPr>
            <a:normAutofit/>
          </a:bodyPr>
          <a:lstStyle/>
          <a:p>
            <a:pPr marL="0" lvl="0" indent="0" algn="just">
              <a:buClrTx/>
              <a:buNone/>
            </a:pPr>
            <a:r>
              <a:rPr lang="en-US" b="1" smtClean="0">
                <a:solidFill>
                  <a:schemeClr val="bg2"/>
                </a:solidFill>
              </a:rPr>
              <a:t>5. </a:t>
            </a:r>
            <a:r>
              <a:rPr lang="vi-VN" b="1" smtClean="0">
                <a:solidFill>
                  <a:schemeClr val="bg2"/>
                </a:solidFill>
              </a:rPr>
              <a:t>Em </a:t>
            </a:r>
            <a:r>
              <a:rPr lang="vi-VN" b="1" dirty="0">
                <a:solidFill>
                  <a:schemeClr val="bg2"/>
                </a:solidFill>
              </a:rPr>
              <a:t>hãy cho biết phần mềm ứng dụng nào là thích hợp nhất để thực hiện trình chiếu các hình ảnh?</a:t>
            </a:r>
          </a:p>
          <a:p>
            <a:pPr marL="914400" lvl="1" indent="-395288" algn="just">
              <a:lnSpc>
                <a:spcPct val="150000"/>
              </a:lnSpc>
              <a:buClrTx/>
              <a:buFont typeface="+mj-lt"/>
              <a:buAutoNum type="alphaLcPeriod"/>
            </a:pPr>
            <a:r>
              <a:rPr lang="vi-VN" dirty="0" smtClean="0">
                <a:solidFill>
                  <a:schemeClr val="bg2"/>
                </a:solidFill>
              </a:rPr>
              <a:t>Microsoft </a:t>
            </a:r>
            <a:r>
              <a:rPr lang="vi-VN" dirty="0">
                <a:solidFill>
                  <a:schemeClr val="bg2"/>
                </a:solidFill>
              </a:rPr>
              <a:t>Excel</a:t>
            </a:r>
          </a:p>
          <a:p>
            <a:pPr marL="914400" lvl="1" indent="-395288" algn="just">
              <a:lnSpc>
                <a:spcPct val="150000"/>
              </a:lnSpc>
              <a:buClrTx/>
              <a:buFont typeface="+mj-lt"/>
              <a:buAutoNum type="alphaLcPeriod"/>
            </a:pPr>
            <a:r>
              <a:rPr lang="vi-VN" dirty="0" smtClean="0">
                <a:solidFill>
                  <a:schemeClr val="bg2"/>
                </a:solidFill>
              </a:rPr>
              <a:t>Microsoft </a:t>
            </a:r>
            <a:r>
              <a:rPr lang="vi-VN" dirty="0">
                <a:solidFill>
                  <a:schemeClr val="bg2"/>
                </a:solidFill>
              </a:rPr>
              <a:t>PowerPoint</a:t>
            </a:r>
          </a:p>
          <a:p>
            <a:pPr marL="914400" lvl="1" indent="-395288" algn="just">
              <a:lnSpc>
                <a:spcPct val="150000"/>
              </a:lnSpc>
              <a:buClrTx/>
              <a:buFont typeface="+mj-lt"/>
              <a:buAutoNum type="alphaLcPeriod"/>
            </a:pPr>
            <a:r>
              <a:rPr lang="vi-VN" dirty="0" smtClean="0">
                <a:solidFill>
                  <a:schemeClr val="bg2"/>
                </a:solidFill>
              </a:rPr>
              <a:t>Microsoft </a:t>
            </a:r>
            <a:r>
              <a:rPr lang="vi-VN" dirty="0">
                <a:solidFill>
                  <a:schemeClr val="bg2"/>
                </a:solidFill>
              </a:rPr>
              <a:t>Outlook</a:t>
            </a:r>
          </a:p>
          <a:p>
            <a:pPr marL="914400" lvl="1" indent="-395288" algn="just">
              <a:lnSpc>
                <a:spcPct val="150000"/>
              </a:lnSpc>
              <a:buClrTx/>
              <a:buFont typeface="+mj-lt"/>
              <a:buAutoNum type="alphaLcPeriod"/>
            </a:pPr>
            <a:r>
              <a:rPr lang="vi-VN" dirty="0" smtClean="0">
                <a:solidFill>
                  <a:schemeClr val="bg2"/>
                </a:solidFill>
              </a:rPr>
              <a:t>Microsoft </a:t>
            </a:r>
            <a:r>
              <a:rPr lang="vi-VN" dirty="0">
                <a:solidFill>
                  <a:schemeClr val="bg2"/>
                </a:solidFill>
              </a:rPr>
              <a:t>Word</a:t>
            </a:r>
            <a:endParaRPr lang="en-US" dirty="0">
              <a:solidFill>
                <a:schemeClr val="bg2"/>
              </a:solidFill>
            </a:endParaRPr>
          </a:p>
        </p:txBody>
      </p:sp>
      <p:sp>
        <p:nvSpPr>
          <p:cNvPr id="8" name="TextBox 7"/>
          <p:cNvSpPr txBox="1"/>
          <p:nvPr/>
        </p:nvSpPr>
        <p:spPr>
          <a:xfrm>
            <a:off x="34918" y="116716"/>
            <a:ext cx="4314825" cy="46166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Chủ</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đề</a:t>
            </a:r>
            <a:r>
              <a:rPr lang="en-US" sz="2400" baseline="0" dirty="0" smtClean="0">
                <a:latin typeface="Times New Roman" panose="02020603050405020304" pitchFamily="18" charset="0"/>
                <a:cs typeface="Times New Roman" panose="02020603050405020304" pitchFamily="18" charset="0"/>
              </a:rPr>
              <a:t> 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Phần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mềm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máy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tính</a:t>
            </a:r>
            <a:endParaRPr lang="en-US"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5755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4">
                                            <p:txEl>
                                              <p:pRg st="1" end="1"/>
                                            </p:txEl>
                                          </p:spTgt>
                                        </p:tgtEl>
                                        <p:attrNameLst>
                                          <p:attrName>ppt_w</p:attrName>
                                        </p:attrNameLst>
                                      </p:cBhvr>
                                      <p:tavLst>
                                        <p:tav tm="0">
                                          <p:val>
                                            <p:strVal val="ppt_w"/>
                                          </p:val>
                                        </p:tav>
                                        <p:tav tm="100000">
                                          <p:val>
                                            <p:fltVal val="0"/>
                                          </p:val>
                                        </p:tav>
                                      </p:tavLst>
                                    </p:anim>
                                    <p:anim calcmode="lin" valueType="num">
                                      <p:cBhvr>
                                        <p:cTn id="7" dur="1000"/>
                                        <p:tgtEl>
                                          <p:spTgt spid="4">
                                            <p:txEl>
                                              <p:pRg st="1" end="1"/>
                                            </p:txEl>
                                          </p:spTgt>
                                        </p:tgtEl>
                                        <p:attrNameLst>
                                          <p:attrName>ppt_h</p:attrName>
                                        </p:attrNameLst>
                                      </p:cBhvr>
                                      <p:tavLst>
                                        <p:tav tm="0">
                                          <p:val>
                                            <p:strVal val="ppt_h"/>
                                          </p:val>
                                        </p:tav>
                                        <p:tav tm="100000">
                                          <p:val>
                                            <p:fltVal val="0"/>
                                          </p:val>
                                        </p:tav>
                                      </p:tavLst>
                                    </p:anim>
                                    <p:anim calcmode="lin" valueType="num">
                                      <p:cBhvr>
                                        <p:cTn id="8" dur="1000"/>
                                        <p:tgtEl>
                                          <p:spTgt spid="4">
                                            <p:txEl>
                                              <p:pRg st="1" end="1"/>
                                            </p:txEl>
                                          </p:spTgt>
                                        </p:tgtEl>
                                        <p:attrNameLst>
                                          <p:attrName>style.rotation</p:attrName>
                                        </p:attrNameLst>
                                      </p:cBhvr>
                                      <p:tavLst>
                                        <p:tav tm="0">
                                          <p:val>
                                            <p:fltVal val="0"/>
                                          </p:val>
                                        </p:tav>
                                        <p:tav tm="100000">
                                          <p:val>
                                            <p:fltVal val="90"/>
                                          </p:val>
                                        </p:tav>
                                      </p:tavLst>
                                    </p:anim>
                                    <p:animEffect transition="out" filter="fade">
                                      <p:cBhvr>
                                        <p:cTn id="9" dur="1000"/>
                                        <p:tgtEl>
                                          <p:spTgt spid="4">
                                            <p:txEl>
                                              <p:pRg st="1" end="1"/>
                                            </p:txEl>
                                          </p:spTgt>
                                        </p:tgtEl>
                                      </p:cBhvr>
                                    </p:animEffect>
                                    <p:set>
                                      <p:cBhvr>
                                        <p:cTn id="10" dur="1" fill="hold">
                                          <p:stCondLst>
                                            <p:cond delay="999"/>
                                          </p:stCondLst>
                                        </p:cTn>
                                        <p:tgtEl>
                                          <p:spTgt spid="4">
                                            <p:txEl>
                                              <p:pRg st="1" end="1"/>
                                            </p:txEl>
                                          </p:spTgt>
                                        </p:tgtEl>
                                        <p:attrNameLst>
                                          <p:attrName>style.visibility</p:attrName>
                                        </p:attrNameLst>
                                      </p:cBhvr>
                                      <p:to>
                                        <p:strVal val="hidden"/>
                                      </p:to>
                                    </p:set>
                                  </p:childTnLst>
                                </p:cTn>
                              </p:par>
                              <p:par>
                                <p:cTn id="11" presetID="31" presetClass="exit" presetSubtype="0" fill="hold" nodeType="withEffect">
                                  <p:stCondLst>
                                    <p:cond delay="0"/>
                                  </p:stCondLst>
                                  <p:childTnLst>
                                    <p:anim calcmode="lin" valueType="num">
                                      <p:cBhvr>
                                        <p:cTn id="12" dur="1000"/>
                                        <p:tgtEl>
                                          <p:spTgt spid="4">
                                            <p:txEl>
                                              <p:pRg st="3" end="3"/>
                                            </p:txEl>
                                          </p:spTgt>
                                        </p:tgtEl>
                                        <p:attrNameLst>
                                          <p:attrName>ppt_w</p:attrName>
                                        </p:attrNameLst>
                                      </p:cBhvr>
                                      <p:tavLst>
                                        <p:tav tm="0">
                                          <p:val>
                                            <p:strVal val="ppt_w"/>
                                          </p:val>
                                        </p:tav>
                                        <p:tav tm="100000">
                                          <p:val>
                                            <p:fltVal val="0"/>
                                          </p:val>
                                        </p:tav>
                                      </p:tavLst>
                                    </p:anim>
                                    <p:anim calcmode="lin" valueType="num">
                                      <p:cBhvr>
                                        <p:cTn id="13" dur="1000"/>
                                        <p:tgtEl>
                                          <p:spTgt spid="4">
                                            <p:txEl>
                                              <p:pRg st="3" end="3"/>
                                            </p:txEl>
                                          </p:spTgt>
                                        </p:tgtEl>
                                        <p:attrNameLst>
                                          <p:attrName>ppt_h</p:attrName>
                                        </p:attrNameLst>
                                      </p:cBhvr>
                                      <p:tavLst>
                                        <p:tav tm="0">
                                          <p:val>
                                            <p:strVal val="ppt_h"/>
                                          </p:val>
                                        </p:tav>
                                        <p:tav tm="100000">
                                          <p:val>
                                            <p:fltVal val="0"/>
                                          </p:val>
                                        </p:tav>
                                      </p:tavLst>
                                    </p:anim>
                                    <p:anim calcmode="lin" valueType="num">
                                      <p:cBhvr>
                                        <p:cTn id="14" dur="1000"/>
                                        <p:tgtEl>
                                          <p:spTgt spid="4">
                                            <p:txEl>
                                              <p:pRg st="3" end="3"/>
                                            </p:txEl>
                                          </p:spTgt>
                                        </p:tgtEl>
                                        <p:attrNameLst>
                                          <p:attrName>style.rotation</p:attrName>
                                        </p:attrNameLst>
                                      </p:cBhvr>
                                      <p:tavLst>
                                        <p:tav tm="0">
                                          <p:val>
                                            <p:fltVal val="0"/>
                                          </p:val>
                                        </p:tav>
                                        <p:tav tm="100000">
                                          <p:val>
                                            <p:fltVal val="90"/>
                                          </p:val>
                                        </p:tav>
                                      </p:tavLst>
                                    </p:anim>
                                    <p:animEffect transition="out" filter="fade">
                                      <p:cBhvr>
                                        <p:cTn id="15" dur="1000"/>
                                        <p:tgtEl>
                                          <p:spTgt spid="4">
                                            <p:txEl>
                                              <p:pRg st="3" end="3"/>
                                            </p:txEl>
                                          </p:spTgt>
                                        </p:tgtEl>
                                      </p:cBhvr>
                                    </p:animEffect>
                                    <p:set>
                                      <p:cBhvr>
                                        <p:cTn id="16" dur="1" fill="hold">
                                          <p:stCondLst>
                                            <p:cond delay="999"/>
                                          </p:stCondLst>
                                        </p:cTn>
                                        <p:tgtEl>
                                          <p:spTgt spid="4">
                                            <p:txEl>
                                              <p:pRg st="3" end="3"/>
                                            </p:txEl>
                                          </p:spTgt>
                                        </p:tgtEl>
                                        <p:attrNameLst>
                                          <p:attrName>style.visibility</p:attrName>
                                        </p:attrNameLst>
                                      </p:cBhvr>
                                      <p:to>
                                        <p:strVal val="hidden"/>
                                      </p:to>
                                    </p:set>
                                  </p:childTnLst>
                                </p:cTn>
                              </p:par>
                              <p:par>
                                <p:cTn id="17" presetID="31" presetClass="exit" presetSubtype="0" fill="hold" nodeType="withEffect">
                                  <p:stCondLst>
                                    <p:cond delay="0"/>
                                  </p:stCondLst>
                                  <p:childTnLst>
                                    <p:anim calcmode="lin" valueType="num">
                                      <p:cBhvr>
                                        <p:cTn id="18" dur="1000"/>
                                        <p:tgtEl>
                                          <p:spTgt spid="4">
                                            <p:txEl>
                                              <p:pRg st="4" end="4"/>
                                            </p:txEl>
                                          </p:spTgt>
                                        </p:tgtEl>
                                        <p:attrNameLst>
                                          <p:attrName>ppt_w</p:attrName>
                                        </p:attrNameLst>
                                      </p:cBhvr>
                                      <p:tavLst>
                                        <p:tav tm="0">
                                          <p:val>
                                            <p:strVal val="ppt_w"/>
                                          </p:val>
                                        </p:tav>
                                        <p:tav tm="100000">
                                          <p:val>
                                            <p:fltVal val="0"/>
                                          </p:val>
                                        </p:tav>
                                      </p:tavLst>
                                    </p:anim>
                                    <p:anim calcmode="lin" valueType="num">
                                      <p:cBhvr>
                                        <p:cTn id="19" dur="1000"/>
                                        <p:tgtEl>
                                          <p:spTgt spid="4">
                                            <p:txEl>
                                              <p:pRg st="4" end="4"/>
                                            </p:txEl>
                                          </p:spTgt>
                                        </p:tgtEl>
                                        <p:attrNameLst>
                                          <p:attrName>ppt_h</p:attrName>
                                        </p:attrNameLst>
                                      </p:cBhvr>
                                      <p:tavLst>
                                        <p:tav tm="0">
                                          <p:val>
                                            <p:strVal val="ppt_h"/>
                                          </p:val>
                                        </p:tav>
                                        <p:tav tm="100000">
                                          <p:val>
                                            <p:fltVal val="0"/>
                                          </p:val>
                                        </p:tav>
                                      </p:tavLst>
                                    </p:anim>
                                    <p:anim calcmode="lin" valueType="num">
                                      <p:cBhvr>
                                        <p:cTn id="20" dur="1000"/>
                                        <p:tgtEl>
                                          <p:spTgt spid="4">
                                            <p:txEl>
                                              <p:pRg st="4" end="4"/>
                                            </p:txEl>
                                          </p:spTgt>
                                        </p:tgtEl>
                                        <p:attrNameLst>
                                          <p:attrName>style.rotation</p:attrName>
                                        </p:attrNameLst>
                                      </p:cBhvr>
                                      <p:tavLst>
                                        <p:tav tm="0">
                                          <p:val>
                                            <p:fltVal val="0"/>
                                          </p:val>
                                        </p:tav>
                                        <p:tav tm="100000">
                                          <p:val>
                                            <p:fltVal val="90"/>
                                          </p:val>
                                        </p:tav>
                                      </p:tavLst>
                                    </p:anim>
                                    <p:animEffect transition="out" filter="fade">
                                      <p:cBhvr>
                                        <p:cTn id="21" dur="1000"/>
                                        <p:tgtEl>
                                          <p:spTgt spid="4">
                                            <p:txEl>
                                              <p:pRg st="4" end="4"/>
                                            </p:txEl>
                                          </p:spTgt>
                                        </p:tgtEl>
                                      </p:cBhvr>
                                    </p:animEffect>
                                    <p:set>
                                      <p:cBhvr>
                                        <p:cTn id="22" dur="1" fill="hold">
                                          <p:stCondLst>
                                            <p:cond delay="999"/>
                                          </p:stCondLst>
                                        </p:cTn>
                                        <p:tgtEl>
                                          <p:spTgt spid="4">
                                            <p:txEl>
                                              <p:pRg st="4" end="4"/>
                                            </p:txEl>
                                          </p:spTgt>
                                        </p:tgtEl>
                                        <p:attrNameLst>
                                          <p:attrName>style.visibility</p:attrName>
                                        </p:attrNameLst>
                                      </p:cBhvr>
                                      <p:to>
                                        <p:strVal val="hidden"/>
                                      </p:to>
                                    </p:set>
                                  </p:childTnLst>
                                </p:cTn>
                              </p:par>
                            </p:childTnLst>
                          </p:cTn>
                        </p:par>
                        <p:par>
                          <p:cTn id="23" fill="hold">
                            <p:stCondLst>
                              <p:cond delay="1000"/>
                            </p:stCondLst>
                            <p:childTnLst>
                              <p:par>
                                <p:cTn id="24" presetID="6" presetClass="emph" presetSubtype="0" repeatCount="indefinite" autoRev="1" fill="hold" nodeType="afterEffect">
                                  <p:stCondLst>
                                    <p:cond delay="0"/>
                                  </p:stCondLst>
                                  <p:childTnLst>
                                    <p:animScale>
                                      <p:cBhvr>
                                        <p:cTn id="25" dur="2000" fill="hold"/>
                                        <p:tgtEl>
                                          <p:spTgt spid="4">
                                            <p:txEl>
                                              <p:pRg st="2" end="2"/>
                                            </p:txEl>
                                          </p:spTgt>
                                        </p:tgtEl>
                                      </p:cBhvr>
                                      <p:by x="130000" y="13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Kết</a:t>
            </a:r>
            <a:r>
              <a:rPr lang="en-US" dirty="0" smtClean="0"/>
              <a:t> </a:t>
            </a:r>
            <a:r>
              <a:rPr lang="en-US" dirty="0" err="1" smtClean="0"/>
              <a:t>thúc</a:t>
            </a:r>
            <a:endParaRPr lang="en-US" dirty="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7792160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PHẦN MỀM ĐA PHƯƠNG TIỆN,</a:t>
            </a:r>
            <a:br>
              <a:rPr lang="en-US" b="1" dirty="0" smtClean="0"/>
            </a:br>
            <a:r>
              <a:rPr lang="en-US" b="1" dirty="0" err="1" smtClean="0"/>
              <a:t>phần</a:t>
            </a:r>
            <a:r>
              <a:rPr lang="en-US" b="1" dirty="0" smtClean="0"/>
              <a:t> </a:t>
            </a:r>
            <a:r>
              <a:rPr lang="en-US" b="1" dirty="0" err="1" smtClean="0"/>
              <a:t>mềm</a:t>
            </a:r>
            <a:r>
              <a:rPr lang="en-US" b="1" dirty="0" smtClean="0"/>
              <a:t> </a:t>
            </a:r>
            <a:r>
              <a:rPr lang="en-US" b="1" dirty="0" err="1" smtClean="0"/>
              <a:t>giải</a:t>
            </a:r>
            <a:r>
              <a:rPr lang="en-US" b="1" dirty="0" smtClean="0"/>
              <a:t> </a:t>
            </a:r>
            <a:r>
              <a:rPr lang="en-US" b="1" dirty="0" err="1" smtClean="0"/>
              <a:t>trí</a:t>
            </a:r>
            <a:endParaRPr lang="en-US" b="1" dirty="0"/>
          </a:p>
        </p:txBody>
      </p:sp>
      <p:sp>
        <p:nvSpPr>
          <p:cNvPr id="3" name="Subtitle 2"/>
          <p:cNvSpPr>
            <a:spLocks noGrp="1"/>
          </p:cNvSpPr>
          <p:nvPr>
            <p:ph type="subTitle" idx="1"/>
          </p:nvPr>
        </p:nvSpPr>
        <p:spPr/>
        <p:txBody>
          <a:bodyPr/>
          <a:lstStyle/>
          <a:p>
            <a:pPr algn="ctr"/>
            <a:r>
              <a:rPr lang="en-US" b="1" smtClean="0"/>
              <a:t>SGK trang 69</a:t>
            </a:r>
            <a:endParaRPr lang="en-US" b="1"/>
          </a:p>
        </p:txBody>
      </p:sp>
      <p:sp>
        <p:nvSpPr>
          <p:cNvPr id="4" name="Subtitle 2"/>
          <p:cNvSpPr txBox="1">
            <a:spLocks/>
          </p:cNvSpPr>
          <p:nvPr/>
        </p:nvSpPr>
        <p:spPr>
          <a:xfrm>
            <a:off x="1866900" y="1300755"/>
            <a:ext cx="9144000" cy="130925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spcAft>
                <a:spcPts val="200"/>
              </a:spcAft>
              <a:buClr>
                <a:schemeClr val="tx1"/>
              </a:buClr>
              <a:buFont typeface="Wingdings 2" panose="05020102010507070707" pitchFamily="18" charset="2"/>
              <a:buNone/>
              <a:defRPr sz="3000" kern="1200">
                <a:solidFill>
                  <a:schemeClr val="tx1"/>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lnSpc>
                <a:spcPct val="90000"/>
              </a:lnSpc>
              <a:spcBef>
                <a:spcPts val="200"/>
              </a:spcBef>
              <a:spcAft>
                <a:spcPts val="400"/>
              </a:spcAft>
              <a:buClr>
                <a:schemeClr val="tx1"/>
              </a:buClr>
              <a:buFont typeface="Wingdings 2" panose="05020102010507070707" pitchFamily="18" charset="2"/>
              <a:buNone/>
              <a:defRPr sz="2000" kern="1200">
                <a:solidFill>
                  <a:schemeClr val="tx1"/>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lnSpc>
                <a:spcPct val="90000"/>
              </a:lnSpc>
              <a:spcBef>
                <a:spcPts val="200"/>
              </a:spcBef>
              <a:spcAft>
                <a:spcPts val="400"/>
              </a:spcAft>
              <a:buClr>
                <a:schemeClr val="tx1"/>
              </a:buClr>
              <a:buFont typeface="Wingdings 2" panose="05020102010507070707" pitchFamily="18" charset="2"/>
              <a:buNone/>
              <a:defRPr sz="2000" kern="1200">
                <a:solidFill>
                  <a:schemeClr val="tx1"/>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lnSpc>
                <a:spcPct val="90000"/>
              </a:lnSpc>
              <a:spcBef>
                <a:spcPts val="200"/>
              </a:spcBef>
              <a:spcAft>
                <a:spcPts val="400"/>
              </a:spcAft>
              <a:buClr>
                <a:schemeClr val="tx1"/>
              </a:buClr>
              <a:buFont typeface="Wingdings 2" panose="05020102010507070707" pitchFamily="18" charset="2"/>
              <a:buNone/>
              <a:defRPr sz="2000" kern="1200">
                <a:solidFill>
                  <a:schemeClr val="tx1"/>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lnSpc>
                <a:spcPct val="90000"/>
              </a:lnSpc>
              <a:spcBef>
                <a:spcPts val="200"/>
              </a:spcBef>
              <a:spcAft>
                <a:spcPts val="400"/>
              </a:spcAft>
              <a:buClr>
                <a:schemeClr val="tx1"/>
              </a:buClr>
              <a:buFont typeface="Wingdings 2" panose="05020102010507070707" pitchFamily="18" charset="2"/>
              <a:buNone/>
              <a:defRPr sz="2000" kern="1200">
                <a:solidFill>
                  <a:schemeClr val="tx1"/>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9pPr>
          </a:lstStyle>
          <a:p>
            <a:pPr algn="ctr"/>
            <a:r>
              <a:rPr lang="en-US" b="1" smtClean="0"/>
              <a:t>Tin 3 – Tuần 33</a:t>
            </a:r>
            <a:endParaRPr lang="en-US" b="1"/>
          </a:p>
        </p:txBody>
      </p:sp>
    </p:spTree>
    <p:extLst>
      <p:ext uri="{BB962C8B-B14F-4D97-AF65-F5344CB8AC3E}">
        <p14:creationId xmlns:p14="http://schemas.microsoft.com/office/powerpoint/2010/main" val="37527059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vi-VN" b="1" dirty="0"/>
              <a:t>Phần mềm đa phương </a:t>
            </a:r>
            <a:r>
              <a:rPr lang="vi-VN" b="1" dirty="0" smtClean="0"/>
              <a:t>tiện</a:t>
            </a:r>
            <a:endParaRPr lang="en-US" b="1" dirty="0"/>
          </a:p>
        </p:txBody>
      </p:sp>
      <p:grpSp>
        <p:nvGrpSpPr>
          <p:cNvPr id="8" name="Group 7"/>
          <p:cNvGrpSpPr/>
          <p:nvPr/>
        </p:nvGrpSpPr>
        <p:grpSpPr>
          <a:xfrm>
            <a:off x="2115203" y="4121388"/>
            <a:ext cx="8770282" cy="2217808"/>
            <a:chOff x="1275744" y="3153200"/>
            <a:chExt cx="8770282" cy="2217808"/>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8591" y="3153200"/>
              <a:ext cx="3467435" cy="2217808"/>
            </a:xfrm>
            <a:prstGeom prst="rect">
              <a:avLst/>
            </a:prstGeom>
            <a:ln>
              <a:noFill/>
            </a:ln>
            <a:effectLst>
              <a:outerShdw blurRad="292100" dist="139700" dir="2700000" algn="tl" rotWithShape="0">
                <a:srgbClr val="333333">
                  <a:alpha val="65000"/>
                </a:srgbClr>
              </a:outerShdw>
            </a:effectLst>
          </p:spPr>
        </p:pic>
        <p:pic>
          <p:nvPicPr>
            <p:cNvPr id="5" name="Picture 4" descr="Screen Clippi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75744" y="3153200"/>
              <a:ext cx="4053494" cy="2217808"/>
            </a:xfrm>
            <a:prstGeom prst="rect">
              <a:avLst/>
            </a:prstGeom>
            <a:ln>
              <a:noFill/>
            </a:ln>
            <a:effectLst>
              <a:outerShdw blurRad="292100" dist="139700" dir="2700000" algn="tl" rotWithShape="0">
                <a:srgbClr val="333333">
                  <a:alpha val="65000"/>
                </a:srgbClr>
              </a:outerShdw>
            </a:effectLst>
          </p:spPr>
        </p:pic>
      </p:grpSp>
      <p:sp>
        <p:nvSpPr>
          <p:cNvPr id="6" name="TextBox 5"/>
          <p:cNvSpPr txBox="1"/>
          <p:nvPr/>
        </p:nvSpPr>
        <p:spPr>
          <a:xfrm>
            <a:off x="34918" y="116716"/>
            <a:ext cx="4314825" cy="46166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Chủ</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đề</a:t>
            </a:r>
            <a:r>
              <a:rPr lang="en-US" sz="2400" baseline="0" dirty="0" smtClean="0">
                <a:latin typeface="Times New Roman" panose="02020603050405020304" pitchFamily="18" charset="0"/>
                <a:cs typeface="Times New Roman" panose="02020603050405020304" pitchFamily="18" charset="0"/>
              </a:rPr>
              <a:t> 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Phần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mềm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máy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tính</a:t>
            </a:r>
            <a:endParaRPr lang="en-US" sz="2400" dirty="0" smtClean="0">
              <a:latin typeface="Times New Roman" panose="02020603050405020304" pitchFamily="18" charset="0"/>
              <a:cs typeface="Times New Roman" panose="02020603050405020304" pitchFamily="18" charset="0"/>
            </a:endParaRPr>
          </a:p>
        </p:txBody>
      </p:sp>
      <p:sp>
        <p:nvSpPr>
          <p:cNvPr id="7" name="TextBox 6"/>
          <p:cNvSpPr txBox="1"/>
          <p:nvPr/>
        </p:nvSpPr>
        <p:spPr>
          <a:xfrm>
            <a:off x="6578591" y="116716"/>
            <a:ext cx="5576887" cy="461665"/>
          </a:xfrm>
          <a:prstGeom prst="rect">
            <a:avLst/>
          </a:prstGeom>
          <a:noFill/>
        </p:spPr>
        <p:txBody>
          <a:bodyPr wrap="square" rtlCol="0">
            <a:spAutoFit/>
          </a:bodyPr>
          <a:lstStyle>
            <a:defPPr>
              <a:defRPr lang="en-US"/>
            </a:defPPr>
          </a:lstStyle>
          <a:p>
            <a:pPr lvl="0" algn="r"/>
            <a:r>
              <a:rPr lang="en-US" sz="2400" dirty="0" err="1" smtClean="0">
                <a:latin typeface="Times New Roman" panose="02020603050405020304" pitchFamily="18" charset="0"/>
                <a:cs typeface="Times New Roman" panose="02020603050405020304" pitchFamily="18" charset="0"/>
              </a:rPr>
              <a:t>Bài</a:t>
            </a:r>
            <a:r>
              <a:rPr lang="en-US" sz="2400" baseline="0" dirty="0" smtClean="0">
                <a:latin typeface="Times New Roman" panose="02020603050405020304" pitchFamily="18" charset="0"/>
                <a:cs typeface="Times New Roman" panose="02020603050405020304" pitchFamily="18" charset="0"/>
              </a:rPr>
              <a:t> 2</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Tớ</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sử</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dụng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ứng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dụng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nào</a:t>
            </a:r>
            <a:r>
              <a:rPr lang="en-US" sz="2400" dirty="0" smtClean="0">
                <a:latin typeface="Times New Roman" panose="02020603050405020304" pitchFamily="18" charset="0"/>
                <a:cs typeface="Times New Roman" panose="02020603050405020304" pitchFamily="18" charset="0"/>
              </a:rPr>
              <a:t>?</a:t>
            </a:r>
          </a:p>
        </p:txBody>
      </p:sp>
      <p:grpSp>
        <p:nvGrpSpPr>
          <p:cNvPr id="10" name="Group 9"/>
          <p:cNvGrpSpPr/>
          <p:nvPr/>
        </p:nvGrpSpPr>
        <p:grpSpPr>
          <a:xfrm>
            <a:off x="268942" y="1330036"/>
            <a:ext cx="11456893" cy="2791352"/>
            <a:chOff x="1433274" y="1334126"/>
            <a:chExt cx="9501663" cy="1501946"/>
          </a:xfrm>
        </p:grpSpPr>
        <p:pic>
          <p:nvPicPr>
            <p:cNvPr id="3" name="Picture 2" descr="Screen Clippin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33274" y="1334126"/>
              <a:ext cx="8469548" cy="1501946"/>
            </a:xfrm>
            <a:prstGeom prst="rect">
              <a:avLst/>
            </a:prstGeom>
          </p:spPr>
        </p:pic>
        <p:sp>
          <p:nvSpPr>
            <p:cNvPr id="9" name="Rectangle 8"/>
            <p:cNvSpPr/>
            <p:nvPr/>
          </p:nvSpPr>
          <p:spPr>
            <a:xfrm>
              <a:off x="4276962" y="1385613"/>
              <a:ext cx="6657975" cy="1428751"/>
            </a:xfrm>
            <a:prstGeom prst="rect">
              <a:avLst/>
            </a:prstGeom>
            <a:solidFill>
              <a:srgbClr val="30A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200" dirty="0" err="1" smtClean="0">
                  <a:latin typeface="Times New Roman" panose="02020603050405020304" pitchFamily="18" charset="0"/>
                  <a:cs typeface="Times New Roman" panose="02020603050405020304" pitchFamily="18" charset="0"/>
                </a:rPr>
                <a:t>Thuật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ngữ</a:t>
              </a:r>
              <a:r>
                <a:rPr lang="en-US" sz="2200" dirty="0" smtClean="0">
                  <a:latin typeface="Times New Roman" panose="02020603050405020304" pitchFamily="18" charset="0"/>
                  <a:cs typeface="Times New Roman" panose="02020603050405020304" pitchFamily="18" charset="0"/>
                </a:rPr>
                <a:t> “</a:t>
              </a:r>
              <a:r>
                <a:rPr lang="en-US" sz="2200" b="1" dirty="0" err="1" smtClean="0">
                  <a:solidFill>
                    <a:srgbClr val="FFFF00"/>
                  </a:solidFill>
                  <a:latin typeface="Times New Roman" panose="02020603050405020304" pitchFamily="18" charset="0"/>
                  <a:cs typeface="Times New Roman" panose="02020603050405020304" pitchFamily="18" charset="0"/>
                </a:rPr>
                <a:t>Đa</a:t>
              </a:r>
              <a:r>
                <a:rPr lang="en-US" sz="2200" b="1" dirty="0" smtClean="0">
                  <a:solidFill>
                    <a:srgbClr val="FFFF00"/>
                  </a:solidFill>
                  <a:latin typeface="Times New Roman" panose="02020603050405020304" pitchFamily="18" charset="0"/>
                  <a:cs typeface="Times New Roman" panose="02020603050405020304" pitchFamily="18" charset="0"/>
                </a:rPr>
                <a:t> </a:t>
              </a:r>
              <a:r>
                <a:rPr lang="en-US" sz="2200" b="1" dirty="0" err="1" smtClean="0">
                  <a:solidFill>
                    <a:srgbClr val="FFFF00"/>
                  </a:solidFill>
                  <a:latin typeface="Times New Roman" panose="02020603050405020304" pitchFamily="18" charset="0"/>
                  <a:cs typeface="Times New Roman" panose="02020603050405020304" pitchFamily="18" charset="0"/>
                </a:rPr>
                <a:t>phương</a:t>
              </a:r>
              <a:r>
                <a:rPr lang="en-US" sz="2200" b="1" dirty="0" smtClean="0">
                  <a:solidFill>
                    <a:srgbClr val="FFFF00"/>
                  </a:solidFill>
                  <a:latin typeface="Times New Roman" panose="02020603050405020304" pitchFamily="18" charset="0"/>
                  <a:cs typeface="Times New Roman" panose="02020603050405020304" pitchFamily="18" charset="0"/>
                </a:rPr>
                <a:t> </a:t>
              </a:r>
              <a:r>
                <a:rPr lang="en-US" sz="2200" b="1" dirty="0" err="1" smtClean="0">
                  <a:solidFill>
                    <a:srgbClr val="FFFF00"/>
                  </a:solidFill>
                  <a:latin typeface="Times New Roman" panose="02020603050405020304" pitchFamily="18" charset="0"/>
                  <a:cs typeface="Times New Roman" panose="02020603050405020304" pitchFamily="18" charset="0"/>
                </a:rPr>
                <a:t>tiện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bao</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hàm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bất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kỳ</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chương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trình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phần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mềm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nào</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có</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tích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hợp</a:t>
              </a:r>
              <a:r>
                <a:rPr lang="en-US" sz="2200" dirty="0" smtClean="0">
                  <a:latin typeface="Times New Roman" panose="02020603050405020304" pitchFamily="18" charset="0"/>
                  <a:cs typeface="Times New Roman" panose="02020603050405020304" pitchFamily="18" charset="0"/>
                </a:rPr>
                <a:t> </a:t>
              </a:r>
              <a:r>
                <a:rPr lang="en-US" sz="2200" b="1" dirty="0" err="1" smtClean="0">
                  <a:solidFill>
                    <a:srgbClr val="FFFF00"/>
                  </a:solidFill>
                  <a:latin typeface="Times New Roman" panose="02020603050405020304" pitchFamily="18" charset="0"/>
                  <a:cs typeface="Times New Roman" panose="02020603050405020304" pitchFamily="18" charset="0"/>
                </a:rPr>
                <a:t>đồ</a:t>
              </a:r>
              <a:r>
                <a:rPr lang="en-US" sz="2200" b="1" dirty="0" smtClean="0">
                  <a:solidFill>
                    <a:srgbClr val="FFFF00"/>
                  </a:solidFill>
                  <a:latin typeface="Times New Roman" panose="02020603050405020304" pitchFamily="18" charset="0"/>
                  <a:cs typeface="Times New Roman" panose="02020603050405020304" pitchFamily="18" charset="0"/>
                </a:rPr>
                <a:t> </a:t>
              </a:r>
              <a:r>
                <a:rPr lang="en-US" sz="2200" b="1" dirty="0" err="1" smtClean="0">
                  <a:solidFill>
                    <a:srgbClr val="FFFF00"/>
                  </a:solidFill>
                  <a:latin typeface="Times New Roman" panose="02020603050405020304" pitchFamily="18" charset="0"/>
                  <a:cs typeface="Times New Roman" panose="02020603050405020304" pitchFamily="18" charset="0"/>
                </a:rPr>
                <a:t>họa</a:t>
              </a:r>
              <a:r>
                <a:rPr lang="en-US" sz="2200" b="1" dirty="0" smtClean="0">
                  <a:solidFill>
                    <a:schemeClr val="tx1"/>
                  </a:solidFill>
                  <a:latin typeface="Times New Roman" panose="02020603050405020304" pitchFamily="18" charset="0"/>
                  <a:cs typeface="Times New Roman" panose="02020603050405020304" pitchFamily="18" charset="0"/>
                </a:rPr>
                <a:t>,</a:t>
              </a:r>
              <a:r>
                <a:rPr lang="en-US" sz="2200" b="1" dirty="0" smtClean="0">
                  <a:solidFill>
                    <a:srgbClr val="FFFF00"/>
                  </a:solidFill>
                  <a:latin typeface="Times New Roman" panose="02020603050405020304" pitchFamily="18" charset="0"/>
                  <a:cs typeface="Times New Roman" panose="02020603050405020304" pitchFamily="18" charset="0"/>
                </a:rPr>
                <a:t> </a:t>
              </a:r>
              <a:r>
                <a:rPr lang="en-US" sz="2200" b="1" dirty="0" err="1" smtClean="0">
                  <a:solidFill>
                    <a:srgbClr val="FFFF00"/>
                  </a:solidFill>
                  <a:latin typeface="Times New Roman" panose="02020603050405020304" pitchFamily="18" charset="0"/>
                  <a:cs typeface="Times New Roman" panose="02020603050405020304" pitchFamily="18" charset="0"/>
                </a:rPr>
                <a:t>âm</a:t>
              </a:r>
              <a:r>
                <a:rPr lang="en-US" sz="2200" b="1" dirty="0" smtClean="0">
                  <a:solidFill>
                    <a:srgbClr val="FFFF00"/>
                  </a:solidFill>
                  <a:latin typeface="Times New Roman" panose="02020603050405020304" pitchFamily="18" charset="0"/>
                  <a:cs typeface="Times New Roman" panose="02020603050405020304" pitchFamily="18" charset="0"/>
                </a:rPr>
                <a:t> </a:t>
              </a:r>
              <a:r>
                <a:rPr lang="en-US" sz="2200" b="1" dirty="0" err="1" smtClean="0">
                  <a:solidFill>
                    <a:srgbClr val="FFFF00"/>
                  </a:solidFill>
                  <a:latin typeface="Times New Roman" panose="02020603050405020304" pitchFamily="18" charset="0"/>
                  <a:cs typeface="Times New Roman" panose="02020603050405020304" pitchFamily="18" charset="0"/>
                </a:rPr>
                <a:t>nhạc</a:t>
              </a:r>
              <a:r>
                <a:rPr lang="en-US" sz="2200" b="1" dirty="0" smtClean="0">
                  <a:solidFill>
                    <a:srgbClr val="FFFF00"/>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hoặc</a:t>
              </a:r>
              <a:r>
                <a:rPr lang="en-US" sz="2200" b="1" dirty="0" smtClean="0">
                  <a:solidFill>
                    <a:srgbClr val="FFFF00"/>
                  </a:solidFill>
                  <a:latin typeface="Times New Roman" panose="02020603050405020304" pitchFamily="18" charset="0"/>
                  <a:cs typeface="Times New Roman" panose="02020603050405020304" pitchFamily="18" charset="0"/>
                </a:rPr>
                <a:t> video</a:t>
              </a:r>
              <a:r>
                <a:rPr lang="en-US" sz="2200" dirty="0" smtClean="0">
                  <a:latin typeface="Times New Roman" panose="02020603050405020304" pitchFamily="18" charset="0"/>
                  <a:cs typeface="Times New Roman" panose="02020603050405020304" pitchFamily="18" charset="0"/>
                </a:rPr>
                <a:t>. </a:t>
              </a:r>
            </a:p>
            <a:p>
              <a:pPr algn="just">
                <a:spcBef>
                  <a:spcPts val="600"/>
                </a:spcBef>
              </a:pPr>
              <a:r>
                <a:rPr lang="en-US" sz="2200" dirty="0" err="1" smtClean="0">
                  <a:latin typeface="Times New Roman" panose="02020603050405020304" pitchFamily="18" charset="0"/>
                  <a:cs typeface="Times New Roman" panose="02020603050405020304" pitchFamily="18" charset="0"/>
                </a:rPr>
                <a:t>Các</a:t>
              </a:r>
              <a:r>
                <a:rPr lang="en-US" sz="2200" dirty="0" smtClean="0">
                  <a:latin typeface="Times New Roman" panose="02020603050405020304" pitchFamily="18" charset="0"/>
                  <a:cs typeface="Times New Roman" panose="02020603050405020304" pitchFamily="18" charset="0"/>
                </a:rPr>
                <a:t> </a:t>
              </a:r>
              <a:r>
                <a:rPr lang="en-US" sz="2200" b="1" dirty="0" err="1" smtClean="0">
                  <a:solidFill>
                    <a:srgbClr val="FFFF00"/>
                  </a:solidFill>
                  <a:latin typeface="Times New Roman" panose="02020603050405020304" pitchFamily="18" charset="0"/>
                  <a:cs typeface="Times New Roman" panose="02020603050405020304" pitchFamily="18" charset="0"/>
                </a:rPr>
                <a:t>chương</a:t>
              </a:r>
              <a:r>
                <a:rPr lang="en-US" sz="2200" b="1" dirty="0" smtClean="0">
                  <a:solidFill>
                    <a:srgbClr val="FFFF00"/>
                  </a:solidFill>
                  <a:latin typeface="Times New Roman" panose="02020603050405020304" pitchFamily="18" charset="0"/>
                  <a:cs typeface="Times New Roman" panose="02020603050405020304" pitchFamily="18" charset="0"/>
                </a:rPr>
                <a:t> </a:t>
              </a:r>
              <a:r>
                <a:rPr lang="en-US" sz="2200" b="1" dirty="0" err="1" smtClean="0">
                  <a:solidFill>
                    <a:srgbClr val="FFFF00"/>
                  </a:solidFill>
                  <a:latin typeface="Times New Roman" panose="02020603050405020304" pitchFamily="18" charset="0"/>
                  <a:cs typeface="Times New Roman" panose="02020603050405020304" pitchFamily="18" charset="0"/>
                </a:rPr>
                <a:t>trình</a:t>
              </a:r>
              <a:r>
                <a:rPr lang="en-US" sz="2200" b="1" dirty="0" smtClean="0">
                  <a:solidFill>
                    <a:srgbClr val="FFFF00"/>
                  </a:solidFill>
                  <a:latin typeface="Times New Roman" panose="02020603050405020304" pitchFamily="18" charset="0"/>
                  <a:cs typeface="Times New Roman" panose="02020603050405020304" pitchFamily="18" charset="0"/>
                </a:rPr>
                <a:t> </a:t>
              </a:r>
              <a:r>
                <a:rPr lang="en-US" sz="2200" b="1" dirty="0" err="1" smtClean="0">
                  <a:solidFill>
                    <a:srgbClr val="FFFF00"/>
                  </a:solidFill>
                  <a:latin typeface="Times New Roman" panose="02020603050405020304" pitchFamily="18" charset="0"/>
                  <a:cs typeface="Times New Roman" panose="02020603050405020304" pitchFamily="18" charset="0"/>
                </a:rPr>
                <a:t>đa</a:t>
              </a:r>
              <a:r>
                <a:rPr lang="en-US" sz="2200" b="1" dirty="0" smtClean="0">
                  <a:solidFill>
                    <a:srgbClr val="FFFF00"/>
                  </a:solidFill>
                  <a:latin typeface="Times New Roman" panose="02020603050405020304" pitchFamily="18" charset="0"/>
                  <a:cs typeface="Times New Roman" panose="02020603050405020304" pitchFamily="18" charset="0"/>
                </a:rPr>
                <a:t> </a:t>
              </a:r>
              <a:r>
                <a:rPr lang="en-US" sz="2200" b="1" dirty="0" err="1" smtClean="0">
                  <a:solidFill>
                    <a:srgbClr val="FFFF00"/>
                  </a:solidFill>
                  <a:latin typeface="Times New Roman" panose="02020603050405020304" pitchFamily="18" charset="0"/>
                  <a:cs typeface="Times New Roman" panose="02020603050405020304" pitchFamily="18" charset="0"/>
                </a:rPr>
                <a:t>phương</a:t>
              </a:r>
              <a:r>
                <a:rPr lang="en-US" sz="2200" b="1" dirty="0" smtClean="0">
                  <a:solidFill>
                    <a:srgbClr val="FFFF00"/>
                  </a:solidFill>
                  <a:latin typeface="Times New Roman" panose="02020603050405020304" pitchFamily="18" charset="0"/>
                  <a:cs typeface="Times New Roman" panose="02020603050405020304" pitchFamily="18" charset="0"/>
                </a:rPr>
                <a:t> </a:t>
              </a:r>
              <a:r>
                <a:rPr lang="en-US" sz="2200" b="1" dirty="0" err="1" smtClean="0">
                  <a:solidFill>
                    <a:srgbClr val="FFFF00"/>
                  </a:solidFill>
                  <a:latin typeface="Times New Roman" panose="02020603050405020304" pitchFamily="18" charset="0"/>
                  <a:cs typeface="Times New Roman" panose="02020603050405020304" pitchFamily="18" charset="0"/>
                </a:rPr>
                <a:t>tiện</a:t>
              </a:r>
              <a:r>
                <a:rPr lang="en-US" sz="2200" b="1" dirty="0" smtClean="0">
                  <a:solidFill>
                    <a:srgbClr val="FFFF00"/>
                  </a:solidFill>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cho</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phép</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bạn</a:t>
              </a:r>
              <a:r>
                <a:rPr lang="en-US" sz="2200" dirty="0" smtClean="0">
                  <a:latin typeface="Times New Roman" panose="02020603050405020304" pitchFamily="18" charset="0"/>
                  <a:cs typeface="Times New Roman" panose="02020603050405020304" pitchFamily="18" charset="0"/>
                </a:rPr>
                <a:t> </a:t>
              </a:r>
              <a:r>
                <a:rPr lang="en-US" sz="2200" b="1" dirty="0" err="1" smtClean="0">
                  <a:solidFill>
                    <a:srgbClr val="FFFF00"/>
                  </a:solidFill>
                  <a:latin typeface="Times New Roman" panose="02020603050405020304" pitchFamily="18" charset="0"/>
                  <a:cs typeface="Times New Roman" panose="02020603050405020304" pitchFamily="18" charset="0"/>
                </a:rPr>
                <a:t>mở</a:t>
              </a:r>
              <a:r>
                <a:rPr lang="en-US" sz="2200" b="1" dirty="0" smtClean="0">
                  <a:solidFill>
                    <a:srgbClr val="FFFF00"/>
                  </a:solidFill>
                  <a:latin typeface="Times New Roman" panose="02020603050405020304" pitchFamily="18" charset="0"/>
                  <a:cs typeface="Times New Roman" panose="02020603050405020304" pitchFamily="18" charset="0"/>
                </a:rPr>
                <a:t> </a:t>
              </a:r>
              <a:r>
                <a:rPr lang="en-US" sz="2200" b="1" dirty="0" err="1" smtClean="0">
                  <a:solidFill>
                    <a:srgbClr val="FFFF00"/>
                  </a:solidFill>
                  <a:latin typeface="Times New Roman" panose="02020603050405020304" pitchFamily="18" charset="0"/>
                  <a:cs typeface="Times New Roman" panose="02020603050405020304" pitchFamily="18" charset="0"/>
                </a:rPr>
                <a:t>rộng</a:t>
              </a:r>
              <a:r>
                <a:rPr lang="en-US" sz="2200" b="1" dirty="0" smtClean="0">
                  <a:solidFill>
                    <a:srgbClr val="FFFF00"/>
                  </a:solidFill>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các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tính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năng</a:t>
              </a:r>
              <a:r>
                <a:rPr lang="en-US" sz="2200" b="1" dirty="0" smtClean="0">
                  <a:latin typeface="Times New Roman" panose="02020603050405020304" pitchFamily="18" charset="0"/>
                  <a:cs typeface="Times New Roman" panose="02020603050405020304" pitchFamily="18" charset="0"/>
                </a:rPr>
                <a:t> </a:t>
              </a:r>
              <a:r>
                <a:rPr lang="en-US" sz="2200" b="1" dirty="0" err="1" smtClean="0">
                  <a:solidFill>
                    <a:srgbClr val="FFFF00"/>
                  </a:solidFill>
                  <a:latin typeface="Times New Roman" panose="02020603050405020304" pitchFamily="18" charset="0"/>
                  <a:cs typeface="Times New Roman" panose="02020603050405020304" pitchFamily="18" charset="0"/>
                </a:rPr>
                <a:t>thiết</a:t>
              </a:r>
              <a:r>
                <a:rPr lang="en-US" sz="2200" b="1" dirty="0" smtClean="0">
                  <a:solidFill>
                    <a:srgbClr val="FFFF00"/>
                  </a:solidFill>
                  <a:latin typeface="Times New Roman" panose="02020603050405020304" pitchFamily="18" charset="0"/>
                  <a:cs typeface="Times New Roman" panose="02020603050405020304" pitchFamily="18" charset="0"/>
                </a:rPr>
                <a:t> </a:t>
              </a:r>
              <a:r>
                <a:rPr lang="en-US" sz="2200" b="1" dirty="0" err="1" smtClean="0">
                  <a:solidFill>
                    <a:srgbClr val="FFFF00"/>
                  </a:solidFill>
                  <a:latin typeface="Times New Roman" panose="02020603050405020304" pitchFamily="18" charset="0"/>
                  <a:cs typeface="Times New Roman" panose="02020603050405020304" pitchFamily="18" charset="0"/>
                </a:rPr>
                <a:t>kế</a:t>
              </a:r>
              <a:r>
                <a:rPr lang="en-US" sz="2200" b="1" dirty="0" smtClean="0">
                  <a:solidFill>
                    <a:srgbClr val="FFFF00"/>
                  </a:solidFill>
                  <a:latin typeface="Times New Roman" panose="02020603050405020304" pitchFamily="18" charset="0"/>
                  <a:cs typeface="Times New Roman" panose="02020603050405020304" pitchFamily="18" charset="0"/>
                </a:rPr>
                <a:t> </a:t>
              </a:r>
              <a:r>
                <a:rPr lang="en-US" sz="2200" b="1" dirty="0" err="1" smtClean="0">
                  <a:solidFill>
                    <a:srgbClr val="FFFF00"/>
                  </a:solidFill>
                  <a:latin typeface="Times New Roman" panose="02020603050405020304" pitchFamily="18" charset="0"/>
                  <a:cs typeface="Times New Roman" panose="02020603050405020304" pitchFamily="18" charset="0"/>
                </a:rPr>
                <a:t>đồ</a:t>
              </a:r>
              <a:r>
                <a:rPr lang="en-US" sz="2200" b="1" dirty="0" smtClean="0">
                  <a:solidFill>
                    <a:srgbClr val="FFFF00"/>
                  </a:solidFill>
                  <a:latin typeface="Times New Roman" panose="02020603050405020304" pitchFamily="18" charset="0"/>
                  <a:cs typeface="Times New Roman" panose="02020603050405020304" pitchFamily="18" charset="0"/>
                </a:rPr>
                <a:t> </a:t>
              </a:r>
              <a:r>
                <a:rPr lang="en-US" sz="2200" b="1" dirty="0" err="1" smtClean="0">
                  <a:solidFill>
                    <a:srgbClr val="FFFF00"/>
                  </a:solidFill>
                  <a:latin typeface="Times New Roman" panose="02020603050405020304" pitchFamily="18" charset="0"/>
                  <a:cs typeface="Times New Roman" panose="02020603050405020304" pitchFamily="18" charset="0"/>
                </a:rPr>
                <a:t>họa</a:t>
              </a:r>
              <a:r>
                <a:rPr lang="en-US" sz="2200" dirty="0" smtClean="0">
                  <a:solidFill>
                    <a:srgbClr val="FFFF00"/>
                  </a:solidFill>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bằng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cách</a:t>
              </a:r>
              <a:r>
                <a:rPr lang="en-US" sz="2200" dirty="0" smtClean="0">
                  <a:latin typeface="Times New Roman" panose="02020603050405020304" pitchFamily="18" charset="0"/>
                  <a:cs typeface="Times New Roman" panose="02020603050405020304" pitchFamily="18" charset="0"/>
                </a:rPr>
                <a:t> </a:t>
              </a:r>
              <a:r>
                <a:rPr lang="en-US" sz="2200" b="1" dirty="0" err="1" smtClean="0">
                  <a:solidFill>
                    <a:srgbClr val="FFFF00"/>
                  </a:solidFill>
                  <a:latin typeface="Times New Roman" panose="02020603050405020304" pitchFamily="18" charset="0"/>
                  <a:cs typeface="Times New Roman" panose="02020603050405020304" pitchFamily="18" charset="0"/>
                </a:rPr>
                <a:t>tích</a:t>
              </a:r>
              <a:r>
                <a:rPr lang="en-US" sz="2200" b="1" dirty="0" smtClean="0">
                  <a:solidFill>
                    <a:srgbClr val="FFFF00"/>
                  </a:solidFill>
                  <a:latin typeface="Times New Roman" panose="02020603050405020304" pitchFamily="18" charset="0"/>
                  <a:cs typeface="Times New Roman" panose="02020603050405020304" pitchFamily="18" charset="0"/>
                </a:rPr>
                <a:t> </a:t>
              </a:r>
              <a:r>
                <a:rPr lang="en-US" sz="2200" b="1" dirty="0" err="1" smtClean="0">
                  <a:solidFill>
                    <a:srgbClr val="FFFF00"/>
                  </a:solidFill>
                  <a:latin typeface="Times New Roman" panose="02020603050405020304" pitchFamily="18" charset="0"/>
                  <a:cs typeface="Times New Roman" panose="02020603050405020304" pitchFamily="18" charset="0"/>
                </a:rPr>
                <a:t>hợp</a:t>
              </a:r>
              <a:r>
                <a:rPr lang="en-US" sz="2200" b="1" dirty="0" smtClean="0">
                  <a:solidFill>
                    <a:srgbClr val="FFFF00"/>
                  </a:solidFill>
                  <a:latin typeface="Times New Roman" panose="02020603050405020304" pitchFamily="18" charset="0"/>
                  <a:cs typeface="Times New Roman" panose="02020603050405020304" pitchFamily="18" charset="0"/>
                </a:rPr>
                <a:t> </a:t>
              </a:r>
              <a:r>
                <a:rPr lang="en-US" sz="2200" b="1" dirty="0" smtClean="0">
                  <a:latin typeface="Times New Roman" panose="02020603050405020304" pitchFamily="18" charset="0"/>
                  <a:cs typeface="Times New Roman" panose="02020603050405020304" pitchFamily="18" charset="0"/>
                </a:rPr>
                <a:t>video, </a:t>
              </a:r>
              <a:r>
                <a:rPr lang="en-US" sz="2200" b="1" dirty="0" err="1" smtClean="0">
                  <a:latin typeface="Times New Roman" panose="02020603050405020304" pitchFamily="18" charset="0"/>
                  <a:cs typeface="Times New Roman" panose="02020603050405020304" pitchFamily="18" charset="0"/>
                </a:rPr>
                <a:t>nhạc</a:t>
              </a:r>
              <a:r>
                <a:rPr lang="en-US" sz="2200" b="1"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hoặc</a:t>
              </a:r>
              <a:r>
                <a:rPr lang="en-US" sz="2200" b="1"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hoạt</a:t>
              </a:r>
              <a:r>
                <a:rPr lang="en-US" sz="2200" b="1"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cảnh</a:t>
              </a:r>
              <a:r>
                <a:rPr lang="en-US" sz="2200" dirty="0" smtClean="0">
                  <a:latin typeface="Times New Roman" panose="02020603050405020304" pitchFamily="18" charset="0"/>
                  <a:cs typeface="Times New Roman" panose="02020603050405020304" pitchFamily="18" charset="0"/>
                </a:rPr>
                <a:t>.</a:t>
              </a:r>
            </a:p>
            <a:p>
              <a:pPr algn="just">
                <a:spcBef>
                  <a:spcPts val="600"/>
                </a:spcBef>
              </a:pP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số</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chương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phương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tiện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dụng</a:t>
              </a:r>
              <a:r>
                <a:rPr lang="en-US" sz="2200" dirty="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như</a:t>
              </a:r>
              <a:r>
                <a:rPr lang="en-US" sz="2200" dirty="0" smtClean="0">
                  <a:latin typeface="Times New Roman" panose="02020603050405020304" pitchFamily="18" charset="0"/>
                  <a:cs typeface="Times New Roman" panose="02020603050405020304" pitchFamily="18" charset="0"/>
                </a:rPr>
                <a:t>: </a:t>
              </a:r>
              <a:r>
                <a:rPr lang="en-US" sz="2200" b="1" dirty="0">
                  <a:latin typeface="Times New Roman" panose="02020603050405020304" pitchFamily="18" charset="0"/>
                  <a:cs typeface="Times New Roman" panose="02020603050405020304" pitchFamily="18" charset="0"/>
                </a:rPr>
                <a:t>Windows Media Player, Microsoft Paint, Adobe Photoshop</a:t>
              </a:r>
              <a:r>
                <a:rPr lang="en-US" sz="2200" b="1" dirty="0" smtClean="0">
                  <a:latin typeface="Times New Roman" panose="02020603050405020304" pitchFamily="18" charset="0"/>
                  <a:cs typeface="Times New Roman" panose="02020603050405020304" pitchFamily="18" charset="0"/>
                </a:rPr>
                <a:t>,</a:t>
              </a:r>
              <a:r>
                <a:rPr lang="en-US" sz="2200" dirty="0" smtClean="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0645210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b="1" dirty="0" err="1" smtClean="0"/>
              <a:t>Hoạt</a:t>
            </a:r>
            <a:r>
              <a:rPr lang="en-US" b="1" dirty="0" smtClean="0"/>
              <a:t> </a:t>
            </a:r>
            <a:r>
              <a:rPr lang="en-US" b="1" dirty="0" err="1" smtClean="0"/>
              <a:t>động</a:t>
            </a:r>
            <a:r>
              <a:rPr lang="en-US" b="1" dirty="0" smtClean="0"/>
              <a:t> </a:t>
            </a:r>
            <a:r>
              <a:rPr lang="en-US" b="1" dirty="0" err="1" smtClean="0"/>
              <a:t>thực</a:t>
            </a:r>
            <a:r>
              <a:rPr lang="en-US" b="1" dirty="0" smtClean="0"/>
              <a:t> </a:t>
            </a:r>
            <a:r>
              <a:rPr lang="en-US" b="1" dirty="0" err="1" smtClean="0"/>
              <a:t>hành</a:t>
            </a:r>
            <a:r>
              <a:rPr lang="en-US" b="1" dirty="0" smtClean="0"/>
              <a:t> </a:t>
            </a:r>
            <a:r>
              <a:rPr lang="en-US" b="1" dirty="0" err="1" smtClean="0"/>
              <a:t>và</a:t>
            </a:r>
            <a:r>
              <a:rPr lang="en-US" b="1" dirty="0" smtClean="0"/>
              <a:t> </a:t>
            </a:r>
            <a:r>
              <a:rPr lang="en-US" b="1" dirty="0" err="1" smtClean="0"/>
              <a:t>nhận</a:t>
            </a:r>
            <a:r>
              <a:rPr lang="en-US" b="1" dirty="0" smtClean="0"/>
              <a:t> </a:t>
            </a:r>
            <a:r>
              <a:rPr lang="en-US" b="1" dirty="0" err="1" smtClean="0"/>
              <a:t>xét</a:t>
            </a:r>
            <a:endParaRPr lang="en-US" b="1" dirty="0"/>
          </a:p>
        </p:txBody>
      </p:sp>
      <p:sp>
        <p:nvSpPr>
          <p:cNvPr id="8" name="TextBox 7"/>
          <p:cNvSpPr txBox="1"/>
          <p:nvPr/>
        </p:nvSpPr>
        <p:spPr>
          <a:xfrm>
            <a:off x="34918" y="116716"/>
            <a:ext cx="4314825" cy="46166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Chủ</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đề</a:t>
            </a:r>
            <a:r>
              <a:rPr lang="en-US" sz="2400" baseline="0" dirty="0" smtClean="0">
                <a:latin typeface="Times New Roman" panose="02020603050405020304" pitchFamily="18" charset="0"/>
                <a:cs typeface="Times New Roman" panose="02020603050405020304" pitchFamily="18" charset="0"/>
              </a:rPr>
              <a:t> 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Phần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mềm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máy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tính</a:t>
            </a:r>
            <a:endParaRPr lang="en-US" sz="2400" dirty="0" smtClean="0">
              <a:latin typeface="Times New Roman" panose="02020603050405020304" pitchFamily="18" charset="0"/>
              <a:cs typeface="Times New Roman" panose="02020603050405020304" pitchFamily="18" charset="0"/>
            </a:endParaRPr>
          </a:p>
        </p:txBody>
      </p:sp>
      <p:sp>
        <p:nvSpPr>
          <p:cNvPr id="9" name="TextBox 8"/>
          <p:cNvSpPr txBox="1"/>
          <p:nvPr/>
        </p:nvSpPr>
        <p:spPr>
          <a:xfrm>
            <a:off x="6578591" y="116716"/>
            <a:ext cx="5576887" cy="461665"/>
          </a:xfrm>
          <a:prstGeom prst="rect">
            <a:avLst/>
          </a:prstGeom>
          <a:noFill/>
        </p:spPr>
        <p:txBody>
          <a:bodyPr wrap="square" rtlCol="0">
            <a:spAutoFit/>
          </a:bodyPr>
          <a:lstStyle>
            <a:defPPr>
              <a:defRPr lang="en-US"/>
            </a:defPPr>
          </a:lstStyle>
          <a:p>
            <a:pPr lvl="0" algn="r"/>
            <a:r>
              <a:rPr lang="en-US" sz="2400" dirty="0" err="1" smtClean="0">
                <a:latin typeface="Times New Roman" panose="02020603050405020304" pitchFamily="18" charset="0"/>
                <a:cs typeface="Times New Roman" panose="02020603050405020304" pitchFamily="18" charset="0"/>
              </a:rPr>
              <a:t>Bài</a:t>
            </a:r>
            <a:r>
              <a:rPr lang="en-US" sz="2400" baseline="0" dirty="0" smtClean="0">
                <a:latin typeface="Times New Roman" panose="02020603050405020304" pitchFamily="18" charset="0"/>
                <a:cs typeface="Times New Roman" panose="02020603050405020304" pitchFamily="18" charset="0"/>
              </a:rPr>
              <a:t> 2</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Tớ</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sử</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dụng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ứng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dụng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nào</a:t>
            </a:r>
            <a:r>
              <a:rPr lang="en-US" sz="2400" dirty="0" smtClean="0">
                <a:latin typeface="Times New Roman" panose="02020603050405020304" pitchFamily="18" charset="0"/>
                <a:cs typeface="Times New Roman" panose="02020603050405020304" pitchFamily="18" charset="0"/>
              </a:rPr>
              <a:t>?</a:t>
            </a:r>
          </a:p>
        </p:txBody>
      </p:sp>
      <p:sp>
        <p:nvSpPr>
          <p:cNvPr id="19" name="TextBox 18"/>
          <p:cNvSpPr txBox="1"/>
          <p:nvPr/>
        </p:nvSpPr>
        <p:spPr>
          <a:xfrm>
            <a:off x="533400" y="1353176"/>
            <a:ext cx="11036300" cy="4124206"/>
          </a:xfrm>
          <a:prstGeom prst="rect">
            <a:avLst/>
          </a:prstGeom>
          <a:noFill/>
        </p:spPr>
        <p:txBody>
          <a:bodyPr wrap="square" rtlCol="0">
            <a:spAutoFit/>
          </a:bodyPr>
          <a:lstStyle/>
          <a:p>
            <a:pPr algn="just"/>
            <a:r>
              <a:rPr lang="en-US" sz="2600" dirty="0" smtClean="0">
                <a:solidFill>
                  <a:schemeClr val="bg2"/>
                </a:solidFill>
                <a:latin typeface="Times New Roman" panose="02020603050405020304" pitchFamily="18" charset="0"/>
                <a:cs typeface="Times New Roman" panose="02020603050405020304" pitchFamily="18" charset="0"/>
              </a:rPr>
              <a:t>Trong </a:t>
            </a:r>
            <a:r>
              <a:rPr lang="en-US" sz="2600" dirty="0" err="1" smtClean="0">
                <a:solidFill>
                  <a:schemeClr val="bg2"/>
                </a:solidFill>
                <a:latin typeface="Times New Roman" panose="02020603050405020304" pitchFamily="18" charset="0"/>
                <a:cs typeface="Times New Roman" panose="02020603050405020304" pitchFamily="18" charset="0"/>
              </a:rPr>
              <a:t>hoạt</a:t>
            </a:r>
            <a:r>
              <a:rPr lang="en-US" sz="2600" dirty="0" smtClean="0">
                <a:solidFill>
                  <a:schemeClr val="bg2"/>
                </a:solidFill>
                <a:latin typeface="Times New Roman" panose="02020603050405020304" pitchFamily="18" charset="0"/>
                <a:cs typeface="Times New Roman" panose="02020603050405020304" pitchFamily="18" charset="0"/>
              </a:rPr>
              <a:t> </a:t>
            </a:r>
            <a:r>
              <a:rPr lang="en-US" sz="2600" dirty="0" err="1" smtClean="0">
                <a:solidFill>
                  <a:schemeClr val="bg2"/>
                </a:solidFill>
                <a:latin typeface="Times New Roman" panose="02020603050405020304" pitchFamily="18" charset="0"/>
                <a:cs typeface="Times New Roman" panose="02020603050405020304" pitchFamily="18" charset="0"/>
              </a:rPr>
              <a:t>động</a:t>
            </a:r>
            <a:r>
              <a:rPr lang="en-US" sz="2600" dirty="0" smtClean="0">
                <a:solidFill>
                  <a:schemeClr val="bg2"/>
                </a:solidFill>
                <a:latin typeface="Times New Roman" panose="02020603050405020304" pitchFamily="18" charset="0"/>
                <a:cs typeface="Times New Roman" panose="02020603050405020304" pitchFamily="18" charset="0"/>
              </a:rPr>
              <a:t> </a:t>
            </a:r>
            <a:r>
              <a:rPr lang="en-US" sz="2600" dirty="0" err="1" smtClean="0">
                <a:solidFill>
                  <a:schemeClr val="bg2"/>
                </a:solidFill>
                <a:latin typeface="Times New Roman" panose="02020603050405020304" pitchFamily="18" charset="0"/>
                <a:cs typeface="Times New Roman" panose="02020603050405020304" pitchFamily="18" charset="0"/>
              </a:rPr>
              <a:t>này</a:t>
            </a:r>
            <a:r>
              <a:rPr lang="en-US" sz="2600" dirty="0" smtClean="0">
                <a:solidFill>
                  <a:schemeClr val="bg2"/>
                </a:solidFill>
                <a:latin typeface="Times New Roman" panose="02020603050405020304" pitchFamily="18" charset="0"/>
                <a:cs typeface="Times New Roman" panose="02020603050405020304" pitchFamily="18" charset="0"/>
              </a:rPr>
              <a:t>, </a:t>
            </a:r>
            <a:r>
              <a:rPr lang="en-US" sz="2600" dirty="0" err="1" smtClean="0">
                <a:solidFill>
                  <a:schemeClr val="bg2"/>
                </a:solidFill>
                <a:latin typeface="Times New Roman" panose="02020603050405020304" pitchFamily="18" charset="0"/>
                <a:cs typeface="Times New Roman" panose="02020603050405020304" pitchFamily="18" charset="0"/>
              </a:rPr>
              <a:t>cô</a:t>
            </a:r>
            <a:r>
              <a:rPr lang="en-US" sz="2600" dirty="0" smtClean="0">
                <a:solidFill>
                  <a:schemeClr val="bg2"/>
                </a:solidFill>
                <a:latin typeface="Times New Roman" panose="02020603050405020304" pitchFamily="18" charset="0"/>
                <a:cs typeface="Times New Roman" panose="02020603050405020304" pitchFamily="18" charset="0"/>
              </a:rPr>
              <a:t> </a:t>
            </a:r>
            <a:r>
              <a:rPr lang="en-US" sz="2600" dirty="0" err="1" smtClean="0">
                <a:solidFill>
                  <a:schemeClr val="bg2"/>
                </a:solidFill>
                <a:latin typeface="Times New Roman" panose="02020603050405020304" pitchFamily="18" charset="0"/>
                <a:cs typeface="Times New Roman" panose="02020603050405020304" pitchFamily="18" charset="0"/>
              </a:rPr>
              <a:t>giáo</a:t>
            </a:r>
            <a:r>
              <a:rPr lang="en-US" sz="2600" dirty="0" smtClean="0">
                <a:solidFill>
                  <a:schemeClr val="bg2"/>
                </a:solidFill>
                <a:latin typeface="Times New Roman" panose="02020603050405020304" pitchFamily="18" charset="0"/>
                <a:cs typeface="Times New Roman" panose="02020603050405020304" pitchFamily="18" charset="0"/>
              </a:rPr>
              <a:t> </a:t>
            </a:r>
            <a:r>
              <a:rPr lang="en-US" sz="2600" dirty="0" err="1" smtClean="0">
                <a:solidFill>
                  <a:schemeClr val="bg2"/>
                </a:solidFill>
                <a:latin typeface="Times New Roman" panose="02020603050405020304" pitchFamily="18" charset="0"/>
                <a:cs typeface="Times New Roman" panose="02020603050405020304" pitchFamily="18" charset="0"/>
              </a:rPr>
              <a:t>sẽ</a:t>
            </a:r>
            <a:r>
              <a:rPr lang="en-US" sz="2600" dirty="0" smtClean="0">
                <a:solidFill>
                  <a:schemeClr val="bg2"/>
                </a:solidFill>
                <a:latin typeface="Times New Roman" panose="02020603050405020304" pitchFamily="18" charset="0"/>
                <a:cs typeface="Times New Roman" panose="02020603050405020304" pitchFamily="18" charset="0"/>
              </a:rPr>
              <a:t> </a:t>
            </a:r>
            <a:r>
              <a:rPr lang="en-US" sz="2600" dirty="0" err="1" smtClean="0">
                <a:solidFill>
                  <a:schemeClr val="bg2"/>
                </a:solidFill>
                <a:latin typeface="Times New Roman" panose="02020603050405020304" pitchFamily="18" charset="0"/>
                <a:cs typeface="Times New Roman" panose="02020603050405020304" pitchFamily="18" charset="0"/>
              </a:rPr>
              <a:t>hướng</a:t>
            </a:r>
            <a:r>
              <a:rPr lang="en-US" sz="2600" dirty="0" smtClean="0">
                <a:solidFill>
                  <a:schemeClr val="bg2"/>
                </a:solidFill>
                <a:latin typeface="Times New Roman" panose="02020603050405020304" pitchFamily="18" charset="0"/>
                <a:cs typeface="Times New Roman" panose="02020603050405020304" pitchFamily="18" charset="0"/>
              </a:rPr>
              <a:t> </a:t>
            </a:r>
            <a:r>
              <a:rPr lang="en-US" sz="2600" dirty="0" err="1" smtClean="0">
                <a:solidFill>
                  <a:schemeClr val="bg2"/>
                </a:solidFill>
                <a:latin typeface="Times New Roman" panose="02020603050405020304" pitchFamily="18" charset="0"/>
                <a:cs typeface="Times New Roman" panose="02020603050405020304" pitchFamily="18" charset="0"/>
              </a:rPr>
              <a:t>dẫn</a:t>
            </a:r>
            <a:r>
              <a:rPr lang="en-US" sz="2600" dirty="0" smtClean="0">
                <a:solidFill>
                  <a:schemeClr val="bg2"/>
                </a:solidFill>
                <a:latin typeface="Times New Roman" panose="02020603050405020304" pitchFamily="18" charset="0"/>
                <a:cs typeface="Times New Roman" panose="02020603050405020304" pitchFamily="18" charset="0"/>
              </a:rPr>
              <a:t> </a:t>
            </a:r>
            <a:r>
              <a:rPr lang="en-US" sz="2600" dirty="0" err="1" smtClean="0">
                <a:solidFill>
                  <a:schemeClr val="bg2"/>
                </a:solidFill>
                <a:latin typeface="Times New Roman" panose="02020603050405020304" pitchFamily="18" charset="0"/>
                <a:cs typeface="Times New Roman" panose="02020603050405020304" pitchFamily="18" charset="0"/>
              </a:rPr>
              <a:t>các</a:t>
            </a:r>
            <a:r>
              <a:rPr lang="en-US" sz="2600" dirty="0" smtClean="0">
                <a:solidFill>
                  <a:schemeClr val="bg2"/>
                </a:solidFill>
                <a:latin typeface="Times New Roman" panose="02020603050405020304" pitchFamily="18" charset="0"/>
                <a:cs typeface="Times New Roman" panose="02020603050405020304" pitchFamily="18" charset="0"/>
              </a:rPr>
              <a:t> </a:t>
            </a:r>
            <a:r>
              <a:rPr lang="en-US" sz="2600" dirty="0" err="1" smtClean="0">
                <a:solidFill>
                  <a:schemeClr val="bg2"/>
                </a:solidFill>
                <a:latin typeface="Times New Roman" panose="02020603050405020304" pitchFamily="18" charset="0"/>
                <a:cs typeface="Times New Roman" panose="02020603050405020304" pitchFamily="18" charset="0"/>
              </a:rPr>
              <a:t>em</a:t>
            </a:r>
            <a:r>
              <a:rPr lang="en-US" sz="2600" dirty="0" smtClean="0">
                <a:solidFill>
                  <a:schemeClr val="bg2"/>
                </a:solidFill>
                <a:latin typeface="Times New Roman" panose="02020603050405020304" pitchFamily="18" charset="0"/>
                <a:cs typeface="Times New Roman" panose="02020603050405020304" pitchFamily="18" charset="0"/>
              </a:rPr>
              <a:t> </a:t>
            </a:r>
            <a:r>
              <a:rPr lang="en-US" sz="2600" dirty="0" err="1" smtClean="0">
                <a:solidFill>
                  <a:schemeClr val="bg2"/>
                </a:solidFill>
                <a:latin typeface="Times New Roman" panose="02020603050405020304" pitchFamily="18" charset="0"/>
                <a:cs typeface="Times New Roman" panose="02020603050405020304" pitchFamily="18" charset="0"/>
              </a:rPr>
              <a:t>làm</a:t>
            </a:r>
            <a:r>
              <a:rPr lang="en-US" sz="2600" dirty="0" smtClean="0">
                <a:solidFill>
                  <a:schemeClr val="bg2"/>
                </a:solidFill>
                <a:latin typeface="Times New Roman" panose="02020603050405020304" pitchFamily="18" charset="0"/>
                <a:cs typeface="Times New Roman" panose="02020603050405020304" pitchFamily="18" charset="0"/>
              </a:rPr>
              <a:t> </a:t>
            </a:r>
            <a:r>
              <a:rPr lang="en-US" sz="2600" dirty="0" err="1" smtClean="0">
                <a:solidFill>
                  <a:schemeClr val="bg2"/>
                </a:solidFill>
                <a:latin typeface="Times New Roman" panose="02020603050405020304" pitchFamily="18" charset="0"/>
                <a:cs typeface="Times New Roman" panose="02020603050405020304" pitchFamily="18" charset="0"/>
              </a:rPr>
              <a:t>quen</a:t>
            </a:r>
            <a:r>
              <a:rPr lang="en-US" sz="2600" dirty="0" smtClean="0">
                <a:solidFill>
                  <a:schemeClr val="bg2"/>
                </a:solidFill>
                <a:latin typeface="Times New Roman" panose="02020603050405020304" pitchFamily="18" charset="0"/>
                <a:cs typeface="Times New Roman" panose="02020603050405020304" pitchFamily="18" charset="0"/>
              </a:rPr>
              <a:t> </a:t>
            </a:r>
            <a:r>
              <a:rPr lang="en-US" sz="2600" dirty="0" err="1" smtClean="0">
                <a:solidFill>
                  <a:schemeClr val="bg2"/>
                </a:solidFill>
                <a:latin typeface="Times New Roman" panose="02020603050405020304" pitchFamily="18" charset="0"/>
                <a:cs typeface="Times New Roman" panose="02020603050405020304" pitchFamily="18" charset="0"/>
              </a:rPr>
              <a:t>với</a:t>
            </a:r>
            <a:r>
              <a:rPr lang="en-US" sz="2600" dirty="0" smtClean="0">
                <a:solidFill>
                  <a:schemeClr val="bg2"/>
                </a:solidFill>
                <a:latin typeface="Times New Roman" panose="02020603050405020304" pitchFamily="18" charset="0"/>
                <a:cs typeface="Times New Roman" panose="02020603050405020304" pitchFamily="18" charset="0"/>
              </a:rPr>
              <a:t> </a:t>
            </a:r>
            <a:r>
              <a:rPr lang="en-US" sz="2600" dirty="0" err="1" smtClean="0">
                <a:solidFill>
                  <a:schemeClr val="bg2"/>
                </a:solidFill>
                <a:latin typeface="Times New Roman" panose="02020603050405020304" pitchFamily="18" charset="0"/>
                <a:cs typeface="Times New Roman" panose="02020603050405020304" pitchFamily="18" charset="0"/>
              </a:rPr>
              <a:t>phần</a:t>
            </a:r>
            <a:r>
              <a:rPr lang="en-US" sz="2600" dirty="0" smtClean="0">
                <a:solidFill>
                  <a:schemeClr val="bg2"/>
                </a:solidFill>
                <a:latin typeface="Times New Roman" panose="02020603050405020304" pitchFamily="18" charset="0"/>
                <a:cs typeface="Times New Roman" panose="02020603050405020304" pitchFamily="18" charset="0"/>
              </a:rPr>
              <a:t> </a:t>
            </a:r>
            <a:r>
              <a:rPr lang="en-US" sz="2600" err="1" smtClean="0">
                <a:solidFill>
                  <a:schemeClr val="bg2"/>
                </a:solidFill>
                <a:latin typeface="Times New Roman" panose="02020603050405020304" pitchFamily="18" charset="0"/>
                <a:cs typeface="Times New Roman" panose="02020603050405020304" pitchFamily="18" charset="0"/>
              </a:rPr>
              <a:t>mềm</a:t>
            </a:r>
            <a:r>
              <a:rPr lang="en-US" sz="2600">
                <a:solidFill>
                  <a:schemeClr val="bg2"/>
                </a:solidFill>
                <a:latin typeface="Times New Roman" panose="02020603050405020304" pitchFamily="18" charset="0"/>
                <a:cs typeface="Times New Roman" panose="02020603050405020304" pitchFamily="18" charset="0"/>
              </a:rPr>
              <a:t> </a:t>
            </a:r>
            <a:r>
              <a:rPr lang="en-US" sz="2600" b="1" smtClean="0">
                <a:solidFill>
                  <a:schemeClr val="bg2"/>
                </a:solidFill>
                <a:latin typeface="Times New Roman" panose="02020603050405020304" pitchFamily="18" charset="0"/>
                <a:cs typeface="Times New Roman" panose="02020603050405020304" pitchFamily="18" charset="0"/>
              </a:rPr>
              <a:t>Windows </a:t>
            </a:r>
            <a:r>
              <a:rPr lang="en-US" sz="2600" b="1" dirty="0">
                <a:solidFill>
                  <a:schemeClr val="bg2"/>
                </a:solidFill>
                <a:latin typeface="Times New Roman" panose="02020603050405020304" pitchFamily="18" charset="0"/>
                <a:cs typeface="Times New Roman" panose="02020603050405020304" pitchFamily="18" charset="0"/>
              </a:rPr>
              <a:t>Media Player:</a:t>
            </a:r>
            <a:endParaRPr lang="en-US" sz="2600" b="1" dirty="0" smtClean="0">
              <a:solidFill>
                <a:schemeClr val="bg2"/>
              </a:solidFill>
              <a:latin typeface="Times New Roman" panose="02020603050405020304" pitchFamily="18" charset="0"/>
              <a:cs typeface="Times New Roman" panose="02020603050405020304" pitchFamily="18" charset="0"/>
            </a:endParaRPr>
          </a:p>
          <a:p>
            <a:pPr marL="457200" indent="-457200" algn="just">
              <a:buFont typeface="Wingdings 2" panose="05020102010507070707" pitchFamily="18" charset="2"/>
              <a:buChar char=""/>
            </a:pPr>
            <a:r>
              <a:rPr lang="en-US" sz="2400" b="1" dirty="0" err="1" smtClean="0">
                <a:solidFill>
                  <a:schemeClr val="bg2"/>
                </a:solidFill>
                <a:latin typeface="Times New Roman" panose="02020603050405020304" pitchFamily="18" charset="0"/>
                <a:cs typeface="Times New Roman" panose="02020603050405020304" pitchFamily="18" charset="0"/>
              </a:rPr>
              <a:t>Bước</a:t>
            </a:r>
            <a:r>
              <a:rPr lang="en-US" sz="2400" b="1" dirty="0" smtClean="0">
                <a:solidFill>
                  <a:schemeClr val="bg2"/>
                </a:solidFill>
                <a:latin typeface="Times New Roman" panose="02020603050405020304" pitchFamily="18" charset="0"/>
                <a:cs typeface="Times New Roman" panose="02020603050405020304" pitchFamily="18" charset="0"/>
              </a:rPr>
              <a:t> 1</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Nhấp</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chuột</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vào</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nút</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b="1" smtClean="0">
                <a:solidFill>
                  <a:schemeClr val="bg2"/>
                </a:solidFill>
                <a:latin typeface="Times New Roman" panose="02020603050405020304" pitchFamily="18" charset="0"/>
                <a:cs typeface="Times New Roman" panose="02020603050405020304" pitchFamily="18" charset="0"/>
              </a:rPr>
              <a:t>Start</a:t>
            </a:r>
            <a:r>
              <a:rPr lang="en-US" sz="2400" smtClean="0">
                <a:solidFill>
                  <a:schemeClr val="bg2"/>
                </a:solidFill>
                <a:latin typeface="Times New Roman" panose="02020603050405020304" pitchFamily="18" charset="0"/>
                <a:cs typeface="Times New Roman" panose="02020603050405020304" pitchFamily="18" charset="0"/>
              </a:rPr>
              <a:t> và tìm </a:t>
            </a:r>
            <a:r>
              <a:rPr lang="en-US" sz="2400" b="1" smtClean="0">
                <a:solidFill>
                  <a:schemeClr val="bg2"/>
                </a:solidFill>
                <a:latin typeface="Times New Roman" panose="02020603050405020304" pitchFamily="18" charset="0"/>
                <a:cs typeface="Times New Roman" panose="02020603050405020304" pitchFamily="18" charset="0"/>
              </a:rPr>
              <a:t>Windows </a:t>
            </a:r>
            <a:r>
              <a:rPr lang="en-US" sz="2400" b="1" dirty="0" smtClean="0">
                <a:solidFill>
                  <a:schemeClr val="bg2"/>
                </a:solidFill>
                <a:latin typeface="Times New Roman" panose="02020603050405020304" pitchFamily="18" charset="0"/>
                <a:cs typeface="Times New Roman" panose="02020603050405020304" pitchFamily="18" charset="0"/>
              </a:rPr>
              <a:t>Media </a:t>
            </a:r>
            <a:r>
              <a:rPr lang="en-US" sz="2400" b="1" smtClean="0">
                <a:solidFill>
                  <a:schemeClr val="bg2"/>
                </a:solidFill>
                <a:latin typeface="Times New Roman" panose="02020603050405020304" pitchFamily="18" charset="0"/>
                <a:cs typeface="Times New Roman" panose="02020603050405020304" pitchFamily="18" charset="0"/>
              </a:rPr>
              <a:t>Player </a:t>
            </a:r>
            <a:r>
              <a:rPr lang="en-US" sz="2400" smtClean="0">
                <a:solidFill>
                  <a:schemeClr val="bg2"/>
                </a:solidFill>
                <a:latin typeface="Times New Roman" panose="02020603050405020304" pitchFamily="18" charset="0"/>
                <a:cs typeface="Times New Roman" panose="02020603050405020304" pitchFamily="18" charset="0"/>
              </a:rPr>
              <a:t>sau đó nhấp chuột  </a:t>
            </a:r>
            <a:r>
              <a:rPr lang="en-US" sz="2400" dirty="0" err="1" smtClean="0">
                <a:solidFill>
                  <a:schemeClr val="bg2"/>
                </a:solidFill>
                <a:latin typeface="Times New Roman" panose="02020603050405020304" pitchFamily="18" charset="0"/>
                <a:cs typeface="Times New Roman" panose="02020603050405020304" pitchFamily="18" charset="0"/>
              </a:rPr>
              <a:t>chọn</a:t>
            </a:r>
            <a:r>
              <a:rPr lang="en-US" sz="2400" dirty="0">
                <a:solidFill>
                  <a:schemeClr val="bg2"/>
                </a:solidFill>
                <a:latin typeface="Times New Roman" panose="02020603050405020304" pitchFamily="18" charset="0"/>
                <a:cs typeface="Times New Roman" panose="02020603050405020304" pitchFamily="18" charset="0"/>
              </a:rPr>
              <a:t> </a:t>
            </a:r>
            <a:r>
              <a:rPr lang="en-US" sz="2400" smtClean="0">
                <a:solidFill>
                  <a:schemeClr val="bg2"/>
                </a:solidFill>
                <a:latin typeface="Times New Roman" panose="02020603050405020304" pitchFamily="18" charset="0"/>
                <a:cs typeface="Times New Roman" panose="02020603050405020304" pitchFamily="18" charset="0"/>
              </a:rPr>
              <a:t>	</a:t>
            </a:r>
            <a:r>
              <a:rPr lang="en-US" sz="2400">
                <a:solidFill>
                  <a:schemeClr val="bg2"/>
                </a:solidFill>
                <a:latin typeface="Times New Roman" panose="02020603050405020304" pitchFamily="18" charset="0"/>
                <a:cs typeface="Times New Roman" panose="02020603050405020304" pitchFamily="18" charset="0"/>
              </a:rPr>
              <a:t> </a:t>
            </a:r>
            <a:r>
              <a:rPr lang="en-US" sz="2400" smtClean="0">
                <a:solidFill>
                  <a:schemeClr val="bg2"/>
                </a:solidFill>
                <a:latin typeface="Times New Roman" panose="02020603050405020304" pitchFamily="18" charset="0"/>
                <a:cs typeface="Times New Roman" panose="02020603050405020304" pitchFamily="18" charset="0"/>
              </a:rPr>
              <a:t> </a:t>
            </a:r>
            <a:r>
              <a:rPr lang="en-US" sz="2400" b="1" smtClean="0">
                <a:solidFill>
                  <a:schemeClr val="bg2"/>
                </a:solidFill>
                <a:latin typeface="Times New Roman" panose="02020603050405020304" pitchFamily="18" charset="0"/>
                <a:cs typeface="Times New Roman" panose="02020603050405020304" pitchFamily="18" charset="0"/>
              </a:rPr>
              <a:t>Windows </a:t>
            </a:r>
            <a:r>
              <a:rPr lang="en-US" sz="2400" b="1" dirty="0">
                <a:solidFill>
                  <a:schemeClr val="bg2"/>
                </a:solidFill>
                <a:latin typeface="Times New Roman" panose="02020603050405020304" pitchFamily="18" charset="0"/>
                <a:cs typeface="Times New Roman" panose="02020603050405020304" pitchFamily="18" charset="0"/>
              </a:rPr>
              <a:t>Media </a:t>
            </a:r>
            <a:r>
              <a:rPr lang="en-US" sz="2400" b="1" dirty="0" smtClean="0">
                <a:solidFill>
                  <a:schemeClr val="bg2"/>
                </a:solidFill>
                <a:latin typeface="Times New Roman" panose="02020603050405020304" pitchFamily="18" charset="0"/>
                <a:cs typeface="Times New Roman" panose="02020603050405020304" pitchFamily="18" charset="0"/>
              </a:rPr>
              <a:t>Player</a:t>
            </a:r>
          </a:p>
          <a:p>
            <a:pPr marL="457200" indent="-457200" algn="just">
              <a:buFont typeface="Wingdings 2" panose="05020102010507070707" pitchFamily="18" charset="2"/>
              <a:buChar char=""/>
            </a:pPr>
            <a:endParaRPr lang="en-US" sz="2400" dirty="0" smtClean="0">
              <a:solidFill>
                <a:schemeClr val="bg2"/>
              </a:solidFill>
              <a:latin typeface="Times New Roman" panose="02020603050405020304" pitchFamily="18" charset="0"/>
              <a:cs typeface="Times New Roman" panose="02020603050405020304" pitchFamily="18" charset="0"/>
            </a:endParaRPr>
          </a:p>
          <a:p>
            <a:pPr marL="457200" indent="-457200" algn="just">
              <a:buFont typeface="Wingdings 2" panose="05020102010507070707" pitchFamily="18" charset="2"/>
              <a:buChar char=""/>
            </a:pPr>
            <a:r>
              <a:rPr lang="en-US" sz="2400" b="1" dirty="0" err="1" smtClean="0">
                <a:solidFill>
                  <a:schemeClr val="bg2"/>
                </a:solidFill>
                <a:latin typeface="Times New Roman" panose="02020603050405020304" pitchFamily="18" charset="0"/>
                <a:cs typeface="Times New Roman" panose="02020603050405020304" pitchFamily="18" charset="0"/>
              </a:rPr>
              <a:t>Bước</a:t>
            </a:r>
            <a:r>
              <a:rPr lang="en-US" sz="2400" b="1" dirty="0" smtClean="0">
                <a:solidFill>
                  <a:schemeClr val="bg2"/>
                </a:solidFill>
                <a:latin typeface="Times New Roman" panose="02020603050405020304" pitchFamily="18" charset="0"/>
                <a:cs typeface="Times New Roman" panose="02020603050405020304" pitchFamily="18" charset="0"/>
              </a:rPr>
              <a:t> 2</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Nhấp</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chuột</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vào</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mục</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đầu</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tiên</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trong</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danh</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sách</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và</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nhấp</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chọn</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nút</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b="1" dirty="0" smtClean="0">
                <a:solidFill>
                  <a:schemeClr val="bg2"/>
                </a:solidFill>
                <a:latin typeface="Times New Roman" panose="02020603050405020304" pitchFamily="18" charset="0"/>
                <a:cs typeface="Times New Roman" panose="02020603050405020304" pitchFamily="18" charset="0"/>
              </a:rPr>
              <a:t>Play</a:t>
            </a:r>
          </a:p>
          <a:p>
            <a:pPr marL="457200" indent="-457200" algn="just">
              <a:buFont typeface="Wingdings 2" panose="05020102010507070707" pitchFamily="18" charset="2"/>
              <a:buChar char=""/>
            </a:pPr>
            <a:r>
              <a:rPr lang="en-US" sz="2400" b="1" dirty="0" err="1" smtClean="0">
                <a:solidFill>
                  <a:schemeClr val="bg2"/>
                </a:solidFill>
                <a:latin typeface="Times New Roman" panose="02020603050405020304" pitchFamily="18" charset="0"/>
                <a:cs typeface="Times New Roman" panose="02020603050405020304" pitchFamily="18" charset="0"/>
              </a:rPr>
              <a:t>Bước</a:t>
            </a:r>
            <a:r>
              <a:rPr lang="en-US" sz="2400" b="1" dirty="0" smtClean="0">
                <a:solidFill>
                  <a:schemeClr val="bg2"/>
                </a:solidFill>
                <a:latin typeface="Times New Roman" panose="02020603050405020304" pitchFamily="18" charset="0"/>
                <a:cs typeface="Times New Roman" panose="02020603050405020304" pitchFamily="18" charset="0"/>
              </a:rPr>
              <a:t> 3: </a:t>
            </a:r>
            <a:r>
              <a:rPr lang="en-US" sz="2400" dirty="0" err="1" smtClean="0">
                <a:solidFill>
                  <a:schemeClr val="bg2"/>
                </a:solidFill>
                <a:latin typeface="Times New Roman" panose="02020603050405020304" pitchFamily="18" charset="0"/>
                <a:cs typeface="Times New Roman" panose="02020603050405020304" pitchFamily="18" charset="0"/>
              </a:rPr>
              <a:t>Nhấp</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chuột</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vào</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nút</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b="1" dirty="0" smtClean="0">
                <a:solidFill>
                  <a:schemeClr val="bg2"/>
                </a:solidFill>
                <a:latin typeface="Times New Roman" panose="02020603050405020304" pitchFamily="18" charset="0"/>
                <a:cs typeface="Times New Roman" panose="02020603050405020304" pitchFamily="18" charset="0"/>
              </a:rPr>
              <a:t>Stop</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để</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kết</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thúc</a:t>
            </a:r>
            <a:r>
              <a:rPr lang="en-US" sz="2400" dirty="0" smtClean="0">
                <a:solidFill>
                  <a:schemeClr val="bg2"/>
                </a:solidFill>
                <a:latin typeface="Times New Roman" panose="02020603050405020304" pitchFamily="18" charset="0"/>
                <a:cs typeface="Times New Roman" panose="02020603050405020304" pitchFamily="18" charset="0"/>
              </a:rPr>
              <a:t> audio.  </a:t>
            </a:r>
            <a:r>
              <a:rPr lang="en-US" sz="2400" b="1" dirty="0" smtClean="0">
                <a:solidFill>
                  <a:schemeClr val="bg2"/>
                </a:solidFill>
                <a:latin typeface="Times New Roman" panose="02020603050405020304" pitchFamily="18" charset="0"/>
                <a:cs typeface="Times New Roman" panose="02020603050405020304" pitchFamily="18" charset="0"/>
              </a:rPr>
              <a:t> </a:t>
            </a:r>
          </a:p>
          <a:p>
            <a:pPr algn="just"/>
            <a:endParaRPr lang="en-US" sz="2400" dirty="0" smtClean="0">
              <a:solidFill>
                <a:schemeClr val="bg2"/>
              </a:solidFill>
              <a:latin typeface="Times New Roman" panose="02020603050405020304" pitchFamily="18" charset="0"/>
              <a:cs typeface="Times New Roman" panose="02020603050405020304" pitchFamily="18" charset="0"/>
            </a:endParaRPr>
          </a:p>
          <a:p>
            <a:pPr marL="457200" algn="just"/>
            <a:r>
              <a:rPr lang="en-US" i="1" dirty="0" err="1" smtClean="0">
                <a:solidFill>
                  <a:schemeClr val="bg1"/>
                </a:solidFill>
                <a:latin typeface="Times New Roman" panose="02020603050405020304" pitchFamily="18" charset="0"/>
                <a:cs typeface="Times New Roman" panose="02020603050405020304" pitchFamily="18" charset="0"/>
              </a:rPr>
              <a:t>Nhận</a:t>
            </a:r>
            <a:r>
              <a:rPr lang="en-US" i="1" dirty="0" smtClean="0">
                <a:solidFill>
                  <a:schemeClr val="bg1"/>
                </a:solidFill>
                <a:latin typeface="Times New Roman" panose="02020603050405020304" pitchFamily="18" charset="0"/>
                <a:cs typeface="Times New Roman" panose="02020603050405020304" pitchFamily="18" charset="0"/>
              </a:rPr>
              <a:t> </a:t>
            </a:r>
            <a:r>
              <a:rPr lang="en-US" i="1" dirty="0" err="1" smtClean="0">
                <a:solidFill>
                  <a:schemeClr val="bg1"/>
                </a:solidFill>
                <a:latin typeface="Times New Roman" panose="02020603050405020304" pitchFamily="18" charset="0"/>
                <a:cs typeface="Times New Roman" panose="02020603050405020304" pitchFamily="18" charset="0"/>
              </a:rPr>
              <a:t>xét</a:t>
            </a:r>
            <a:r>
              <a:rPr lang="en-US" i="1" dirty="0" smtClean="0">
                <a:solidFill>
                  <a:schemeClr val="bg1"/>
                </a:solidFill>
                <a:latin typeface="Times New Roman" panose="02020603050405020304" pitchFamily="18" charset="0"/>
                <a:cs typeface="Times New Roman" panose="02020603050405020304" pitchFamily="18" charset="0"/>
              </a:rPr>
              <a:t> </a:t>
            </a:r>
            <a:r>
              <a:rPr lang="en-US" i="1" dirty="0" err="1" smtClean="0">
                <a:solidFill>
                  <a:schemeClr val="bg1"/>
                </a:solidFill>
                <a:latin typeface="Times New Roman" panose="02020603050405020304" pitchFamily="18" charset="0"/>
                <a:cs typeface="Times New Roman" panose="02020603050405020304" pitchFamily="18" charset="0"/>
              </a:rPr>
              <a:t>về</a:t>
            </a:r>
            <a:r>
              <a:rPr lang="en-US" i="1" dirty="0" smtClean="0">
                <a:solidFill>
                  <a:schemeClr val="bg1"/>
                </a:solidFill>
                <a:latin typeface="Times New Roman" panose="02020603050405020304" pitchFamily="18" charset="0"/>
                <a:cs typeface="Times New Roman" panose="02020603050405020304" pitchFamily="18" charset="0"/>
              </a:rPr>
              <a:t> </a:t>
            </a:r>
            <a:r>
              <a:rPr lang="en-US" i="1" dirty="0" err="1" smtClean="0">
                <a:solidFill>
                  <a:schemeClr val="bg1"/>
                </a:solidFill>
                <a:latin typeface="Times New Roman" panose="02020603050405020304" pitchFamily="18" charset="0"/>
                <a:cs typeface="Times New Roman" panose="02020603050405020304" pitchFamily="18" charset="0"/>
              </a:rPr>
              <a:t>hai</a:t>
            </a:r>
            <a:r>
              <a:rPr lang="en-US" i="1" dirty="0" smtClean="0">
                <a:solidFill>
                  <a:schemeClr val="bg1"/>
                </a:solidFill>
                <a:latin typeface="Times New Roman" panose="02020603050405020304" pitchFamily="18" charset="0"/>
                <a:cs typeface="Times New Roman" panose="02020603050405020304" pitchFamily="18" charset="0"/>
              </a:rPr>
              <a:t> </a:t>
            </a:r>
            <a:r>
              <a:rPr lang="en-US" i="1" dirty="0" err="1" smtClean="0">
                <a:solidFill>
                  <a:schemeClr val="bg1"/>
                </a:solidFill>
                <a:latin typeface="Times New Roman" panose="02020603050405020304" pitchFamily="18" charset="0"/>
                <a:cs typeface="Times New Roman" panose="02020603050405020304" pitchFamily="18" charset="0"/>
              </a:rPr>
              <a:t>nút</a:t>
            </a:r>
            <a:r>
              <a:rPr lang="en-US" i="1" dirty="0" smtClean="0">
                <a:solidFill>
                  <a:schemeClr val="bg1"/>
                </a:solidFill>
                <a:latin typeface="Times New Roman" panose="02020603050405020304" pitchFamily="18" charset="0"/>
                <a:cs typeface="Times New Roman" panose="02020603050405020304" pitchFamily="18" charset="0"/>
              </a:rPr>
              <a:t> Play </a:t>
            </a:r>
            <a:r>
              <a:rPr lang="en-US" i="1" dirty="0" err="1" smtClean="0">
                <a:solidFill>
                  <a:schemeClr val="bg1"/>
                </a:solidFill>
                <a:latin typeface="Times New Roman" panose="02020603050405020304" pitchFamily="18" charset="0"/>
                <a:cs typeface="Times New Roman" panose="02020603050405020304" pitchFamily="18" charset="0"/>
              </a:rPr>
              <a:t>và</a:t>
            </a:r>
            <a:r>
              <a:rPr lang="en-US" i="1" dirty="0" smtClean="0">
                <a:solidFill>
                  <a:schemeClr val="bg1"/>
                </a:solidFill>
                <a:latin typeface="Times New Roman" panose="02020603050405020304" pitchFamily="18" charset="0"/>
                <a:cs typeface="Times New Roman" panose="02020603050405020304" pitchFamily="18" charset="0"/>
              </a:rPr>
              <a:t> Stop</a:t>
            </a:r>
          </a:p>
          <a:p>
            <a:pPr marL="457200" indent="-457200" algn="just">
              <a:buFont typeface="Wingdings 2" panose="05020102010507070707" pitchFamily="18" charset="2"/>
              <a:buChar char=""/>
            </a:pPr>
            <a:r>
              <a:rPr lang="en-US" sz="2400" b="1" dirty="0" err="1" smtClean="0">
                <a:solidFill>
                  <a:schemeClr val="bg2"/>
                </a:solidFill>
                <a:latin typeface="Times New Roman" panose="02020603050405020304" pitchFamily="18" charset="0"/>
                <a:cs typeface="Times New Roman" panose="02020603050405020304" pitchFamily="18" charset="0"/>
              </a:rPr>
              <a:t>Bước</a:t>
            </a:r>
            <a:r>
              <a:rPr lang="en-US" sz="2400" b="1" dirty="0" smtClean="0">
                <a:solidFill>
                  <a:schemeClr val="bg2"/>
                </a:solidFill>
                <a:latin typeface="Times New Roman" panose="02020603050405020304" pitchFamily="18" charset="0"/>
                <a:cs typeface="Times New Roman" panose="02020603050405020304" pitchFamily="18" charset="0"/>
              </a:rPr>
              <a:t> 4: </a:t>
            </a:r>
            <a:r>
              <a:rPr lang="en-US" sz="2400" dirty="0" err="1" smtClean="0">
                <a:solidFill>
                  <a:schemeClr val="bg2"/>
                </a:solidFill>
                <a:latin typeface="Times New Roman" panose="02020603050405020304" pitchFamily="18" charset="0"/>
                <a:cs typeface="Times New Roman" panose="02020603050405020304" pitchFamily="18" charset="0"/>
              </a:rPr>
              <a:t>Nhấp</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a:solidFill>
                  <a:schemeClr val="bg2"/>
                </a:solidFill>
                <a:latin typeface="Times New Roman" panose="02020603050405020304" pitchFamily="18" charset="0"/>
                <a:cs typeface="Times New Roman" panose="02020603050405020304" pitchFamily="18" charset="0"/>
              </a:rPr>
              <a:t>chuột</a:t>
            </a:r>
            <a:r>
              <a:rPr lang="en-US" sz="2400" dirty="0">
                <a:solidFill>
                  <a:schemeClr val="bg2"/>
                </a:solidFill>
                <a:latin typeface="Times New Roman" panose="02020603050405020304" pitchFamily="18" charset="0"/>
                <a:cs typeface="Times New Roman" panose="02020603050405020304" pitchFamily="18" charset="0"/>
              </a:rPr>
              <a:t> </a:t>
            </a:r>
            <a:r>
              <a:rPr lang="en-US" sz="2400" dirty="0" err="1">
                <a:solidFill>
                  <a:schemeClr val="bg2"/>
                </a:solidFill>
                <a:latin typeface="Times New Roman" panose="02020603050405020304" pitchFamily="18" charset="0"/>
                <a:cs typeface="Times New Roman" panose="02020603050405020304" pitchFamily="18" charset="0"/>
              </a:rPr>
              <a:t>vào</a:t>
            </a:r>
            <a:r>
              <a:rPr lang="en-US" sz="2400" dirty="0">
                <a:solidFill>
                  <a:schemeClr val="bg2"/>
                </a:solidFill>
                <a:latin typeface="Times New Roman" panose="02020603050405020304" pitchFamily="18" charset="0"/>
                <a:cs typeface="Times New Roman" panose="02020603050405020304" pitchFamily="18" charset="0"/>
              </a:rPr>
              <a:t> </a:t>
            </a:r>
            <a:r>
              <a:rPr lang="en-US" sz="2400" dirty="0" err="1">
                <a:solidFill>
                  <a:schemeClr val="bg2"/>
                </a:solidFill>
                <a:latin typeface="Times New Roman" panose="02020603050405020304" pitchFamily="18" charset="0"/>
                <a:cs typeface="Times New Roman" panose="02020603050405020304" pitchFamily="18" charset="0"/>
              </a:rPr>
              <a:t>nút</a:t>
            </a:r>
            <a:r>
              <a:rPr lang="en-US" sz="2400" dirty="0">
                <a:solidFill>
                  <a:schemeClr val="bg2"/>
                </a:solidFill>
                <a:latin typeface="Times New Roman" panose="02020603050405020304" pitchFamily="18" charset="0"/>
                <a:cs typeface="Times New Roman" panose="02020603050405020304" pitchFamily="18" charset="0"/>
              </a:rPr>
              <a:t> x (Close) ở </a:t>
            </a:r>
            <a:r>
              <a:rPr lang="en-US" sz="2400" dirty="0" err="1">
                <a:solidFill>
                  <a:schemeClr val="bg2"/>
                </a:solidFill>
                <a:latin typeface="Times New Roman" panose="02020603050405020304" pitchFamily="18" charset="0"/>
                <a:cs typeface="Times New Roman" panose="02020603050405020304" pitchFamily="18" charset="0"/>
              </a:rPr>
              <a:t>góc</a:t>
            </a:r>
            <a:r>
              <a:rPr lang="en-US" sz="2400" dirty="0">
                <a:solidFill>
                  <a:schemeClr val="bg2"/>
                </a:solidFill>
                <a:latin typeface="Times New Roman" panose="02020603050405020304" pitchFamily="18" charset="0"/>
                <a:cs typeface="Times New Roman" panose="02020603050405020304" pitchFamily="18" charset="0"/>
              </a:rPr>
              <a:t> </a:t>
            </a:r>
            <a:r>
              <a:rPr lang="en-US" sz="2400" dirty="0" err="1">
                <a:solidFill>
                  <a:schemeClr val="bg2"/>
                </a:solidFill>
                <a:latin typeface="Times New Roman" panose="02020603050405020304" pitchFamily="18" charset="0"/>
                <a:cs typeface="Times New Roman" panose="02020603050405020304" pitchFamily="18" charset="0"/>
              </a:rPr>
              <a:t>trên</a:t>
            </a:r>
            <a:r>
              <a:rPr lang="en-US" sz="2400" dirty="0">
                <a:solidFill>
                  <a:schemeClr val="bg2"/>
                </a:solidFill>
                <a:latin typeface="Times New Roman" panose="02020603050405020304" pitchFamily="18" charset="0"/>
                <a:cs typeface="Times New Roman" panose="02020603050405020304" pitchFamily="18" charset="0"/>
              </a:rPr>
              <a:t> </a:t>
            </a:r>
            <a:r>
              <a:rPr lang="en-US" sz="2400" dirty="0" err="1">
                <a:solidFill>
                  <a:schemeClr val="bg2"/>
                </a:solidFill>
                <a:latin typeface="Times New Roman" panose="02020603050405020304" pitchFamily="18" charset="0"/>
                <a:cs typeface="Times New Roman" panose="02020603050405020304" pitchFamily="18" charset="0"/>
              </a:rPr>
              <a:t>bên</a:t>
            </a:r>
            <a:r>
              <a:rPr lang="en-US" sz="2400" dirty="0">
                <a:solidFill>
                  <a:schemeClr val="bg2"/>
                </a:solidFill>
                <a:latin typeface="Times New Roman" panose="02020603050405020304" pitchFamily="18" charset="0"/>
                <a:cs typeface="Times New Roman" panose="02020603050405020304" pitchFamily="18" charset="0"/>
              </a:rPr>
              <a:t> </a:t>
            </a:r>
            <a:r>
              <a:rPr lang="en-US" sz="2400" dirty="0" err="1">
                <a:solidFill>
                  <a:schemeClr val="bg2"/>
                </a:solidFill>
                <a:latin typeface="Times New Roman" panose="02020603050405020304" pitchFamily="18" charset="0"/>
                <a:cs typeface="Times New Roman" panose="02020603050405020304" pitchFamily="18" charset="0"/>
              </a:rPr>
              <a:t>phải</a:t>
            </a:r>
            <a:r>
              <a:rPr lang="en-US" sz="2400" dirty="0">
                <a:solidFill>
                  <a:schemeClr val="bg2"/>
                </a:solidFill>
                <a:latin typeface="Times New Roman" panose="02020603050405020304" pitchFamily="18" charset="0"/>
                <a:cs typeface="Times New Roman" panose="02020603050405020304" pitchFamily="18" charset="0"/>
              </a:rPr>
              <a:t> </a:t>
            </a:r>
            <a:r>
              <a:rPr lang="en-US" sz="2400" dirty="0" err="1">
                <a:solidFill>
                  <a:schemeClr val="bg2"/>
                </a:solidFill>
                <a:latin typeface="Times New Roman" panose="02020603050405020304" pitchFamily="18" charset="0"/>
                <a:cs typeface="Times New Roman" panose="02020603050405020304" pitchFamily="18" charset="0"/>
              </a:rPr>
              <a:t>để</a:t>
            </a:r>
            <a:r>
              <a:rPr lang="en-US" sz="2400" dirty="0">
                <a:solidFill>
                  <a:schemeClr val="bg2"/>
                </a:solidFill>
                <a:latin typeface="Times New Roman" panose="02020603050405020304" pitchFamily="18" charset="0"/>
                <a:cs typeface="Times New Roman" panose="02020603050405020304" pitchFamily="18" charset="0"/>
              </a:rPr>
              <a:t> </a:t>
            </a:r>
            <a:r>
              <a:rPr lang="en-US" sz="2400" dirty="0" err="1">
                <a:solidFill>
                  <a:schemeClr val="bg2"/>
                </a:solidFill>
                <a:latin typeface="Times New Roman" panose="02020603050405020304" pitchFamily="18" charset="0"/>
                <a:cs typeface="Times New Roman" panose="02020603050405020304" pitchFamily="18" charset="0"/>
              </a:rPr>
              <a:t>đóng</a:t>
            </a:r>
            <a:r>
              <a:rPr lang="en-US" sz="2400" dirty="0">
                <a:solidFill>
                  <a:schemeClr val="bg2"/>
                </a:solidFill>
                <a:latin typeface="Times New Roman" panose="02020603050405020304" pitchFamily="18" charset="0"/>
                <a:cs typeface="Times New Roman" panose="02020603050405020304" pitchFamily="18" charset="0"/>
              </a:rPr>
              <a:t> </a:t>
            </a:r>
            <a:r>
              <a:rPr lang="en-US" sz="2400" dirty="0" err="1">
                <a:solidFill>
                  <a:schemeClr val="bg2"/>
                </a:solidFill>
                <a:latin typeface="Times New Roman" panose="02020603050405020304" pitchFamily="18" charset="0"/>
                <a:cs typeface="Times New Roman" panose="02020603050405020304" pitchFamily="18" charset="0"/>
              </a:rPr>
              <a:t>phần</a:t>
            </a:r>
            <a:r>
              <a:rPr lang="en-US" sz="2400" dirty="0">
                <a:solidFill>
                  <a:schemeClr val="bg2"/>
                </a:solidFill>
                <a:latin typeface="Times New Roman" panose="02020603050405020304" pitchFamily="18" charset="0"/>
                <a:cs typeface="Times New Roman" panose="02020603050405020304" pitchFamily="18" charset="0"/>
              </a:rPr>
              <a:t> </a:t>
            </a:r>
            <a:r>
              <a:rPr lang="en-US" sz="2400" err="1">
                <a:solidFill>
                  <a:schemeClr val="bg2"/>
                </a:solidFill>
                <a:latin typeface="Times New Roman" panose="02020603050405020304" pitchFamily="18" charset="0"/>
                <a:cs typeface="Times New Roman" panose="02020603050405020304" pitchFamily="18" charset="0"/>
              </a:rPr>
              <a:t>mềm</a:t>
            </a:r>
            <a:r>
              <a:rPr lang="en-US" sz="2400">
                <a:solidFill>
                  <a:schemeClr val="bg2"/>
                </a:solidFill>
                <a:latin typeface="Times New Roman" panose="02020603050405020304" pitchFamily="18" charset="0"/>
                <a:cs typeface="Times New Roman" panose="02020603050405020304" pitchFamily="18" charset="0"/>
              </a:rPr>
              <a:t> </a:t>
            </a:r>
            <a:r>
              <a:rPr lang="en-US" sz="2400" smtClean="0">
                <a:solidFill>
                  <a:schemeClr val="bg2"/>
                </a:solidFill>
                <a:latin typeface="Times New Roman" panose="02020603050405020304" pitchFamily="18" charset="0"/>
                <a:cs typeface="Times New Roman" panose="02020603050405020304" pitchFamily="18" charset="0"/>
              </a:rPr>
              <a:t>Windows </a:t>
            </a:r>
            <a:r>
              <a:rPr lang="en-US" sz="2400" dirty="0">
                <a:solidFill>
                  <a:schemeClr val="bg2"/>
                </a:solidFill>
                <a:latin typeface="Times New Roman" panose="02020603050405020304" pitchFamily="18" charset="0"/>
                <a:cs typeface="Times New Roman" panose="02020603050405020304" pitchFamily="18" charset="0"/>
              </a:rPr>
              <a:t>Media </a:t>
            </a:r>
            <a:r>
              <a:rPr lang="en-US" sz="2400" dirty="0" smtClean="0">
                <a:solidFill>
                  <a:schemeClr val="bg2"/>
                </a:solidFill>
                <a:latin typeface="Times New Roman" panose="02020603050405020304" pitchFamily="18" charset="0"/>
                <a:cs typeface="Times New Roman" panose="02020603050405020304" pitchFamily="18" charset="0"/>
              </a:rPr>
              <a:t>Player. </a:t>
            </a:r>
            <a:endParaRPr lang="en-US" sz="2400" dirty="0">
              <a:solidFill>
                <a:schemeClr val="bg2"/>
              </a:solidFill>
              <a:latin typeface="Times New Roman" panose="02020603050405020304" pitchFamily="18" charset="0"/>
              <a:cs typeface="Times New Roman" panose="02020603050405020304" pitchFamily="18" charset="0"/>
            </a:endParaRPr>
          </a:p>
        </p:txBody>
      </p:sp>
      <p:pic>
        <p:nvPicPr>
          <p:cNvPr id="2050" name="Picture 2" descr="Image result for play butt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35203" y="3179760"/>
            <a:ext cx="600075" cy="6000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stop butt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09664" y="3636961"/>
            <a:ext cx="549275" cy="54927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a:off x="2828683" y="2535911"/>
            <a:ext cx="600075" cy="561975"/>
          </a:xfrm>
          <a:prstGeom prst="rect">
            <a:avLst/>
          </a:prstGeom>
        </p:spPr>
      </p:pic>
    </p:spTree>
    <p:extLst>
      <p:ext uri="{BB962C8B-B14F-4D97-AF65-F5344CB8AC3E}">
        <p14:creationId xmlns:p14="http://schemas.microsoft.com/office/powerpoint/2010/main" val="24006691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68132" y="123782"/>
            <a:ext cx="11833412" cy="534551"/>
          </a:xfrm>
        </p:spPr>
        <p:txBody>
          <a:bodyPr/>
          <a:lstStyle/>
          <a:p>
            <a:pPr marL="0" indent="0" algn="just">
              <a:buNone/>
            </a:pPr>
            <a:r>
              <a:rPr lang="en-US" b="1" dirty="0" smtClean="0">
                <a:solidFill>
                  <a:srgbClr val="FFFF00"/>
                </a:solidFill>
              </a:rPr>
              <a:t>* </a:t>
            </a:r>
            <a:r>
              <a:rPr lang="en-US" b="1" dirty="0" err="1" smtClean="0">
                <a:solidFill>
                  <a:srgbClr val="FFFF00"/>
                </a:solidFill>
              </a:rPr>
              <a:t>Một</a:t>
            </a:r>
            <a:r>
              <a:rPr lang="en-US" b="1" dirty="0" smtClean="0">
                <a:solidFill>
                  <a:srgbClr val="FFFF00"/>
                </a:solidFill>
              </a:rPr>
              <a:t> </a:t>
            </a:r>
            <a:r>
              <a:rPr lang="en-US" b="1" dirty="0" err="1">
                <a:solidFill>
                  <a:srgbClr val="FFFF00"/>
                </a:solidFill>
              </a:rPr>
              <a:t>số</a:t>
            </a:r>
            <a:r>
              <a:rPr lang="en-US" b="1" dirty="0">
                <a:solidFill>
                  <a:srgbClr val="FFFF00"/>
                </a:solidFill>
              </a:rPr>
              <a:t> </a:t>
            </a:r>
            <a:r>
              <a:rPr lang="en-US" b="1" dirty="0" err="1">
                <a:solidFill>
                  <a:srgbClr val="FFFF00"/>
                </a:solidFill>
              </a:rPr>
              <a:t>chức</a:t>
            </a:r>
            <a:r>
              <a:rPr lang="en-US" b="1" dirty="0">
                <a:solidFill>
                  <a:srgbClr val="FFFF00"/>
                </a:solidFill>
              </a:rPr>
              <a:t> </a:t>
            </a:r>
            <a:r>
              <a:rPr lang="en-US" b="1" dirty="0" err="1">
                <a:solidFill>
                  <a:srgbClr val="FFFF00"/>
                </a:solidFill>
              </a:rPr>
              <a:t>năng</a:t>
            </a:r>
            <a:r>
              <a:rPr lang="en-US" b="1" dirty="0">
                <a:solidFill>
                  <a:srgbClr val="FFFF00"/>
                </a:solidFill>
              </a:rPr>
              <a:t> </a:t>
            </a:r>
            <a:r>
              <a:rPr lang="en-US" b="1" dirty="0" err="1">
                <a:solidFill>
                  <a:srgbClr val="FFFF00"/>
                </a:solidFill>
              </a:rPr>
              <a:t>chính</a:t>
            </a:r>
            <a:r>
              <a:rPr lang="en-US" b="1" dirty="0">
                <a:solidFill>
                  <a:srgbClr val="FFFF00"/>
                </a:solidFill>
              </a:rPr>
              <a:t> </a:t>
            </a:r>
            <a:r>
              <a:rPr lang="en-US" b="1" dirty="0" err="1">
                <a:solidFill>
                  <a:srgbClr val="FFFF00"/>
                </a:solidFill>
              </a:rPr>
              <a:t>của</a:t>
            </a:r>
            <a:r>
              <a:rPr lang="en-US" b="1" dirty="0">
                <a:solidFill>
                  <a:srgbClr val="FFFF00"/>
                </a:solidFill>
              </a:rPr>
              <a:t> </a:t>
            </a:r>
            <a:r>
              <a:rPr lang="en-US" b="1" dirty="0" err="1">
                <a:solidFill>
                  <a:srgbClr val="FFFF00"/>
                </a:solidFill>
              </a:rPr>
              <a:t>phần</a:t>
            </a:r>
            <a:r>
              <a:rPr lang="en-US" b="1" dirty="0">
                <a:solidFill>
                  <a:srgbClr val="FFFF00"/>
                </a:solidFill>
              </a:rPr>
              <a:t> </a:t>
            </a:r>
            <a:r>
              <a:rPr lang="en-US" b="1" dirty="0" err="1" smtClean="0">
                <a:solidFill>
                  <a:srgbClr val="FFFF00"/>
                </a:solidFill>
              </a:rPr>
              <a:t>mềm</a:t>
            </a:r>
            <a:r>
              <a:rPr lang="en-US" b="1" dirty="0" smtClean="0">
                <a:solidFill>
                  <a:srgbClr val="FFFF00"/>
                </a:solidFill>
              </a:rPr>
              <a:t> </a:t>
            </a:r>
            <a:r>
              <a:rPr lang="en-US" b="1" dirty="0">
                <a:solidFill>
                  <a:srgbClr val="FFFF00"/>
                </a:solidFill>
              </a:rPr>
              <a:t>Windows Media  Player</a:t>
            </a:r>
            <a:endParaRPr lang="en-US" b="1" dirty="0" smtClean="0">
              <a:solidFill>
                <a:srgbClr val="FFFF00"/>
              </a:solidFill>
            </a:endParaRPr>
          </a:p>
          <a:p>
            <a:pPr marL="0" indent="0" algn="just">
              <a:buNone/>
            </a:pPr>
            <a:endParaRPr lang="en-US" dirty="0">
              <a:solidFill>
                <a:srgbClr val="FFFF00"/>
              </a:solidFill>
            </a:endParaRPr>
          </a:p>
          <a:p>
            <a:pPr algn="just"/>
            <a:endParaRPr lang="en-US" dirty="0">
              <a:solidFill>
                <a:srgbClr val="FFFF00"/>
              </a:solidFill>
            </a:endParaRPr>
          </a:p>
        </p:txBody>
      </p:sp>
      <p:sp>
        <p:nvSpPr>
          <p:cNvPr id="3" name="Rectangle 2"/>
          <p:cNvSpPr/>
          <p:nvPr/>
        </p:nvSpPr>
        <p:spPr>
          <a:xfrm>
            <a:off x="497540" y="916175"/>
            <a:ext cx="11349317" cy="2292935"/>
          </a:xfrm>
          <a:prstGeom prst="rect">
            <a:avLst/>
          </a:prstGeom>
        </p:spPr>
        <p:txBody>
          <a:bodyPr wrap="square">
            <a:spAutoFit/>
          </a:bodyPr>
          <a:lstStyle/>
          <a:p>
            <a:pPr algn="just">
              <a:spcBef>
                <a:spcPts val="600"/>
              </a:spcBef>
            </a:pPr>
            <a:r>
              <a:rPr lang="en-US" sz="3200" dirty="0">
                <a:solidFill>
                  <a:schemeClr val="bg2"/>
                </a:solidFill>
                <a:latin typeface="Times New Roman" panose="02020603050405020304" pitchFamily="18" charset="0"/>
                <a:cs typeface="Times New Roman" panose="02020603050405020304" pitchFamily="18" charset="0"/>
              </a:rPr>
              <a:t>- </a:t>
            </a:r>
            <a:r>
              <a:rPr lang="en-US" sz="3200" b="1" dirty="0">
                <a:solidFill>
                  <a:schemeClr val="bg2"/>
                </a:solidFill>
                <a:latin typeface="Times New Roman" panose="02020603050405020304" pitchFamily="18" charset="0"/>
                <a:cs typeface="Times New Roman" panose="02020603050405020304" pitchFamily="18" charset="0"/>
              </a:rPr>
              <a:t>Playlist</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Danh</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sách</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các</a:t>
            </a:r>
            <a:r>
              <a:rPr lang="en-US" sz="3200" dirty="0">
                <a:solidFill>
                  <a:schemeClr val="bg2"/>
                </a:solidFill>
                <a:latin typeface="Times New Roman" panose="02020603050405020304" pitchFamily="18" charset="0"/>
                <a:cs typeface="Times New Roman" panose="02020603050405020304" pitchFamily="18" charset="0"/>
              </a:rPr>
              <a:t> </a:t>
            </a:r>
            <a:r>
              <a:rPr lang="en-US" sz="3200" b="1" dirty="0" err="1">
                <a:solidFill>
                  <a:schemeClr val="bg2"/>
                </a:solidFill>
                <a:latin typeface="Times New Roman" panose="02020603050405020304" pitchFamily="18" charset="0"/>
                <a:cs typeface="Times New Roman" panose="02020603050405020304" pitchFamily="18" charset="0"/>
              </a:rPr>
              <a:t>bài</a:t>
            </a:r>
            <a:r>
              <a:rPr lang="en-US" sz="3200" b="1" dirty="0">
                <a:solidFill>
                  <a:schemeClr val="bg2"/>
                </a:solidFill>
                <a:latin typeface="Times New Roman" panose="02020603050405020304" pitchFamily="18" charset="0"/>
                <a:cs typeface="Times New Roman" panose="02020603050405020304" pitchFamily="18" charset="0"/>
              </a:rPr>
              <a:t> </a:t>
            </a:r>
            <a:r>
              <a:rPr lang="en-US" sz="3200" b="1" dirty="0" err="1">
                <a:solidFill>
                  <a:schemeClr val="bg2"/>
                </a:solidFill>
                <a:latin typeface="Times New Roman" panose="02020603050405020304" pitchFamily="18" charset="0"/>
                <a:cs typeface="Times New Roman" panose="02020603050405020304" pitchFamily="18" charset="0"/>
              </a:rPr>
              <a:t>hát</a:t>
            </a:r>
            <a:r>
              <a:rPr lang="en-US" sz="3200" b="1"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đang</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mở</a:t>
            </a:r>
            <a:endParaRPr lang="en-US" sz="3200" dirty="0">
              <a:solidFill>
                <a:schemeClr val="bg2"/>
              </a:solidFill>
              <a:latin typeface="Times New Roman" panose="02020603050405020304" pitchFamily="18" charset="0"/>
              <a:cs typeface="Times New Roman" panose="02020603050405020304" pitchFamily="18" charset="0"/>
            </a:endParaRPr>
          </a:p>
          <a:p>
            <a:pPr algn="just">
              <a:spcBef>
                <a:spcPts val="600"/>
              </a:spcBef>
            </a:pPr>
            <a:r>
              <a:rPr lang="en-US" sz="3200" dirty="0">
                <a:solidFill>
                  <a:schemeClr val="bg2"/>
                </a:solidFill>
                <a:latin typeface="Times New Roman" panose="02020603050405020304" pitchFamily="18" charset="0"/>
                <a:cs typeface="Times New Roman" panose="02020603050405020304" pitchFamily="18" charset="0"/>
              </a:rPr>
              <a:t>- </a:t>
            </a:r>
            <a:r>
              <a:rPr lang="en-US" sz="3200" b="1" dirty="0">
                <a:solidFill>
                  <a:schemeClr val="bg2"/>
                </a:solidFill>
                <a:latin typeface="Times New Roman" panose="02020603050405020304" pitchFamily="18" charset="0"/>
                <a:cs typeface="Times New Roman" panose="02020603050405020304" pitchFamily="18" charset="0"/>
              </a:rPr>
              <a:t>Music</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danh</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sách</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các</a:t>
            </a:r>
            <a:r>
              <a:rPr lang="en-US" sz="3200" dirty="0">
                <a:solidFill>
                  <a:schemeClr val="bg2"/>
                </a:solidFill>
                <a:latin typeface="Times New Roman" panose="02020603050405020304" pitchFamily="18" charset="0"/>
                <a:cs typeface="Times New Roman" panose="02020603050405020304" pitchFamily="18" charset="0"/>
              </a:rPr>
              <a:t> </a:t>
            </a:r>
            <a:r>
              <a:rPr lang="en-US" sz="3200" b="1" dirty="0" err="1">
                <a:solidFill>
                  <a:schemeClr val="bg2"/>
                </a:solidFill>
                <a:latin typeface="Times New Roman" panose="02020603050405020304" pitchFamily="18" charset="0"/>
                <a:cs typeface="Times New Roman" panose="02020603050405020304" pitchFamily="18" charset="0"/>
              </a:rPr>
              <a:t>bài</a:t>
            </a:r>
            <a:r>
              <a:rPr lang="en-US" sz="3200" b="1" dirty="0">
                <a:solidFill>
                  <a:schemeClr val="bg2"/>
                </a:solidFill>
                <a:latin typeface="Times New Roman" panose="02020603050405020304" pitchFamily="18" charset="0"/>
                <a:cs typeface="Times New Roman" panose="02020603050405020304" pitchFamily="18" charset="0"/>
              </a:rPr>
              <a:t> </a:t>
            </a:r>
            <a:r>
              <a:rPr lang="en-US" sz="3200" b="1" dirty="0" err="1">
                <a:solidFill>
                  <a:schemeClr val="bg2"/>
                </a:solidFill>
                <a:latin typeface="Times New Roman" panose="02020603050405020304" pitchFamily="18" charset="0"/>
                <a:cs typeface="Times New Roman" panose="02020603050405020304" pitchFamily="18" charset="0"/>
              </a:rPr>
              <a:t>hát</a:t>
            </a:r>
            <a:r>
              <a:rPr lang="en-US" sz="3200" b="1" dirty="0">
                <a:solidFill>
                  <a:schemeClr val="bg2"/>
                </a:solidFill>
                <a:latin typeface="Times New Roman" panose="02020603050405020304" pitchFamily="18" charset="0"/>
                <a:cs typeface="Times New Roman" panose="02020603050405020304" pitchFamily="18" charset="0"/>
              </a:rPr>
              <a:t> </a:t>
            </a:r>
            <a:r>
              <a:rPr lang="en-US" sz="3200" b="1" dirty="0" err="1">
                <a:solidFill>
                  <a:schemeClr val="bg2"/>
                </a:solidFill>
                <a:latin typeface="Times New Roman" panose="02020603050405020304" pitchFamily="18" charset="0"/>
                <a:cs typeface="Times New Roman" panose="02020603050405020304" pitchFamily="18" charset="0"/>
              </a:rPr>
              <a:t>đã</a:t>
            </a:r>
            <a:r>
              <a:rPr lang="en-US" sz="3200" b="1" dirty="0">
                <a:solidFill>
                  <a:schemeClr val="bg2"/>
                </a:solidFill>
                <a:latin typeface="Times New Roman" panose="02020603050405020304" pitchFamily="18" charset="0"/>
                <a:cs typeface="Times New Roman" panose="02020603050405020304" pitchFamily="18" charset="0"/>
              </a:rPr>
              <a:t> </a:t>
            </a:r>
            <a:r>
              <a:rPr lang="en-US" sz="3200" b="1" dirty="0" err="1">
                <a:solidFill>
                  <a:schemeClr val="bg2"/>
                </a:solidFill>
                <a:latin typeface="Times New Roman" panose="02020603050405020304" pitchFamily="18" charset="0"/>
                <a:cs typeface="Times New Roman" panose="02020603050405020304" pitchFamily="18" charset="0"/>
              </a:rPr>
              <a:t>mở</a:t>
            </a:r>
            <a:r>
              <a:rPr lang="en-US" sz="3200" dirty="0">
                <a:solidFill>
                  <a:schemeClr val="bg2"/>
                </a:solidFill>
                <a:latin typeface="Times New Roman" panose="02020603050405020304" pitchFamily="18" charset="0"/>
                <a:cs typeface="Times New Roman" panose="02020603050405020304" pitchFamily="18" charset="0"/>
              </a:rPr>
              <a:t>, </a:t>
            </a:r>
            <a:r>
              <a:rPr lang="en-US" sz="3200" b="1" dirty="0" err="1">
                <a:solidFill>
                  <a:schemeClr val="bg2"/>
                </a:solidFill>
                <a:latin typeface="Times New Roman" panose="02020603050405020304" pitchFamily="18" charset="0"/>
                <a:cs typeface="Times New Roman" panose="02020603050405020304" pitchFamily="18" charset="0"/>
              </a:rPr>
              <a:t>đã</a:t>
            </a:r>
            <a:r>
              <a:rPr lang="en-US" sz="3200" b="1" dirty="0">
                <a:solidFill>
                  <a:schemeClr val="bg2"/>
                </a:solidFill>
                <a:latin typeface="Times New Roman" panose="02020603050405020304" pitchFamily="18" charset="0"/>
                <a:cs typeface="Times New Roman" panose="02020603050405020304" pitchFamily="18" charset="0"/>
              </a:rPr>
              <a:t> </a:t>
            </a:r>
            <a:r>
              <a:rPr lang="en-US" sz="3200" b="1" dirty="0" err="1">
                <a:solidFill>
                  <a:schemeClr val="bg2"/>
                </a:solidFill>
                <a:latin typeface="Times New Roman" panose="02020603050405020304" pitchFamily="18" charset="0"/>
                <a:cs typeface="Times New Roman" panose="02020603050405020304" pitchFamily="18" charset="0"/>
              </a:rPr>
              <a:t>có</a:t>
            </a:r>
            <a:r>
              <a:rPr lang="en-US" sz="3200" b="1"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trên</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máy</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tính</a:t>
            </a:r>
            <a:endParaRPr lang="en-US" sz="3200" dirty="0">
              <a:solidFill>
                <a:schemeClr val="bg2"/>
              </a:solidFill>
              <a:latin typeface="Times New Roman" panose="02020603050405020304" pitchFamily="18" charset="0"/>
              <a:cs typeface="Times New Roman" panose="02020603050405020304" pitchFamily="18" charset="0"/>
            </a:endParaRPr>
          </a:p>
          <a:p>
            <a:pPr algn="just">
              <a:spcBef>
                <a:spcPts val="600"/>
              </a:spcBef>
            </a:pPr>
            <a:r>
              <a:rPr lang="en-US" sz="3200" dirty="0">
                <a:solidFill>
                  <a:schemeClr val="bg2"/>
                </a:solidFill>
                <a:latin typeface="Times New Roman" panose="02020603050405020304" pitchFamily="18" charset="0"/>
                <a:cs typeface="Times New Roman" panose="02020603050405020304" pitchFamily="18" charset="0"/>
              </a:rPr>
              <a:t>- </a:t>
            </a:r>
            <a:r>
              <a:rPr lang="en-US" sz="3200" b="1" dirty="0">
                <a:solidFill>
                  <a:schemeClr val="bg2"/>
                </a:solidFill>
                <a:latin typeface="Times New Roman" panose="02020603050405020304" pitchFamily="18" charset="0"/>
                <a:cs typeface="Times New Roman" panose="02020603050405020304" pitchFamily="18" charset="0"/>
              </a:rPr>
              <a:t>Video:</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danh</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sách</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các</a:t>
            </a:r>
            <a:r>
              <a:rPr lang="en-US" sz="3200" dirty="0">
                <a:solidFill>
                  <a:schemeClr val="bg2"/>
                </a:solidFill>
                <a:latin typeface="Times New Roman" panose="02020603050405020304" pitchFamily="18" charset="0"/>
                <a:cs typeface="Times New Roman" panose="02020603050405020304" pitchFamily="18" charset="0"/>
              </a:rPr>
              <a:t> </a:t>
            </a:r>
            <a:r>
              <a:rPr lang="en-US" sz="3200" b="1" dirty="0" err="1">
                <a:solidFill>
                  <a:schemeClr val="bg2"/>
                </a:solidFill>
                <a:latin typeface="Times New Roman" panose="02020603050405020304" pitchFamily="18" charset="0"/>
                <a:cs typeface="Times New Roman" panose="02020603050405020304" pitchFamily="18" charset="0"/>
              </a:rPr>
              <a:t>đoạn</a:t>
            </a:r>
            <a:r>
              <a:rPr lang="en-US" sz="3200" b="1" dirty="0">
                <a:solidFill>
                  <a:schemeClr val="bg2"/>
                </a:solidFill>
                <a:latin typeface="Times New Roman" panose="02020603050405020304" pitchFamily="18" charset="0"/>
                <a:cs typeface="Times New Roman" panose="02020603050405020304" pitchFamily="18" charset="0"/>
              </a:rPr>
              <a:t> </a:t>
            </a:r>
            <a:r>
              <a:rPr lang="en-US" sz="3200" b="1" dirty="0" err="1">
                <a:solidFill>
                  <a:schemeClr val="bg2"/>
                </a:solidFill>
                <a:latin typeface="Times New Roman" panose="02020603050405020304" pitchFamily="18" charset="0"/>
                <a:cs typeface="Times New Roman" panose="02020603050405020304" pitchFamily="18" charset="0"/>
              </a:rPr>
              <a:t>phim</a:t>
            </a:r>
            <a:r>
              <a:rPr lang="en-US" sz="3200" b="1" dirty="0">
                <a:solidFill>
                  <a:schemeClr val="bg2"/>
                </a:solidFill>
                <a:latin typeface="Times New Roman" panose="02020603050405020304" pitchFamily="18" charset="0"/>
                <a:cs typeface="Times New Roman" panose="02020603050405020304" pitchFamily="18" charset="0"/>
              </a:rPr>
              <a:t> </a:t>
            </a:r>
            <a:r>
              <a:rPr lang="en-US" sz="3200" b="1" dirty="0" err="1">
                <a:solidFill>
                  <a:schemeClr val="bg2"/>
                </a:solidFill>
                <a:latin typeface="Times New Roman" panose="02020603050405020304" pitchFamily="18" charset="0"/>
                <a:cs typeface="Times New Roman" panose="02020603050405020304" pitchFamily="18" charset="0"/>
              </a:rPr>
              <a:t>đã</a:t>
            </a:r>
            <a:r>
              <a:rPr lang="en-US" sz="3200" b="1" dirty="0">
                <a:solidFill>
                  <a:schemeClr val="bg2"/>
                </a:solidFill>
                <a:latin typeface="Times New Roman" panose="02020603050405020304" pitchFamily="18" charset="0"/>
                <a:cs typeface="Times New Roman" panose="02020603050405020304" pitchFamily="18" charset="0"/>
              </a:rPr>
              <a:t> </a:t>
            </a:r>
            <a:r>
              <a:rPr lang="en-US" sz="3200" b="1" dirty="0" err="1">
                <a:solidFill>
                  <a:schemeClr val="bg2"/>
                </a:solidFill>
                <a:latin typeface="Times New Roman" panose="02020603050405020304" pitchFamily="18" charset="0"/>
                <a:cs typeface="Times New Roman" panose="02020603050405020304" pitchFamily="18" charset="0"/>
              </a:rPr>
              <a:t>mở</a:t>
            </a:r>
            <a:r>
              <a:rPr lang="en-US" sz="3200" dirty="0">
                <a:solidFill>
                  <a:schemeClr val="bg2"/>
                </a:solidFill>
                <a:latin typeface="Times New Roman" panose="02020603050405020304" pitchFamily="18" charset="0"/>
                <a:cs typeface="Times New Roman" panose="02020603050405020304" pitchFamily="18" charset="0"/>
              </a:rPr>
              <a:t>, </a:t>
            </a:r>
            <a:r>
              <a:rPr lang="en-US" sz="3200" b="1" dirty="0" err="1">
                <a:solidFill>
                  <a:schemeClr val="bg2"/>
                </a:solidFill>
                <a:latin typeface="Times New Roman" panose="02020603050405020304" pitchFamily="18" charset="0"/>
                <a:cs typeface="Times New Roman" panose="02020603050405020304" pitchFamily="18" charset="0"/>
              </a:rPr>
              <a:t>đã</a:t>
            </a:r>
            <a:r>
              <a:rPr lang="en-US" sz="3200" b="1" dirty="0">
                <a:solidFill>
                  <a:schemeClr val="bg2"/>
                </a:solidFill>
                <a:latin typeface="Times New Roman" panose="02020603050405020304" pitchFamily="18" charset="0"/>
                <a:cs typeface="Times New Roman" panose="02020603050405020304" pitchFamily="18" charset="0"/>
              </a:rPr>
              <a:t> </a:t>
            </a:r>
            <a:r>
              <a:rPr lang="en-US" sz="3200" b="1" dirty="0" err="1">
                <a:solidFill>
                  <a:schemeClr val="bg2"/>
                </a:solidFill>
                <a:latin typeface="Times New Roman" panose="02020603050405020304" pitchFamily="18" charset="0"/>
                <a:cs typeface="Times New Roman" panose="02020603050405020304" pitchFamily="18" charset="0"/>
              </a:rPr>
              <a:t>có</a:t>
            </a:r>
            <a:r>
              <a:rPr lang="en-US" sz="3200" b="1"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trên</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máy</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tính</a:t>
            </a:r>
            <a:endParaRPr lang="en-US" sz="3200" dirty="0">
              <a:solidFill>
                <a:schemeClr val="bg2"/>
              </a:solidFill>
              <a:latin typeface="Times New Roman" panose="02020603050405020304" pitchFamily="18" charset="0"/>
              <a:cs typeface="Times New Roman" panose="02020603050405020304" pitchFamily="18" charset="0"/>
            </a:endParaRPr>
          </a:p>
          <a:p>
            <a:pPr algn="just">
              <a:spcBef>
                <a:spcPts val="600"/>
              </a:spcBef>
            </a:pPr>
            <a:r>
              <a:rPr lang="en-US" sz="3200" dirty="0">
                <a:solidFill>
                  <a:schemeClr val="bg2"/>
                </a:solidFill>
                <a:latin typeface="Times New Roman" panose="02020603050405020304" pitchFamily="18" charset="0"/>
                <a:cs typeface="Times New Roman" panose="02020603050405020304" pitchFamily="18" charset="0"/>
              </a:rPr>
              <a:t>- </a:t>
            </a:r>
            <a:r>
              <a:rPr lang="en-US" sz="3200" b="1" dirty="0">
                <a:solidFill>
                  <a:schemeClr val="bg2"/>
                </a:solidFill>
                <a:latin typeface="Times New Roman" panose="02020603050405020304" pitchFamily="18" charset="0"/>
                <a:cs typeface="Times New Roman" panose="02020603050405020304" pitchFamily="18" charset="0"/>
              </a:rPr>
              <a:t>Pictures</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danh</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sách</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các</a:t>
            </a:r>
            <a:r>
              <a:rPr lang="en-US" sz="3200" dirty="0">
                <a:solidFill>
                  <a:schemeClr val="bg2"/>
                </a:solidFill>
                <a:latin typeface="Times New Roman" panose="02020603050405020304" pitchFamily="18" charset="0"/>
                <a:cs typeface="Times New Roman" panose="02020603050405020304" pitchFamily="18" charset="0"/>
              </a:rPr>
              <a:t> </a:t>
            </a:r>
            <a:r>
              <a:rPr lang="en-US" sz="3200" b="1" dirty="0" err="1">
                <a:solidFill>
                  <a:schemeClr val="bg2"/>
                </a:solidFill>
                <a:latin typeface="Times New Roman" panose="02020603050405020304" pitchFamily="18" charset="0"/>
                <a:cs typeface="Times New Roman" panose="02020603050405020304" pitchFamily="18" charset="0"/>
              </a:rPr>
              <a:t>tranh</a:t>
            </a:r>
            <a:r>
              <a:rPr lang="en-US" sz="3200" b="1" dirty="0">
                <a:solidFill>
                  <a:schemeClr val="bg2"/>
                </a:solidFill>
                <a:latin typeface="Times New Roman" panose="02020603050405020304" pitchFamily="18" charset="0"/>
                <a:cs typeface="Times New Roman" panose="02020603050405020304" pitchFamily="18" charset="0"/>
              </a:rPr>
              <a:t>, </a:t>
            </a:r>
            <a:r>
              <a:rPr lang="en-US" sz="3200" b="1" dirty="0" err="1">
                <a:solidFill>
                  <a:schemeClr val="bg2"/>
                </a:solidFill>
                <a:latin typeface="Times New Roman" panose="02020603050405020304" pitchFamily="18" charset="0"/>
                <a:cs typeface="Times New Roman" panose="02020603050405020304" pitchFamily="18" charset="0"/>
              </a:rPr>
              <a:t>ảnh</a:t>
            </a:r>
            <a:r>
              <a:rPr lang="en-US" sz="3200" dirty="0">
                <a:solidFill>
                  <a:schemeClr val="bg2"/>
                </a:solidFill>
                <a:latin typeface="Times New Roman" panose="02020603050405020304" pitchFamily="18" charset="0"/>
                <a:cs typeface="Times New Roman" panose="02020603050405020304" pitchFamily="18" charset="0"/>
              </a:rPr>
              <a:t> </a:t>
            </a:r>
            <a:r>
              <a:rPr lang="en-US" sz="3200" b="1" dirty="0" err="1">
                <a:solidFill>
                  <a:schemeClr val="bg2"/>
                </a:solidFill>
                <a:latin typeface="Times New Roman" panose="02020603050405020304" pitchFamily="18" charset="0"/>
                <a:cs typeface="Times New Roman" panose="02020603050405020304" pitchFamily="18" charset="0"/>
              </a:rPr>
              <a:t>đã</a:t>
            </a:r>
            <a:r>
              <a:rPr lang="en-US" sz="3200" b="1" dirty="0">
                <a:solidFill>
                  <a:schemeClr val="bg2"/>
                </a:solidFill>
                <a:latin typeface="Times New Roman" panose="02020603050405020304" pitchFamily="18" charset="0"/>
                <a:cs typeface="Times New Roman" panose="02020603050405020304" pitchFamily="18" charset="0"/>
              </a:rPr>
              <a:t> </a:t>
            </a:r>
            <a:r>
              <a:rPr lang="en-US" sz="3200" b="1" dirty="0" err="1">
                <a:solidFill>
                  <a:schemeClr val="bg2"/>
                </a:solidFill>
                <a:latin typeface="Times New Roman" panose="02020603050405020304" pitchFamily="18" charset="0"/>
                <a:cs typeface="Times New Roman" panose="02020603050405020304" pitchFamily="18" charset="0"/>
              </a:rPr>
              <a:t>mở</a:t>
            </a:r>
            <a:r>
              <a:rPr lang="en-US" sz="3200" b="1" dirty="0">
                <a:solidFill>
                  <a:schemeClr val="bg2"/>
                </a:solidFill>
                <a:latin typeface="Times New Roman" panose="02020603050405020304" pitchFamily="18" charset="0"/>
                <a:cs typeface="Times New Roman" panose="02020603050405020304" pitchFamily="18" charset="0"/>
              </a:rPr>
              <a:t>, </a:t>
            </a:r>
            <a:r>
              <a:rPr lang="en-US" sz="3200" b="1" dirty="0" err="1">
                <a:solidFill>
                  <a:schemeClr val="bg2"/>
                </a:solidFill>
                <a:latin typeface="Times New Roman" panose="02020603050405020304" pitchFamily="18" charset="0"/>
                <a:cs typeface="Times New Roman" panose="02020603050405020304" pitchFamily="18" charset="0"/>
              </a:rPr>
              <a:t>đã</a:t>
            </a:r>
            <a:r>
              <a:rPr lang="en-US" sz="3200" b="1" dirty="0">
                <a:solidFill>
                  <a:schemeClr val="bg2"/>
                </a:solidFill>
                <a:latin typeface="Times New Roman" panose="02020603050405020304" pitchFamily="18" charset="0"/>
                <a:cs typeface="Times New Roman" panose="02020603050405020304" pitchFamily="18" charset="0"/>
              </a:rPr>
              <a:t> </a:t>
            </a:r>
            <a:r>
              <a:rPr lang="en-US" sz="3200" b="1" dirty="0" err="1">
                <a:solidFill>
                  <a:schemeClr val="bg2"/>
                </a:solidFill>
                <a:latin typeface="Times New Roman" panose="02020603050405020304" pitchFamily="18" charset="0"/>
                <a:cs typeface="Times New Roman" panose="02020603050405020304" pitchFamily="18" charset="0"/>
              </a:rPr>
              <a:t>có</a:t>
            </a:r>
            <a:r>
              <a:rPr lang="en-US" sz="3200" b="1"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trên</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máy</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tính</a:t>
            </a:r>
            <a:endParaRPr lang="en-US" sz="3200" dirty="0">
              <a:solidFill>
                <a:schemeClr val="bg2"/>
              </a:solidFill>
              <a:latin typeface="Times New Roman" panose="02020603050405020304" pitchFamily="18" charset="0"/>
              <a:cs typeface="Times New Roman" panose="02020603050405020304" pitchFamily="18" charset="0"/>
            </a:endParaRPr>
          </a:p>
        </p:txBody>
      </p:sp>
      <p:sp>
        <p:nvSpPr>
          <p:cNvPr id="4" name="Rectangle 3"/>
          <p:cNvSpPr/>
          <p:nvPr/>
        </p:nvSpPr>
        <p:spPr>
          <a:xfrm>
            <a:off x="551508" y="3356557"/>
            <a:ext cx="10891939" cy="584775"/>
          </a:xfrm>
          <a:prstGeom prst="rect">
            <a:avLst/>
          </a:prstGeom>
        </p:spPr>
        <p:txBody>
          <a:bodyPr wrap="square">
            <a:spAutoFit/>
          </a:bodyPr>
          <a:lstStyle/>
          <a:p>
            <a:pPr algn="just"/>
            <a:r>
              <a:rPr lang="en-US" sz="3200" i="1" dirty="0" smtClean="0">
                <a:solidFill>
                  <a:schemeClr val="bg2"/>
                </a:solidFill>
                <a:latin typeface="Times New Roman" panose="02020603050405020304" pitchFamily="18" charset="0"/>
                <a:cs typeface="Times New Roman" panose="02020603050405020304" pitchFamily="18" charset="0"/>
              </a:rPr>
              <a:t>* </a:t>
            </a:r>
            <a:r>
              <a:rPr lang="en-US" sz="3200" i="1" dirty="0" err="1" smtClean="0">
                <a:solidFill>
                  <a:schemeClr val="bg2"/>
                </a:solidFill>
                <a:latin typeface="Times New Roman" panose="02020603050405020304" pitchFamily="18" charset="0"/>
                <a:cs typeface="Times New Roman" panose="02020603050405020304" pitchFamily="18" charset="0"/>
              </a:rPr>
              <a:t>Nhận</a:t>
            </a:r>
            <a:r>
              <a:rPr lang="en-US" sz="3200" i="1" dirty="0" smtClean="0">
                <a:solidFill>
                  <a:schemeClr val="bg2"/>
                </a:solidFill>
                <a:latin typeface="Times New Roman" panose="02020603050405020304" pitchFamily="18" charset="0"/>
                <a:cs typeface="Times New Roman" panose="02020603050405020304" pitchFamily="18" charset="0"/>
              </a:rPr>
              <a:t> </a:t>
            </a:r>
            <a:r>
              <a:rPr lang="en-US" sz="3200" i="1" dirty="0" err="1">
                <a:solidFill>
                  <a:schemeClr val="bg2"/>
                </a:solidFill>
                <a:latin typeface="Times New Roman" panose="02020603050405020304" pitchFamily="18" charset="0"/>
                <a:cs typeface="Times New Roman" panose="02020603050405020304" pitchFamily="18" charset="0"/>
              </a:rPr>
              <a:t>xét</a:t>
            </a:r>
            <a:r>
              <a:rPr lang="en-US" sz="3200" i="1" dirty="0">
                <a:solidFill>
                  <a:schemeClr val="bg2"/>
                </a:solidFill>
                <a:latin typeface="Times New Roman" panose="02020603050405020304" pitchFamily="18" charset="0"/>
                <a:cs typeface="Times New Roman" panose="02020603050405020304" pitchFamily="18" charset="0"/>
              </a:rPr>
              <a:t> </a:t>
            </a:r>
            <a:r>
              <a:rPr lang="en-US" sz="3200" i="1" dirty="0" err="1">
                <a:solidFill>
                  <a:schemeClr val="bg2"/>
                </a:solidFill>
                <a:latin typeface="Times New Roman" panose="02020603050405020304" pitchFamily="18" charset="0"/>
                <a:cs typeface="Times New Roman" panose="02020603050405020304" pitchFamily="18" charset="0"/>
              </a:rPr>
              <a:t>về</a:t>
            </a:r>
            <a:r>
              <a:rPr lang="en-US" sz="3200" i="1" dirty="0">
                <a:solidFill>
                  <a:schemeClr val="bg2"/>
                </a:solidFill>
                <a:latin typeface="Times New Roman" panose="02020603050405020304" pitchFamily="18" charset="0"/>
                <a:cs typeface="Times New Roman" panose="02020603050405020304" pitchFamily="18" charset="0"/>
              </a:rPr>
              <a:t> </a:t>
            </a:r>
            <a:r>
              <a:rPr lang="en-US" sz="3200" i="1" dirty="0" err="1">
                <a:solidFill>
                  <a:schemeClr val="bg2"/>
                </a:solidFill>
                <a:latin typeface="Times New Roman" panose="02020603050405020304" pitchFamily="18" charset="0"/>
                <a:cs typeface="Times New Roman" panose="02020603050405020304" pitchFamily="18" charset="0"/>
              </a:rPr>
              <a:t>hai</a:t>
            </a:r>
            <a:r>
              <a:rPr lang="en-US" sz="3200" i="1" dirty="0">
                <a:solidFill>
                  <a:schemeClr val="bg2"/>
                </a:solidFill>
                <a:latin typeface="Times New Roman" panose="02020603050405020304" pitchFamily="18" charset="0"/>
                <a:cs typeface="Times New Roman" panose="02020603050405020304" pitchFamily="18" charset="0"/>
              </a:rPr>
              <a:t> </a:t>
            </a:r>
            <a:r>
              <a:rPr lang="en-US" sz="3200" i="1" dirty="0" err="1">
                <a:solidFill>
                  <a:schemeClr val="bg2"/>
                </a:solidFill>
                <a:latin typeface="Times New Roman" panose="02020603050405020304" pitchFamily="18" charset="0"/>
                <a:cs typeface="Times New Roman" panose="02020603050405020304" pitchFamily="18" charset="0"/>
              </a:rPr>
              <a:t>nút</a:t>
            </a:r>
            <a:r>
              <a:rPr lang="en-US" sz="3200" i="1" dirty="0">
                <a:solidFill>
                  <a:schemeClr val="bg2"/>
                </a:solidFill>
                <a:latin typeface="Times New Roman" panose="02020603050405020304" pitchFamily="18" charset="0"/>
                <a:cs typeface="Times New Roman" panose="02020603050405020304" pitchFamily="18" charset="0"/>
              </a:rPr>
              <a:t> </a:t>
            </a:r>
            <a:r>
              <a:rPr lang="en-US" sz="3200" b="1" i="1" dirty="0">
                <a:solidFill>
                  <a:schemeClr val="bg2"/>
                </a:solidFill>
                <a:latin typeface="Times New Roman" panose="02020603050405020304" pitchFamily="18" charset="0"/>
                <a:cs typeface="Times New Roman" panose="02020603050405020304" pitchFamily="18" charset="0"/>
              </a:rPr>
              <a:t>Play </a:t>
            </a:r>
            <a:r>
              <a:rPr lang="en-US" sz="3200" i="1" dirty="0" err="1">
                <a:solidFill>
                  <a:schemeClr val="bg2"/>
                </a:solidFill>
                <a:latin typeface="Times New Roman" panose="02020603050405020304" pitchFamily="18" charset="0"/>
                <a:cs typeface="Times New Roman" panose="02020603050405020304" pitchFamily="18" charset="0"/>
              </a:rPr>
              <a:t>và</a:t>
            </a:r>
            <a:r>
              <a:rPr lang="en-US" sz="3200" i="1" dirty="0">
                <a:solidFill>
                  <a:schemeClr val="bg2"/>
                </a:solidFill>
                <a:latin typeface="Times New Roman" panose="02020603050405020304" pitchFamily="18" charset="0"/>
                <a:cs typeface="Times New Roman" panose="02020603050405020304" pitchFamily="18" charset="0"/>
              </a:rPr>
              <a:t> </a:t>
            </a:r>
            <a:r>
              <a:rPr lang="en-US" sz="3200" b="1" i="1" dirty="0">
                <a:solidFill>
                  <a:schemeClr val="bg2"/>
                </a:solidFill>
                <a:latin typeface="Times New Roman" panose="02020603050405020304" pitchFamily="18" charset="0"/>
                <a:cs typeface="Times New Roman" panose="02020603050405020304" pitchFamily="18" charset="0"/>
              </a:rPr>
              <a:t>Stop</a:t>
            </a:r>
          </a:p>
        </p:txBody>
      </p:sp>
      <p:sp>
        <p:nvSpPr>
          <p:cNvPr id="5" name="Rectangle 4"/>
          <p:cNvSpPr/>
          <p:nvPr/>
        </p:nvSpPr>
        <p:spPr>
          <a:xfrm>
            <a:off x="954918" y="3973770"/>
            <a:ext cx="10891939" cy="584775"/>
          </a:xfrm>
          <a:prstGeom prst="rect">
            <a:avLst/>
          </a:prstGeom>
        </p:spPr>
        <p:txBody>
          <a:bodyPr wrap="square">
            <a:spAutoFit/>
          </a:bodyPr>
          <a:lstStyle/>
          <a:p>
            <a:pPr algn="just"/>
            <a:r>
              <a:rPr lang="en-US" sz="3200" b="1" dirty="0" smtClean="0">
                <a:solidFill>
                  <a:schemeClr val="bg2"/>
                </a:solidFill>
                <a:latin typeface="Times New Roman" panose="02020603050405020304" pitchFamily="18" charset="0"/>
                <a:cs typeface="Times New Roman" panose="02020603050405020304" pitchFamily="18" charset="0"/>
              </a:rPr>
              <a:t> - Play: </a:t>
            </a:r>
            <a:r>
              <a:rPr lang="en-US" sz="3200" b="1" dirty="0" err="1" smtClean="0">
                <a:solidFill>
                  <a:schemeClr val="bg2"/>
                </a:solidFill>
                <a:latin typeface="Times New Roman" panose="02020603050405020304" pitchFamily="18" charset="0"/>
                <a:cs typeface="Times New Roman" panose="02020603050405020304" pitchFamily="18" charset="0"/>
              </a:rPr>
              <a:t>chạy</a:t>
            </a:r>
            <a:r>
              <a:rPr lang="en-US" sz="3200" b="1" dirty="0" smtClean="0">
                <a:solidFill>
                  <a:schemeClr val="bg2"/>
                </a:solidFill>
                <a:latin typeface="Times New Roman" panose="02020603050405020304" pitchFamily="18" charset="0"/>
                <a:cs typeface="Times New Roman" panose="02020603050405020304" pitchFamily="18" charset="0"/>
              </a:rPr>
              <a:t> </a:t>
            </a:r>
            <a:r>
              <a:rPr lang="en-US" sz="3200" b="1" dirty="0" err="1" smtClean="0">
                <a:solidFill>
                  <a:schemeClr val="bg2"/>
                </a:solidFill>
                <a:latin typeface="Times New Roman" panose="02020603050405020304" pitchFamily="18" charset="0"/>
                <a:cs typeface="Times New Roman" panose="02020603050405020304" pitchFamily="18" charset="0"/>
              </a:rPr>
              <a:t>nhạc</a:t>
            </a:r>
            <a:r>
              <a:rPr lang="en-US" sz="3200" b="1" dirty="0" smtClean="0">
                <a:solidFill>
                  <a:schemeClr val="bg2"/>
                </a:solidFill>
                <a:latin typeface="Times New Roman" panose="02020603050405020304" pitchFamily="18" charset="0"/>
                <a:cs typeface="Times New Roman" panose="02020603050405020304" pitchFamily="18" charset="0"/>
              </a:rPr>
              <a:t> (audio) </a:t>
            </a:r>
            <a:r>
              <a:rPr lang="en-US" sz="3200" b="1" dirty="0" err="1" smtClean="0">
                <a:solidFill>
                  <a:schemeClr val="bg2"/>
                </a:solidFill>
                <a:latin typeface="Times New Roman" panose="02020603050405020304" pitchFamily="18" charset="0"/>
                <a:cs typeface="Times New Roman" panose="02020603050405020304" pitchFamily="18" charset="0"/>
              </a:rPr>
              <a:t>đang</a:t>
            </a:r>
            <a:r>
              <a:rPr lang="en-US" sz="3200" b="1" dirty="0" smtClean="0">
                <a:solidFill>
                  <a:schemeClr val="bg2"/>
                </a:solidFill>
                <a:latin typeface="Times New Roman" panose="02020603050405020304" pitchFamily="18" charset="0"/>
                <a:cs typeface="Times New Roman" panose="02020603050405020304" pitchFamily="18" charset="0"/>
              </a:rPr>
              <a:t> </a:t>
            </a:r>
            <a:r>
              <a:rPr lang="en-US" sz="3200" b="1" dirty="0" err="1" smtClean="0">
                <a:solidFill>
                  <a:schemeClr val="bg2"/>
                </a:solidFill>
                <a:latin typeface="Times New Roman" panose="02020603050405020304" pitchFamily="18" charset="0"/>
                <a:cs typeface="Times New Roman" panose="02020603050405020304" pitchFamily="18" charset="0"/>
              </a:rPr>
              <a:t>chọn</a:t>
            </a:r>
            <a:endParaRPr lang="en-US" sz="3200" b="1" dirty="0">
              <a:solidFill>
                <a:schemeClr val="bg2"/>
              </a:solidFill>
              <a:latin typeface="Times New Roman" panose="02020603050405020304" pitchFamily="18" charset="0"/>
              <a:cs typeface="Times New Roman" panose="02020603050405020304" pitchFamily="18" charset="0"/>
            </a:endParaRPr>
          </a:p>
        </p:txBody>
      </p:sp>
      <p:sp>
        <p:nvSpPr>
          <p:cNvPr id="6" name="Rectangle 5"/>
          <p:cNvSpPr/>
          <p:nvPr/>
        </p:nvSpPr>
        <p:spPr>
          <a:xfrm>
            <a:off x="954918" y="4558545"/>
            <a:ext cx="10717217" cy="584775"/>
          </a:xfrm>
          <a:prstGeom prst="rect">
            <a:avLst/>
          </a:prstGeom>
        </p:spPr>
        <p:txBody>
          <a:bodyPr wrap="square">
            <a:spAutoFit/>
          </a:bodyPr>
          <a:lstStyle/>
          <a:p>
            <a:pPr algn="just"/>
            <a:r>
              <a:rPr lang="en-US" sz="3200" b="1" dirty="0" smtClean="0">
                <a:solidFill>
                  <a:schemeClr val="bg2"/>
                </a:solidFill>
                <a:latin typeface="Times New Roman" panose="02020603050405020304" pitchFamily="18" charset="0"/>
                <a:cs typeface="Times New Roman" panose="02020603050405020304" pitchFamily="18" charset="0"/>
              </a:rPr>
              <a:t> - Stop: </a:t>
            </a:r>
            <a:r>
              <a:rPr lang="en-US" sz="3200" b="1" dirty="0" err="1" smtClean="0">
                <a:solidFill>
                  <a:schemeClr val="bg2"/>
                </a:solidFill>
                <a:latin typeface="Times New Roman" panose="02020603050405020304" pitchFamily="18" charset="0"/>
                <a:cs typeface="Times New Roman" panose="02020603050405020304" pitchFamily="18" charset="0"/>
              </a:rPr>
              <a:t>dừng</a:t>
            </a:r>
            <a:r>
              <a:rPr lang="en-US" sz="3200" b="1" dirty="0" smtClean="0">
                <a:solidFill>
                  <a:schemeClr val="bg2"/>
                </a:solidFill>
                <a:latin typeface="Times New Roman" panose="02020603050405020304" pitchFamily="18" charset="0"/>
                <a:cs typeface="Times New Roman" panose="02020603050405020304" pitchFamily="18" charset="0"/>
              </a:rPr>
              <a:t> </a:t>
            </a:r>
            <a:r>
              <a:rPr lang="en-US" sz="3200" b="1" dirty="0" err="1" smtClean="0">
                <a:solidFill>
                  <a:schemeClr val="bg2"/>
                </a:solidFill>
                <a:latin typeface="Times New Roman" panose="02020603050405020304" pitchFamily="18" charset="0"/>
                <a:cs typeface="Times New Roman" panose="02020603050405020304" pitchFamily="18" charset="0"/>
              </a:rPr>
              <a:t>chạy</a:t>
            </a:r>
            <a:r>
              <a:rPr lang="en-US" sz="3200" b="1" dirty="0" smtClean="0">
                <a:solidFill>
                  <a:schemeClr val="bg2"/>
                </a:solidFill>
                <a:latin typeface="Times New Roman" panose="02020603050405020304" pitchFamily="18" charset="0"/>
                <a:cs typeface="Times New Roman" panose="02020603050405020304" pitchFamily="18" charset="0"/>
              </a:rPr>
              <a:t> </a:t>
            </a:r>
            <a:r>
              <a:rPr lang="en-US" sz="3200" b="1" dirty="0" err="1" smtClean="0">
                <a:solidFill>
                  <a:schemeClr val="bg2"/>
                </a:solidFill>
                <a:latin typeface="Times New Roman" panose="02020603050405020304" pitchFamily="18" charset="0"/>
                <a:cs typeface="Times New Roman" panose="02020603050405020304" pitchFamily="18" charset="0"/>
              </a:rPr>
              <a:t>nhạc</a:t>
            </a:r>
            <a:r>
              <a:rPr lang="en-US" sz="3200" b="1" dirty="0" smtClean="0">
                <a:solidFill>
                  <a:schemeClr val="bg2"/>
                </a:solidFill>
                <a:latin typeface="Times New Roman" panose="02020603050405020304" pitchFamily="18" charset="0"/>
                <a:cs typeface="Times New Roman" panose="02020603050405020304" pitchFamily="18" charset="0"/>
              </a:rPr>
              <a:t> (audio)</a:t>
            </a:r>
            <a:endParaRPr lang="en-US" sz="3200" b="1" dirty="0">
              <a:solidFill>
                <a:schemeClr val="bg2"/>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rotWithShape="1">
          <a:blip r:embed="rId2"/>
          <a:srcRect l="10898" t="7537" r="10658" b="15992"/>
          <a:stretch/>
        </p:blipFill>
        <p:spPr>
          <a:xfrm>
            <a:off x="7543798" y="3209110"/>
            <a:ext cx="4303059" cy="2358462"/>
          </a:xfrm>
          <a:prstGeom prst="rect">
            <a:avLst/>
          </a:prstGeom>
        </p:spPr>
      </p:pic>
    </p:spTree>
    <p:extLst>
      <p:ext uri="{BB962C8B-B14F-4D97-AF65-F5344CB8AC3E}">
        <p14:creationId xmlns:p14="http://schemas.microsoft.com/office/powerpoint/2010/main" val="3048565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b="1" dirty="0" err="1" smtClean="0"/>
              <a:t>Hoạt</a:t>
            </a:r>
            <a:r>
              <a:rPr lang="en-US" b="1" dirty="0" smtClean="0"/>
              <a:t> </a:t>
            </a:r>
            <a:r>
              <a:rPr lang="en-US" b="1" dirty="0" err="1" smtClean="0"/>
              <a:t>động</a:t>
            </a:r>
            <a:r>
              <a:rPr lang="en-US" b="1" dirty="0" smtClean="0"/>
              <a:t> </a:t>
            </a:r>
            <a:r>
              <a:rPr lang="en-US" b="1" dirty="0" err="1" smtClean="0"/>
              <a:t>thực</a:t>
            </a:r>
            <a:r>
              <a:rPr lang="en-US" b="1" dirty="0" smtClean="0"/>
              <a:t> </a:t>
            </a:r>
            <a:r>
              <a:rPr lang="en-US" b="1" dirty="0" err="1" smtClean="0"/>
              <a:t>hành</a:t>
            </a:r>
            <a:r>
              <a:rPr lang="en-US" b="1" dirty="0" smtClean="0"/>
              <a:t> </a:t>
            </a:r>
            <a:r>
              <a:rPr lang="en-US" b="1" dirty="0" err="1" smtClean="0"/>
              <a:t>và</a:t>
            </a:r>
            <a:r>
              <a:rPr lang="en-US" b="1" dirty="0" smtClean="0"/>
              <a:t> </a:t>
            </a:r>
            <a:r>
              <a:rPr lang="en-US" b="1" dirty="0" err="1" smtClean="0"/>
              <a:t>nhận</a:t>
            </a:r>
            <a:r>
              <a:rPr lang="en-US" b="1" dirty="0" smtClean="0"/>
              <a:t> </a:t>
            </a:r>
            <a:r>
              <a:rPr lang="en-US" b="1" dirty="0" err="1" smtClean="0"/>
              <a:t>xét</a:t>
            </a:r>
            <a:endParaRPr lang="en-US" b="1" dirty="0"/>
          </a:p>
        </p:txBody>
      </p:sp>
      <p:sp>
        <p:nvSpPr>
          <p:cNvPr id="8" name="TextBox 7"/>
          <p:cNvSpPr txBox="1"/>
          <p:nvPr/>
        </p:nvSpPr>
        <p:spPr>
          <a:xfrm>
            <a:off x="34918" y="116716"/>
            <a:ext cx="4314825" cy="46166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Chủ</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đề</a:t>
            </a:r>
            <a:r>
              <a:rPr lang="en-US" sz="2400" baseline="0" dirty="0" smtClean="0">
                <a:latin typeface="Times New Roman" panose="02020603050405020304" pitchFamily="18" charset="0"/>
                <a:cs typeface="Times New Roman" panose="02020603050405020304" pitchFamily="18" charset="0"/>
              </a:rPr>
              <a:t> 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Phần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mềm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máy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tính</a:t>
            </a:r>
            <a:endParaRPr lang="en-US" sz="2400" dirty="0" smtClean="0">
              <a:latin typeface="Times New Roman" panose="02020603050405020304" pitchFamily="18" charset="0"/>
              <a:cs typeface="Times New Roman" panose="02020603050405020304" pitchFamily="18" charset="0"/>
            </a:endParaRPr>
          </a:p>
        </p:txBody>
      </p:sp>
      <p:sp>
        <p:nvSpPr>
          <p:cNvPr id="9" name="TextBox 8"/>
          <p:cNvSpPr txBox="1"/>
          <p:nvPr/>
        </p:nvSpPr>
        <p:spPr>
          <a:xfrm>
            <a:off x="6578591" y="116716"/>
            <a:ext cx="5576887" cy="461665"/>
          </a:xfrm>
          <a:prstGeom prst="rect">
            <a:avLst/>
          </a:prstGeom>
          <a:noFill/>
        </p:spPr>
        <p:txBody>
          <a:bodyPr wrap="square" rtlCol="0">
            <a:spAutoFit/>
          </a:bodyPr>
          <a:lstStyle>
            <a:defPPr>
              <a:defRPr lang="en-US"/>
            </a:defPPr>
          </a:lstStyle>
          <a:p>
            <a:pPr lvl="0" algn="r"/>
            <a:r>
              <a:rPr lang="en-US" sz="2400" dirty="0" err="1" smtClean="0">
                <a:latin typeface="Times New Roman" panose="02020603050405020304" pitchFamily="18" charset="0"/>
                <a:cs typeface="Times New Roman" panose="02020603050405020304" pitchFamily="18" charset="0"/>
              </a:rPr>
              <a:t>Bài</a:t>
            </a:r>
            <a:r>
              <a:rPr lang="en-US" sz="2400" baseline="0" dirty="0" smtClean="0">
                <a:latin typeface="Times New Roman" panose="02020603050405020304" pitchFamily="18" charset="0"/>
                <a:cs typeface="Times New Roman" panose="02020603050405020304" pitchFamily="18" charset="0"/>
              </a:rPr>
              <a:t> 2</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Tớ</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sử</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dụng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ứng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dụng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nào</a:t>
            </a:r>
            <a:r>
              <a:rPr lang="en-US" sz="2400" dirty="0" smtClean="0">
                <a:latin typeface="Times New Roman" panose="02020603050405020304" pitchFamily="18" charset="0"/>
                <a:cs typeface="Times New Roman" panose="02020603050405020304" pitchFamily="18" charset="0"/>
              </a:rPr>
              <a:t>?</a:t>
            </a:r>
          </a:p>
        </p:txBody>
      </p:sp>
      <p:sp>
        <p:nvSpPr>
          <p:cNvPr id="19" name="TextBox 18"/>
          <p:cNvSpPr txBox="1"/>
          <p:nvPr/>
        </p:nvSpPr>
        <p:spPr>
          <a:xfrm>
            <a:off x="486132" y="1373777"/>
            <a:ext cx="11011103" cy="5693866"/>
          </a:xfrm>
          <a:prstGeom prst="rect">
            <a:avLst/>
          </a:prstGeom>
          <a:noFill/>
        </p:spPr>
        <p:txBody>
          <a:bodyPr wrap="square" rtlCol="0">
            <a:spAutoFit/>
          </a:bodyPr>
          <a:lstStyle/>
          <a:p>
            <a:pPr algn="just"/>
            <a:r>
              <a:rPr lang="en-US" sz="2600" dirty="0" smtClean="0">
                <a:solidFill>
                  <a:schemeClr val="bg2"/>
                </a:solidFill>
                <a:latin typeface="Times New Roman" panose="02020603050405020304" pitchFamily="18" charset="0"/>
                <a:cs typeface="Times New Roman" panose="02020603050405020304" pitchFamily="18" charset="0"/>
              </a:rPr>
              <a:t>Trong </a:t>
            </a:r>
            <a:r>
              <a:rPr lang="en-US" sz="2600" dirty="0" err="1" smtClean="0">
                <a:solidFill>
                  <a:schemeClr val="bg2"/>
                </a:solidFill>
                <a:latin typeface="Times New Roman" panose="02020603050405020304" pitchFamily="18" charset="0"/>
                <a:cs typeface="Times New Roman" panose="02020603050405020304" pitchFamily="18" charset="0"/>
              </a:rPr>
              <a:t>hoạt</a:t>
            </a:r>
            <a:r>
              <a:rPr lang="en-US" sz="2600" dirty="0" smtClean="0">
                <a:solidFill>
                  <a:schemeClr val="bg2"/>
                </a:solidFill>
                <a:latin typeface="Times New Roman" panose="02020603050405020304" pitchFamily="18" charset="0"/>
                <a:cs typeface="Times New Roman" panose="02020603050405020304" pitchFamily="18" charset="0"/>
              </a:rPr>
              <a:t> </a:t>
            </a:r>
            <a:r>
              <a:rPr lang="en-US" sz="2600" dirty="0" err="1" smtClean="0">
                <a:solidFill>
                  <a:schemeClr val="bg2"/>
                </a:solidFill>
                <a:latin typeface="Times New Roman" panose="02020603050405020304" pitchFamily="18" charset="0"/>
                <a:cs typeface="Times New Roman" panose="02020603050405020304" pitchFamily="18" charset="0"/>
              </a:rPr>
              <a:t>động</a:t>
            </a:r>
            <a:r>
              <a:rPr lang="en-US" sz="2600" dirty="0" smtClean="0">
                <a:solidFill>
                  <a:schemeClr val="bg2"/>
                </a:solidFill>
                <a:latin typeface="Times New Roman" panose="02020603050405020304" pitchFamily="18" charset="0"/>
                <a:cs typeface="Times New Roman" panose="02020603050405020304" pitchFamily="18" charset="0"/>
              </a:rPr>
              <a:t> </a:t>
            </a:r>
            <a:r>
              <a:rPr lang="en-US" sz="2600" dirty="0" err="1" smtClean="0">
                <a:solidFill>
                  <a:schemeClr val="bg2"/>
                </a:solidFill>
                <a:latin typeface="Times New Roman" panose="02020603050405020304" pitchFamily="18" charset="0"/>
                <a:cs typeface="Times New Roman" panose="02020603050405020304" pitchFamily="18" charset="0"/>
              </a:rPr>
              <a:t>này</a:t>
            </a:r>
            <a:r>
              <a:rPr lang="en-US" sz="2600" dirty="0" smtClean="0">
                <a:solidFill>
                  <a:schemeClr val="bg2"/>
                </a:solidFill>
                <a:latin typeface="Times New Roman" panose="02020603050405020304" pitchFamily="18" charset="0"/>
                <a:cs typeface="Times New Roman" panose="02020603050405020304" pitchFamily="18" charset="0"/>
              </a:rPr>
              <a:t>, </a:t>
            </a:r>
            <a:r>
              <a:rPr lang="en-US" sz="2600" dirty="0" err="1" smtClean="0">
                <a:solidFill>
                  <a:schemeClr val="bg2"/>
                </a:solidFill>
                <a:latin typeface="Times New Roman" panose="02020603050405020304" pitchFamily="18" charset="0"/>
                <a:cs typeface="Times New Roman" panose="02020603050405020304" pitchFamily="18" charset="0"/>
              </a:rPr>
              <a:t>cô</a:t>
            </a:r>
            <a:r>
              <a:rPr lang="en-US" sz="2600" dirty="0" smtClean="0">
                <a:solidFill>
                  <a:schemeClr val="bg2"/>
                </a:solidFill>
                <a:latin typeface="Times New Roman" panose="02020603050405020304" pitchFamily="18" charset="0"/>
                <a:cs typeface="Times New Roman" panose="02020603050405020304" pitchFamily="18" charset="0"/>
              </a:rPr>
              <a:t> </a:t>
            </a:r>
            <a:r>
              <a:rPr lang="en-US" sz="2600" dirty="0" err="1" smtClean="0">
                <a:solidFill>
                  <a:schemeClr val="bg2"/>
                </a:solidFill>
                <a:latin typeface="Times New Roman" panose="02020603050405020304" pitchFamily="18" charset="0"/>
                <a:cs typeface="Times New Roman" panose="02020603050405020304" pitchFamily="18" charset="0"/>
              </a:rPr>
              <a:t>giáo</a:t>
            </a:r>
            <a:r>
              <a:rPr lang="en-US" sz="2600" dirty="0" smtClean="0">
                <a:solidFill>
                  <a:schemeClr val="bg2"/>
                </a:solidFill>
                <a:latin typeface="Times New Roman" panose="02020603050405020304" pitchFamily="18" charset="0"/>
                <a:cs typeface="Times New Roman" panose="02020603050405020304" pitchFamily="18" charset="0"/>
              </a:rPr>
              <a:t> </a:t>
            </a:r>
            <a:r>
              <a:rPr lang="en-US" sz="2600" dirty="0" err="1" smtClean="0">
                <a:solidFill>
                  <a:schemeClr val="bg2"/>
                </a:solidFill>
                <a:latin typeface="Times New Roman" panose="02020603050405020304" pitchFamily="18" charset="0"/>
                <a:cs typeface="Times New Roman" panose="02020603050405020304" pitchFamily="18" charset="0"/>
              </a:rPr>
              <a:t>sẽ</a:t>
            </a:r>
            <a:r>
              <a:rPr lang="en-US" sz="2600" dirty="0" smtClean="0">
                <a:solidFill>
                  <a:schemeClr val="bg2"/>
                </a:solidFill>
                <a:latin typeface="Times New Roman" panose="02020603050405020304" pitchFamily="18" charset="0"/>
                <a:cs typeface="Times New Roman" panose="02020603050405020304" pitchFamily="18" charset="0"/>
              </a:rPr>
              <a:t> </a:t>
            </a:r>
            <a:r>
              <a:rPr lang="en-US" sz="2600" dirty="0" err="1" smtClean="0">
                <a:solidFill>
                  <a:schemeClr val="bg2"/>
                </a:solidFill>
                <a:latin typeface="Times New Roman" panose="02020603050405020304" pitchFamily="18" charset="0"/>
                <a:cs typeface="Times New Roman" panose="02020603050405020304" pitchFamily="18" charset="0"/>
              </a:rPr>
              <a:t>hướng</a:t>
            </a:r>
            <a:r>
              <a:rPr lang="en-US" sz="2600" dirty="0" smtClean="0">
                <a:solidFill>
                  <a:schemeClr val="bg2"/>
                </a:solidFill>
                <a:latin typeface="Times New Roman" panose="02020603050405020304" pitchFamily="18" charset="0"/>
                <a:cs typeface="Times New Roman" panose="02020603050405020304" pitchFamily="18" charset="0"/>
              </a:rPr>
              <a:t> </a:t>
            </a:r>
            <a:r>
              <a:rPr lang="en-US" sz="2600" dirty="0" err="1" smtClean="0">
                <a:solidFill>
                  <a:schemeClr val="bg2"/>
                </a:solidFill>
                <a:latin typeface="Times New Roman" panose="02020603050405020304" pitchFamily="18" charset="0"/>
                <a:cs typeface="Times New Roman" panose="02020603050405020304" pitchFamily="18" charset="0"/>
              </a:rPr>
              <a:t>dẫn</a:t>
            </a:r>
            <a:r>
              <a:rPr lang="en-US" sz="2600" dirty="0" smtClean="0">
                <a:solidFill>
                  <a:schemeClr val="bg2"/>
                </a:solidFill>
                <a:latin typeface="Times New Roman" panose="02020603050405020304" pitchFamily="18" charset="0"/>
                <a:cs typeface="Times New Roman" panose="02020603050405020304" pitchFamily="18" charset="0"/>
              </a:rPr>
              <a:t> </a:t>
            </a:r>
            <a:r>
              <a:rPr lang="en-US" sz="2600" dirty="0" err="1" smtClean="0">
                <a:solidFill>
                  <a:schemeClr val="bg2"/>
                </a:solidFill>
                <a:latin typeface="Times New Roman" panose="02020603050405020304" pitchFamily="18" charset="0"/>
                <a:cs typeface="Times New Roman" panose="02020603050405020304" pitchFamily="18" charset="0"/>
              </a:rPr>
              <a:t>các</a:t>
            </a:r>
            <a:r>
              <a:rPr lang="en-US" sz="2600" dirty="0" smtClean="0">
                <a:solidFill>
                  <a:schemeClr val="bg2"/>
                </a:solidFill>
                <a:latin typeface="Times New Roman" panose="02020603050405020304" pitchFamily="18" charset="0"/>
                <a:cs typeface="Times New Roman" panose="02020603050405020304" pitchFamily="18" charset="0"/>
              </a:rPr>
              <a:t> </a:t>
            </a:r>
            <a:r>
              <a:rPr lang="en-US" sz="2600" dirty="0" err="1" smtClean="0">
                <a:solidFill>
                  <a:schemeClr val="bg2"/>
                </a:solidFill>
                <a:latin typeface="Times New Roman" panose="02020603050405020304" pitchFamily="18" charset="0"/>
                <a:cs typeface="Times New Roman" panose="02020603050405020304" pitchFamily="18" charset="0"/>
              </a:rPr>
              <a:t>em</a:t>
            </a:r>
            <a:r>
              <a:rPr lang="en-US" sz="2600" dirty="0" smtClean="0">
                <a:solidFill>
                  <a:schemeClr val="bg2"/>
                </a:solidFill>
                <a:latin typeface="Times New Roman" panose="02020603050405020304" pitchFamily="18" charset="0"/>
                <a:cs typeface="Times New Roman" panose="02020603050405020304" pitchFamily="18" charset="0"/>
              </a:rPr>
              <a:t> </a:t>
            </a:r>
            <a:r>
              <a:rPr lang="en-US" sz="2600" dirty="0" err="1" smtClean="0">
                <a:solidFill>
                  <a:schemeClr val="bg2"/>
                </a:solidFill>
                <a:latin typeface="Times New Roman" panose="02020603050405020304" pitchFamily="18" charset="0"/>
                <a:cs typeface="Times New Roman" panose="02020603050405020304" pitchFamily="18" charset="0"/>
              </a:rPr>
              <a:t>làm</a:t>
            </a:r>
            <a:r>
              <a:rPr lang="en-US" sz="2600" dirty="0" smtClean="0">
                <a:solidFill>
                  <a:schemeClr val="bg2"/>
                </a:solidFill>
                <a:latin typeface="Times New Roman" panose="02020603050405020304" pitchFamily="18" charset="0"/>
                <a:cs typeface="Times New Roman" panose="02020603050405020304" pitchFamily="18" charset="0"/>
              </a:rPr>
              <a:t> </a:t>
            </a:r>
            <a:r>
              <a:rPr lang="en-US" sz="2600" dirty="0" err="1" smtClean="0">
                <a:solidFill>
                  <a:schemeClr val="bg2"/>
                </a:solidFill>
                <a:latin typeface="Times New Roman" panose="02020603050405020304" pitchFamily="18" charset="0"/>
                <a:cs typeface="Times New Roman" panose="02020603050405020304" pitchFamily="18" charset="0"/>
              </a:rPr>
              <a:t>quen</a:t>
            </a:r>
            <a:r>
              <a:rPr lang="en-US" sz="2600" dirty="0" smtClean="0">
                <a:solidFill>
                  <a:schemeClr val="bg2"/>
                </a:solidFill>
                <a:latin typeface="Times New Roman" panose="02020603050405020304" pitchFamily="18" charset="0"/>
                <a:cs typeface="Times New Roman" panose="02020603050405020304" pitchFamily="18" charset="0"/>
              </a:rPr>
              <a:t> </a:t>
            </a:r>
            <a:r>
              <a:rPr lang="en-US" sz="2600" dirty="0" err="1" smtClean="0">
                <a:solidFill>
                  <a:schemeClr val="bg2"/>
                </a:solidFill>
                <a:latin typeface="Times New Roman" panose="02020603050405020304" pitchFamily="18" charset="0"/>
                <a:cs typeface="Times New Roman" panose="02020603050405020304" pitchFamily="18" charset="0"/>
              </a:rPr>
              <a:t>với</a:t>
            </a:r>
            <a:r>
              <a:rPr lang="en-US" sz="2600" dirty="0" smtClean="0">
                <a:solidFill>
                  <a:schemeClr val="bg2"/>
                </a:solidFill>
                <a:latin typeface="Times New Roman" panose="02020603050405020304" pitchFamily="18" charset="0"/>
                <a:cs typeface="Times New Roman" panose="02020603050405020304" pitchFamily="18" charset="0"/>
              </a:rPr>
              <a:t> </a:t>
            </a:r>
            <a:r>
              <a:rPr lang="en-US" sz="2600" dirty="0" err="1" smtClean="0">
                <a:solidFill>
                  <a:schemeClr val="bg2"/>
                </a:solidFill>
                <a:latin typeface="Times New Roman" panose="02020603050405020304" pitchFamily="18" charset="0"/>
                <a:cs typeface="Times New Roman" panose="02020603050405020304" pitchFamily="18" charset="0"/>
              </a:rPr>
              <a:t>phần</a:t>
            </a:r>
            <a:r>
              <a:rPr lang="en-US" sz="2600" dirty="0" smtClean="0">
                <a:solidFill>
                  <a:schemeClr val="bg2"/>
                </a:solidFill>
                <a:latin typeface="Times New Roman" panose="02020603050405020304" pitchFamily="18" charset="0"/>
                <a:cs typeface="Times New Roman" panose="02020603050405020304" pitchFamily="18" charset="0"/>
              </a:rPr>
              <a:t> </a:t>
            </a:r>
            <a:r>
              <a:rPr lang="en-US" sz="2600" dirty="0" err="1" smtClean="0">
                <a:solidFill>
                  <a:schemeClr val="bg2"/>
                </a:solidFill>
                <a:latin typeface="Times New Roman" panose="02020603050405020304" pitchFamily="18" charset="0"/>
                <a:cs typeface="Times New Roman" panose="02020603050405020304" pitchFamily="18" charset="0"/>
              </a:rPr>
              <a:t>mềm</a:t>
            </a:r>
            <a:r>
              <a:rPr lang="en-US" sz="2600" dirty="0">
                <a:solidFill>
                  <a:schemeClr val="bg2"/>
                </a:solidFill>
                <a:latin typeface="Times New Roman" panose="02020603050405020304" pitchFamily="18" charset="0"/>
                <a:cs typeface="Times New Roman" panose="02020603050405020304" pitchFamily="18" charset="0"/>
              </a:rPr>
              <a:t> </a:t>
            </a:r>
            <a:r>
              <a:rPr lang="en-US" sz="2600" b="1" dirty="0" smtClean="0">
                <a:solidFill>
                  <a:schemeClr val="bg2"/>
                </a:solidFill>
                <a:latin typeface="Times New Roman" panose="02020603050405020304" pitchFamily="18" charset="0"/>
                <a:cs typeface="Times New Roman" panose="02020603050405020304" pitchFamily="18" charset="0"/>
              </a:rPr>
              <a:t>Paint</a:t>
            </a:r>
            <a:r>
              <a:rPr lang="en-US" sz="2600" dirty="0" smtClean="0">
                <a:solidFill>
                  <a:schemeClr val="bg2"/>
                </a:solidFill>
                <a:latin typeface="Times New Roman" panose="02020603050405020304" pitchFamily="18" charset="0"/>
                <a:cs typeface="Times New Roman" panose="02020603050405020304" pitchFamily="18" charset="0"/>
              </a:rPr>
              <a:t> </a:t>
            </a:r>
            <a:r>
              <a:rPr lang="en-US" sz="2600" dirty="0" err="1" smtClean="0">
                <a:solidFill>
                  <a:schemeClr val="bg2"/>
                </a:solidFill>
                <a:latin typeface="Times New Roman" panose="02020603050405020304" pitchFamily="18" charset="0"/>
                <a:cs typeface="Times New Roman" panose="02020603050405020304" pitchFamily="18" charset="0"/>
              </a:rPr>
              <a:t>trên</a:t>
            </a:r>
            <a:r>
              <a:rPr lang="en-US" sz="2600" dirty="0" smtClean="0">
                <a:solidFill>
                  <a:schemeClr val="bg2"/>
                </a:solidFill>
                <a:latin typeface="Times New Roman" panose="02020603050405020304" pitchFamily="18" charset="0"/>
                <a:cs typeface="Times New Roman" panose="02020603050405020304" pitchFamily="18" charset="0"/>
              </a:rPr>
              <a:t> </a:t>
            </a:r>
            <a:r>
              <a:rPr lang="en-US" sz="2600" dirty="0" err="1" smtClean="0">
                <a:solidFill>
                  <a:schemeClr val="bg2"/>
                </a:solidFill>
                <a:latin typeface="Times New Roman" panose="02020603050405020304" pitchFamily="18" charset="0"/>
                <a:cs typeface="Times New Roman" panose="02020603050405020304" pitchFamily="18" charset="0"/>
              </a:rPr>
              <a:t>máy</a:t>
            </a:r>
            <a:r>
              <a:rPr lang="en-US" sz="2600" dirty="0" smtClean="0">
                <a:solidFill>
                  <a:schemeClr val="bg2"/>
                </a:solidFill>
                <a:latin typeface="Times New Roman" panose="02020603050405020304" pitchFamily="18" charset="0"/>
                <a:cs typeface="Times New Roman" panose="02020603050405020304" pitchFamily="18" charset="0"/>
              </a:rPr>
              <a:t> </a:t>
            </a:r>
            <a:r>
              <a:rPr lang="en-US" sz="2600" dirty="0" err="1" smtClean="0">
                <a:solidFill>
                  <a:schemeClr val="bg2"/>
                </a:solidFill>
                <a:latin typeface="Times New Roman" panose="02020603050405020304" pitchFamily="18" charset="0"/>
                <a:cs typeface="Times New Roman" panose="02020603050405020304" pitchFamily="18" charset="0"/>
              </a:rPr>
              <a:t>tính</a:t>
            </a:r>
            <a:r>
              <a:rPr lang="en-US" sz="2600" dirty="0" smtClean="0">
                <a:solidFill>
                  <a:schemeClr val="bg2"/>
                </a:solidFill>
                <a:latin typeface="Times New Roman" panose="02020603050405020304" pitchFamily="18" charset="0"/>
                <a:cs typeface="Times New Roman" panose="02020603050405020304" pitchFamily="18" charset="0"/>
              </a:rPr>
              <a:t> </a:t>
            </a:r>
            <a:r>
              <a:rPr lang="en-US" sz="2600" dirty="0" err="1" smtClean="0">
                <a:solidFill>
                  <a:schemeClr val="bg2"/>
                </a:solidFill>
                <a:latin typeface="Times New Roman" panose="02020603050405020304" pitchFamily="18" charset="0"/>
                <a:cs typeface="Times New Roman" panose="02020603050405020304" pitchFamily="18" charset="0"/>
              </a:rPr>
              <a:t>để</a:t>
            </a:r>
            <a:r>
              <a:rPr lang="en-US" sz="2600" dirty="0" smtClean="0">
                <a:solidFill>
                  <a:schemeClr val="bg2"/>
                </a:solidFill>
                <a:latin typeface="Times New Roman" panose="02020603050405020304" pitchFamily="18" charset="0"/>
                <a:cs typeface="Times New Roman" panose="02020603050405020304" pitchFamily="18" charset="0"/>
              </a:rPr>
              <a:t> </a:t>
            </a:r>
            <a:r>
              <a:rPr lang="en-US" sz="2600" dirty="0" err="1" smtClean="0">
                <a:solidFill>
                  <a:schemeClr val="bg2"/>
                </a:solidFill>
                <a:latin typeface="Times New Roman" panose="02020603050405020304" pitchFamily="18" charset="0"/>
                <a:cs typeface="Times New Roman" panose="02020603050405020304" pitchFamily="18" charset="0"/>
              </a:rPr>
              <a:t>vẽ</a:t>
            </a:r>
            <a:r>
              <a:rPr lang="en-US" sz="2600" dirty="0" smtClean="0">
                <a:solidFill>
                  <a:schemeClr val="bg2"/>
                </a:solidFill>
                <a:latin typeface="Times New Roman" panose="02020603050405020304" pitchFamily="18" charset="0"/>
                <a:cs typeface="Times New Roman" panose="02020603050405020304" pitchFamily="18" charset="0"/>
              </a:rPr>
              <a:t> </a:t>
            </a:r>
            <a:r>
              <a:rPr lang="en-US" sz="2600" b="1" dirty="0" err="1" smtClean="0">
                <a:solidFill>
                  <a:schemeClr val="bg2"/>
                </a:solidFill>
                <a:latin typeface="Times New Roman" panose="02020603050405020304" pitchFamily="18" charset="0"/>
                <a:cs typeface="Times New Roman" panose="02020603050405020304" pitchFamily="18" charset="0"/>
              </a:rPr>
              <a:t>quả</a:t>
            </a:r>
            <a:r>
              <a:rPr lang="en-US" sz="2600" b="1" dirty="0" smtClean="0">
                <a:solidFill>
                  <a:schemeClr val="bg2"/>
                </a:solidFill>
                <a:latin typeface="Times New Roman" panose="02020603050405020304" pitchFamily="18" charset="0"/>
                <a:cs typeface="Times New Roman" panose="02020603050405020304" pitchFamily="18" charset="0"/>
              </a:rPr>
              <a:t> </a:t>
            </a:r>
            <a:r>
              <a:rPr lang="en-US" sz="2600" b="1" dirty="0" err="1" smtClean="0">
                <a:solidFill>
                  <a:schemeClr val="bg2"/>
                </a:solidFill>
                <a:latin typeface="Times New Roman" panose="02020603050405020304" pitchFamily="18" charset="0"/>
                <a:cs typeface="Times New Roman" panose="02020603050405020304" pitchFamily="18" charset="0"/>
              </a:rPr>
              <a:t>núi</a:t>
            </a:r>
            <a:r>
              <a:rPr lang="en-US" sz="2600" b="1" dirty="0" smtClean="0">
                <a:solidFill>
                  <a:schemeClr val="bg2"/>
                </a:solidFill>
                <a:latin typeface="Times New Roman" panose="02020603050405020304" pitchFamily="18" charset="0"/>
                <a:cs typeface="Times New Roman" panose="02020603050405020304" pitchFamily="18" charset="0"/>
              </a:rPr>
              <a:t> </a:t>
            </a:r>
            <a:r>
              <a:rPr lang="en-US" sz="2600" b="1" dirty="0" err="1" smtClean="0">
                <a:solidFill>
                  <a:schemeClr val="bg2"/>
                </a:solidFill>
                <a:latin typeface="Times New Roman" panose="02020603050405020304" pitchFamily="18" charset="0"/>
                <a:cs typeface="Times New Roman" panose="02020603050405020304" pitchFamily="18" charset="0"/>
              </a:rPr>
              <a:t>phủ</a:t>
            </a:r>
            <a:r>
              <a:rPr lang="en-US" sz="2600" b="1" dirty="0" smtClean="0">
                <a:solidFill>
                  <a:schemeClr val="bg2"/>
                </a:solidFill>
                <a:latin typeface="Times New Roman" panose="02020603050405020304" pitchFamily="18" charset="0"/>
                <a:cs typeface="Times New Roman" panose="02020603050405020304" pitchFamily="18" charset="0"/>
              </a:rPr>
              <a:t> </a:t>
            </a:r>
            <a:r>
              <a:rPr lang="en-US" sz="2600" b="1" dirty="0" err="1" smtClean="0">
                <a:solidFill>
                  <a:schemeClr val="bg2"/>
                </a:solidFill>
                <a:latin typeface="Times New Roman" panose="02020603050405020304" pitchFamily="18" charset="0"/>
                <a:cs typeface="Times New Roman" panose="02020603050405020304" pitchFamily="18" charset="0"/>
              </a:rPr>
              <a:t>tuyết</a:t>
            </a:r>
            <a:r>
              <a:rPr lang="en-US" sz="2600" dirty="0" smtClean="0">
                <a:solidFill>
                  <a:schemeClr val="bg2"/>
                </a:solidFill>
                <a:latin typeface="Times New Roman" panose="02020603050405020304" pitchFamily="18" charset="0"/>
                <a:cs typeface="Times New Roman" panose="02020603050405020304" pitchFamily="18" charset="0"/>
              </a:rPr>
              <a:t>:</a:t>
            </a:r>
          </a:p>
          <a:p>
            <a:pPr marL="457200" indent="-457200" algn="just">
              <a:buFont typeface="Wingdings 2" panose="05020102010507070707" pitchFamily="18" charset="2"/>
              <a:buChar char=""/>
            </a:pPr>
            <a:r>
              <a:rPr lang="en-US" sz="2400" b="1" dirty="0" err="1" smtClean="0">
                <a:solidFill>
                  <a:schemeClr val="bg2"/>
                </a:solidFill>
                <a:latin typeface="Times New Roman" panose="02020603050405020304" pitchFamily="18" charset="0"/>
                <a:cs typeface="Times New Roman" panose="02020603050405020304" pitchFamily="18" charset="0"/>
              </a:rPr>
              <a:t>Bước</a:t>
            </a:r>
            <a:r>
              <a:rPr lang="en-US" sz="2400" b="1" dirty="0" smtClean="0">
                <a:solidFill>
                  <a:schemeClr val="bg2"/>
                </a:solidFill>
                <a:latin typeface="Times New Roman" panose="02020603050405020304" pitchFamily="18" charset="0"/>
                <a:cs typeface="Times New Roman" panose="02020603050405020304" pitchFamily="18" charset="0"/>
              </a:rPr>
              <a:t> 1</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Nhấp</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chuột</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vào</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b="1" dirty="0" smtClean="0">
                <a:solidFill>
                  <a:schemeClr val="bg2"/>
                </a:solidFill>
                <a:latin typeface="Times New Roman" panose="02020603050405020304" pitchFamily="18" charset="0"/>
                <a:cs typeface="Times New Roman" panose="02020603050405020304" pitchFamily="18" charset="0"/>
              </a:rPr>
              <a:t>Start</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b="1" dirty="0" smtClean="0">
                <a:solidFill>
                  <a:schemeClr val="bg2"/>
                </a:solidFill>
                <a:latin typeface="Times New Roman" panose="02020603050405020304" pitchFamily="18" charset="0"/>
                <a:cs typeface="Times New Roman" panose="02020603050405020304" pitchFamily="18" charset="0"/>
              </a:rPr>
              <a:t>All</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b="1" dirty="0" smtClean="0">
                <a:solidFill>
                  <a:schemeClr val="bg2"/>
                </a:solidFill>
                <a:latin typeface="Times New Roman" panose="02020603050405020304" pitchFamily="18" charset="0"/>
                <a:cs typeface="Times New Roman" panose="02020603050405020304" pitchFamily="18" charset="0"/>
              </a:rPr>
              <a:t>Programs</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b="1" dirty="0" smtClean="0">
                <a:solidFill>
                  <a:schemeClr val="bg2"/>
                </a:solidFill>
                <a:latin typeface="Times New Roman" panose="02020603050405020304" pitchFamily="18" charset="0"/>
                <a:cs typeface="Times New Roman" panose="02020603050405020304" pitchFamily="18" charset="0"/>
              </a:rPr>
              <a:t>Accessories</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và</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chọn</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b="1" dirty="0" smtClean="0">
                <a:solidFill>
                  <a:schemeClr val="bg2"/>
                </a:solidFill>
                <a:latin typeface="Times New Roman" panose="02020603050405020304" pitchFamily="18" charset="0"/>
                <a:cs typeface="Times New Roman" panose="02020603050405020304" pitchFamily="18" charset="0"/>
              </a:rPr>
              <a:t>Paint</a:t>
            </a:r>
            <a:r>
              <a:rPr lang="en-US" sz="2400" dirty="0" smtClean="0">
                <a:solidFill>
                  <a:schemeClr val="bg2"/>
                </a:solidFill>
                <a:latin typeface="Times New Roman" panose="02020603050405020304" pitchFamily="18" charset="0"/>
                <a:cs typeface="Times New Roman" panose="02020603050405020304" pitchFamily="18" charset="0"/>
              </a:rPr>
              <a:t>.</a:t>
            </a:r>
          </a:p>
          <a:p>
            <a:pPr marL="457200" indent="-457200" algn="just">
              <a:buFont typeface="Wingdings 2" panose="05020102010507070707" pitchFamily="18" charset="2"/>
              <a:buChar char=""/>
            </a:pPr>
            <a:r>
              <a:rPr lang="en-US" sz="2400" b="1" dirty="0" err="1" smtClean="0">
                <a:solidFill>
                  <a:schemeClr val="bg2"/>
                </a:solidFill>
                <a:latin typeface="Times New Roman" panose="02020603050405020304" pitchFamily="18" charset="0"/>
                <a:cs typeface="Times New Roman" panose="02020603050405020304" pitchFamily="18" charset="0"/>
              </a:rPr>
              <a:t>Bước</a:t>
            </a:r>
            <a:r>
              <a:rPr lang="en-US" sz="2400" b="1" dirty="0" smtClean="0">
                <a:solidFill>
                  <a:schemeClr val="bg2"/>
                </a:solidFill>
                <a:latin typeface="Times New Roman" panose="02020603050405020304" pitchFamily="18" charset="0"/>
                <a:cs typeface="Times New Roman" panose="02020603050405020304" pitchFamily="18" charset="0"/>
              </a:rPr>
              <a:t> 2</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Trên</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thẻ</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b="1" dirty="0" smtClean="0">
                <a:solidFill>
                  <a:schemeClr val="bg2"/>
                </a:solidFill>
                <a:latin typeface="Times New Roman" panose="02020603050405020304" pitchFamily="18" charset="0"/>
                <a:cs typeface="Times New Roman" panose="02020603050405020304" pitchFamily="18" charset="0"/>
              </a:rPr>
              <a:t>Home</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nhóm</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b="1" dirty="0" smtClean="0">
                <a:solidFill>
                  <a:schemeClr val="bg2"/>
                </a:solidFill>
                <a:latin typeface="Times New Roman" panose="02020603050405020304" pitchFamily="18" charset="0"/>
                <a:cs typeface="Times New Roman" panose="02020603050405020304" pitchFamily="18" charset="0"/>
              </a:rPr>
              <a:t>Shapes,</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nhấp</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chọn</a:t>
            </a:r>
            <a:r>
              <a:rPr lang="en-US" sz="2400" dirty="0" smtClean="0">
                <a:solidFill>
                  <a:schemeClr val="bg2"/>
                </a:solidFill>
                <a:latin typeface="Times New Roman" panose="02020603050405020304" pitchFamily="18" charset="0"/>
                <a:cs typeface="Times New Roman" panose="02020603050405020304" pitchFamily="18" charset="0"/>
              </a:rPr>
              <a:t>       .</a:t>
            </a:r>
            <a:endParaRPr lang="en-US" sz="2400" b="1" dirty="0" smtClean="0">
              <a:solidFill>
                <a:schemeClr val="bg2"/>
              </a:solidFill>
              <a:latin typeface="Times New Roman" panose="02020603050405020304" pitchFamily="18" charset="0"/>
              <a:cs typeface="Times New Roman" panose="02020603050405020304" pitchFamily="18" charset="0"/>
            </a:endParaRPr>
          </a:p>
          <a:p>
            <a:pPr marL="457200" indent="-457200" algn="just">
              <a:buFont typeface="Wingdings 2" panose="05020102010507070707" pitchFamily="18" charset="2"/>
              <a:buChar char=""/>
            </a:pPr>
            <a:r>
              <a:rPr lang="en-US" sz="2400" b="1" dirty="0" err="1" smtClean="0">
                <a:solidFill>
                  <a:schemeClr val="bg2"/>
                </a:solidFill>
                <a:latin typeface="Times New Roman" panose="02020603050405020304" pitchFamily="18" charset="0"/>
                <a:cs typeface="Times New Roman" panose="02020603050405020304" pitchFamily="18" charset="0"/>
              </a:rPr>
              <a:t>Bước</a:t>
            </a:r>
            <a:r>
              <a:rPr lang="en-US" sz="2400" b="1" dirty="0" smtClean="0">
                <a:solidFill>
                  <a:schemeClr val="bg2"/>
                </a:solidFill>
                <a:latin typeface="Times New Roman" panose="02020603050405020304" pitchFamily="18" charset="0"/>
                <a:cs typeface="Times New Roman" panose="02020603050405020304" pitchFamily="18" charset="0"/>
              </a:rPr>
              <a:t> 3: </a:t>
            </a:r>
            <a:r>
              <a:rPr lang="en-US" sz="2400" dirty="0" err="1" smtClean="0">
                <a:solidFill>
                  <a:schemeClr val="bg2"/>
                </a:solidFill>
                <a:latin typeface="Times New Roman" panose="02020603050405020304" pitchFamily="18" charset="0"/>
                <a:cs typeface="Times New Roman" panose="02020603050405020304" pitchFamily="18" charset="0"/>
              </a:rPr>
              <a:t>Vẽ</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hình</a:t>
            </a:r>
            <a:r>
              <a:rPr lang="en-US" sz="2400" dirty="0" smtClean="0">
                <a:solidFill>
                  <a:schemeClr val="bg2"/>
                </a:solidFill>
                <a:latin typeface="Times New Roman" panose="02020603050405020304" pitchFamily="18" charset="0"/>
                <a:cs typeface="Times New Roman" panose="02020603050405020304" pitchFamily="18" charset="0"/>
              </a:rPr>
              <a:t> tam </a:t>
            </a:r>
            <a:r>
              <a:rPr lang="en-US" sz="2400" dirty="0" err="1" smtClean="0">
                <a:solidFill>
                  <a:schemeClr val="bg2"/>
                </a:solidFill>
                <a:latin typeface="Times New Roman" panose="02020603050405020304" pitchFamily="18" charset="0"/>
                <a:cs typeface="Times New Roman" panose="02020603050405020304" pitchFamily="18" charset="0"/>
              </a:rPr>
              <a:t>giác</a:t>
            </a:r>
            <a:r>
              <a:rPr lang="en-US" sz="2400" dirty="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như</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hình</a:t>
            </a:r>
            <a:r>
              <a:rPr lang="en-US" sz="2400" dirty="0" smtClean="0">
                <a:solidFill>
                  <a:schemeClr val="bg2"/>
                </a:solidFill>
                <a:latin typeface="Times New Roman" panose="02020603050405020304" pitchFamily="18" charset="0"/>
                <a:cs typeface="Times New Roman" panose="02020603050405020304" pitchFamily="18" charset="0"/>
              </a:rPr>
              <a:t> 1</a:t>
            </a:r>
          </a:p>
          <a:p>
            <a:pPr marL="457200" indent="-457200" algn="just">
              <a:buFont typeface="Wingdings 2" panose="05020102010507070707" pitchFamily="18" charset="2"/>
              <a:buChar char=""/>
            </a:pPr>
            <a:r>
              <a:rPr lang="en-US" sz="2400" b="1" dirty="0" err="1" smtClean="0">
                <a:solidFill>
                  <a:schemeClr val="bg2"/>
                </a:solidFill>
                <a:latin typeface="Times New Roman" panose="02020603050405020304" pitchFamily="18" charset="0"/>
                <a:cs typeface="Times New Roman" panose="02020603050405020304" pitchFamily="18" charset="0"/>
              </a:rPr>
              <a:t>Bước</a:t>
            </a:r>
            <a:r>
              <a:rPr lang="en-US" sz="2400" b="1" dirty="0" smtClean="0">
                <a:solidFill>
                  <a:schemeClr val="bg2"/>
                </a:solidFill>
                <a:latin typeface="Times New Roman" panose="02020603050405020304" pitchFamily="18" charset="0"/>
                <a:cs typeface="Times New Roman" panose="02020603050405020304" pitchFamily="18" charset="0"/>
              </a:rPr>
              <a:t> 4</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Chọn</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biểu</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tượng</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và</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vẽ</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như</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hình</a:t>
            </a:r>
            <a:r>
              <a:rPr lang="en-US" sz="2400" dirty="0" smtClean="0">
                <a:solidFill>
                  <a:schemeClr val="bg2"/>
                </a:solidFill>
                <a:latin typeface="Times New Roman" panose="02020603050405020304" pitchFamily="18" charset="0"/>
                <a:cs typeface="Times New Roman" panose="02020603050405020304" pitchFamily="18" charset="0"/>
              </a:rPr>
              <a:t> 2.</a:t>
            </a:r>
          </a:p>
          <a:p>
            <a:pPr marL="457200" indent="-457200" algn="just">
              <a:buFont typeface="Wingdings 2" panose="05020102010507070707" pitchFamily="18" charset="2"/>
              <a:buChar char=""/>
            </a:pPr>
            <a:r>
              <a:rPr lang="en-US" sz="2400" b="1" dirty="0" err="1" smtClean="0">
                <a:solidFill>
                  <a:schemeClr val="bg2"/>
                </a:solidFill>
                <a:latin typeface="Times New Roman" panose="02020603050405020304" pitchFamily="18" charset="0"/>
                <a:cs typeface="Times New Roman" panose="02020603050405020304" pitchFamily="18" charset="0"/>
              </a:rPr>
              <a:t>Bước</a:t>
            </a:r>
            <a:r>
              <a:rPr lang="en-US" sz="2400" b="1" dirty="0" smtClean="0">
                <a:solidFill>
                  <a:schemeClr val="bg2"/>
                </a:solidFill>
                <a:latin typeface="Times New Roman" panose="02020603050405020304" pitchFamily="18" charset="0"/>
                <a:cs typeface="Times New Roman" panose="02020603050405020304" pitchFamily="18" charset="0"/>
              </a:rPr>
              <a:t> 5</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Trên</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thẻ</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b="1" dirty="0" smtClean="0">
                <a:solidFill>
                  <a:schemeClr val="bg2"/>
                </a:solidFill>
                <a:latin typeface="Times New Roman" panose="02020603050405020304" pitchFamily="18" charset="0"/>
                <a:cs typeface="Times New Roman" panose="02020603050405020304" pitchFamily="18" charset="0"/>
              </a:rPr>
              <a:t>Home</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nhóm</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b="1" dirty="0" smtClean="0">
                <a:solidFill>
                  <a:schemeClr val="bg2"/>
                </a:solidFill>
                <a:latin typeface="Times New Roman" panose="02020603050405020304" pitchFamily="18" charset="0"/>
                <a:cs typeface="Times New Roman" panose="02020603050405020304" pitchFamily="18" charset="0"/>
              </a:rPr>
              <a:t>Tools,</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chọn</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biểu</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tượng</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để</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tô</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màu</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như</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hình</a:t>
            </a:r>
            <a:r>
              <a:rPr lang="en-US" sz="2400" dirty="0" smtClean="0">
                <a:solidFill>
                  <a:schemeClr val="bg2"/>
                </a:solidFill>
                <a:latin typeface="Times New Roman" panose="02020603050405020304" pitchFamily="18" charset="0"/>
                <a:cs typeface="Times New Roman" panose="02020603050405020304" pitchFamily="18" charset="0"/>
              </a:rPr>
              <a:t> 3.</a:t>
            </a:r>
          </a:p>
          <a:p>
            <a:pPr marL="457200" indent="-457200" algn="just">
              <a:buFont typeface="Wingdings 2" panose="05020102010507070707" pitchFamily="18" charset="2"/>
              <a:buChar char=""/>
            </a:pPr>
            <a:r>
              <a:rPr lang="en-US" sz="2400" b="1" dirty="0" err="1" smtClean="0">
                <a:solidFill>
                  <a:schemeClr val="bg2"/>
                </a:solidFill>
                <a:latin typeface="Times New Roman" panose="02020603050405020304" pitchFamily="18" charset="0"/>
                <a:cs typeface="Times New Roman" panose="02020603050405020304" pitchFamily="18" charset="0"/>
              </a:rPr>
              <a:t>Bước</a:t>
            </a:r>
            <a:r>
              <a:rPr lang="en-US" sz="2400" b="1" dirty="0" smtClean="0">
                <a:solidFill>
                  <a:schemeClr val="bg2"/>
                </a:solidFill>
                <a:latin typeface="Times New Roman" panose="02020603050405020304" pitchFamily="18" charset="0"/>
                <a:cs typeface="Times New Roman" panose="02020603050405020304" pitchFamily="18" charset="0"/>
              </a:rPr>
              <a:t> 6</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b="1" dirty="0" err="1" smtClean="0">
                <a:solidFill>
                  <a:schemeClr val="bg2"/>
                </a:solidFill>
                <a:latin typeface="Times New Roman" panose="02020603050405020304" pitchFamily="18" charset="0"/>
                <a:cs typeface="Times New Roman" panose="02020603050405020304" pitchFamily="18" charset="0"/>
              </a:rPr>
              <a:t>Chụp</a:t>
            </a:r>
            <a:r>
              <a:rPr lang="en-US" sz="2400" b="1" dirty="0" smtClean="0">
                <a:solidFill>
                  <a:schemeClr val="bg2"/>
                </a:solidFill>
                <a:latin typeface="Times New Roman" panose="02020603050405020304" pitchFamily="18" charset="0"/>
                <a:cs typeface="Times New Roman" panose="02020603050405020304" pitchFamily="18" charset="0"/>
              </a:rPr>
              <a:t> </a:t>
            </a:r>
            <a:r>
              <a:rPr lang="en-US" sz="2400" b="1" dirty="0" err="1" smtClean="0">
                <a:solidFill>
                  <a:schemeClr val="bg2"/>
                </a:solidFill>
                <a:latin typeface="Times New Roman" panose="02020603050405020304" pitchFamily="18" charset="0"/>
                <a:cs typeface="Times New Roman" panose="02020603050405020304" pitchFamily="18" charset="0"/>
              </a:rPr>
              <a:t>ảnh</a:t>
            </a:r>
            <a:r>
              <a:rPr lang="en-US" sz="2400" b="1" dirty="0" smtClean="0">
                <a:solidFill>
                  <a:schemeClr val="bg2"/>
                </a:solidFill>
                <a:latin typeface="Times New Roman" panose="02020603050405020304" pitchFamily="18" charset="0"/>
                <a:cs typeface="Times New Roman" panose="02020603050405020304" pitchFamily="18" charset="0"/>
              </a:rPr>
              <a:t> </a:t>
            </a:r>
            <a:r>
              <a:rPr lang="en-US" sz="2400" b="1" dirty="0" err="1" smtClean="0">
                <a:solidFill>
                  <a:schemeClr val="bg2"/>
                </a:solidFill>
                <a:latin typeface="Times New Roman" panose="02020603050405020304" pitchFamily="18" charset="0"/>
                <a:cs typeface="Times New Roman" panose="02020603050405020304" pitchFamily="18" charset="0"/>
              </a:rPr>
              <a:t>sản</a:t>
            </a:r>
            <a:r>
              <a:rPr lang="en-US" sz="2400" b="1" dirty="0" smtClean="0">
                <a:solidFill>
                  <a:schemeClr val="bg2"/>
                </a:solidFill>
                <a:latin typeface="Times New Roman" panose="02020603050405020304" pitchFamily="18" charset="0"/>
                <a:cs typeface="Times New Roman" panose="02020603050405020304" pitchFamily="18" charset="0"/>
              </a:rPr>
              <a:t> </a:t>
            </a:r>
            <a:r>
              <a:rPr lang="en-US" sz="2400" b="1" dirty="0" err="1" smtClean="0">
                <a:solidFill>
                  <a:schemeClr val="bg2"/>
                </a:solidFill>
                <a:latin typeface="Times New Roman" panose="02020603050405020304" pitchFamily="18" charset="0"/>
                <a:cs typeface="Times New Roman" panose="02020603050405020304" pitchFamily="18" charset="0"/>
              </a:rPr>
              <a:t>phẩm</a:t>
            </a:r>
            <a:r>
              <a:rPr lang="en-US" sz="2400" b="1"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và</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b="1" dirty="0" err="1" smtClean="0">
                <a:solidFill>
                  <a:schemeClr val="bg2"/>
                </a:solidFill>
                <a:latin typeface="Times New Roman" panose="02020603050405020304" pitchFamily="18" charset="0"/>
                <a:cs typeface="Times New Roman" panose="02020603050405020304" pitchFamily="18" charset="0"/>
              </a:rPr>
              <a:t>gửi</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cho</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b="1" dirty="0" err="1" smtClean="0">
                <a:solidFill>
                  <a:schemeClr val="bg2"/>
                </a:solidFill>
                <a:latin typeface="Times New Roman" panose="02020603050405020304" pitchFamily="18" charset="0"/>
                <a:cs typeface="Times New Roman" panose="02020603050405020304" pitchFamily="18" charset="0"/>
              </a:rPr>
              <a:t>Giáo</a:t>
            </a:r>
            <a:r>
              <a:rPr lang="en-US" sz="2400" b="1" dirty="0" smtClean="0">
                <a:solidFill>
                  <a:schemeClr val="bg2"/>
                </a:solidFill>
                <a:latin typeface="Times New Roman" panose="02020603050405020304" pitchFamily="18" charset="0"/>
                <a:cs typeface="Times New Roman" panose="02020603050405020304" pitchFamily="18" charset="0"/>
              </a:rPr>
              <a:t> </a:t>
            </a:r>
            <a:r>
              <a:rPr lang="en-US" sz="2400" b="1" dirty="0" err="1" smtClean="0">
                <a:solidFill>
                  <a:schemeClr val="bg2"/>
                </a:solidFill>
                <a:latin typeface="Times New Roman" panose="02020603050405020304" pitchFamily="18" charset="0"/>
                <a:cs typeface="Times New Roman" panose="02020603050405020304" pitchFamily="18" charset="0"/>
              </a:rPr>
              <a:t>viên</a:t>
            </a:r>
            <a:r>
              <a:rPr lang="en-US" sz="2400" b="1"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của</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em</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Sau</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đó</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b="1" dirty="0" err="1" smtClean="0">
                <a:solidFill>
                  <a:schemeClr val="bg2"/>
                </a:solidFill>
                <a:latin typeface="Times New Roman" panose="02020603050405020304" pitchFamily="18" charset="0"/>
                <a:cs typeface="Times New Roman" panose="02020603050405020304" pitchFamily="18" charset="0"/>
              </a:rPr>
              <a:t>đóng</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ứng</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dụng</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khi</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đã</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hoàn</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tất</a:t>
            </a:r>
            <a:r>
              <a:rPr lang="en-US" sz="2400" dirty="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và</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b="1" dirty="0" err="1" smtClean="0">
                <a:solidFill>
                  <a:schemeClr val="bg2"/>
                </a:solidFill>
                <a:latin typeface="Times New Roman" panose="02020603050405020304" pitchFamily="18" charset="0"/>
                <a:cs typeface="Times New Roman" panose="02020603050405020304" pitchFamily="18" charset="0"/>
              </a:rPr>
              <a:t>không</a:t>
            </a:r>
            <a:r>
              <a:rPr lang="en-US" sz="2400" b="1" dirty="0" smtClean="0">
                <a:solidFill>
                  <a:schemeClr val="bg2"/>
                </a:solidFill>
                <a:latin typeface="Times New Roman" panose="02020603050405020304" pitchFamily="18" charset="0"/>
                <a:cs typeface="Times New Roman" panose="02020603050405020304" pitchFamily="18" charset="0"/>
              </a:rPr>
              <a:t> </a:t>
            </a:r>
            <a:r>
              <a:rPr lang="en-US" sz="2400" b="1" dirty="0" err="1" smtClean="0">
                <a:solidFill>
                  <a:schemeClr val="bg2"/>
                </a:solidFill>
                <a:latin typeface="Times New Roman" panose="02020603050405020304" pitchFamily="18" charset="0"/>
                <a:cs typeface="Times New Roman" panose="02020603050405020304" pitchFamily="18" charset="0"/>
              </a:rPr>
              <a:t>lưu</a:t>
            </a:r>
            <a:r>
              <a:rPr lang="en-US" sz="2400" dirty="0" smtClean="0">
                <a:solidFill>
                  <a:schemeClr val="bg2"/>
                </a:solidFill>
                <a:latin typeface="Times New Roman" panose="02020603050405020304" pitchFamily="18" charset="0"/>
                <a:cs typeface="Times New Roman" panose="02020603050405020304" pitchFamily="18" charset="0"/>
              </a:rPr>
              <a:t>.</a:t>
            </a:r>
          </a:p>
          <a:p>
            <a:pPr marL="457200" indent="-457200" algn="just">
              <a:buFont typeface="Wingdings 2" panose="05020102010507070707" pitchFamily="18" charset="2"/>
              <a:buChar char=""/>
            </a:pPr>
            <a:endParaRPr lang="en-US" sz="2400" dirty="0">
              <a:solidFill>
                <a:schemeClr val="bg2"/>
              </a:solidFill>
              <a:latin typeface="Times New Roman" panose="02020603050405020304" pitchFamily="18" charset="0"/>
              <a:cs typeface="Times New Roman" panose="02020603050405020304" pitchFamily="18" charset="0"/>
            </a:endParaRPr>
          </a:p>
          <a:p>
            <a:pPr marL="457200" indent="-457200" algn="just">
              <a:buFont typeface="Wingdings 2" panose="05020102010507070707" pitchFamily="18" charset="2"/>
              <a:buChar char=""/>
            </a:pPr>
            <a:endParaRPr lang="en-US" sz="2400" dirty="0" smtClean="0">
              <a:solidFill>
                <a:schemeClr val="bg2"/>
              </a:solidFill>
              <a:latin typeface="Times New Roman" panose="02020603050405020304" pitchFamily="18" charset="0"/>
              <a:cs typeface="Times New Roman" panose="02020603050405020304" pitchFamily="18" charset="0"/>
            </a:endParaRPr>
          </a:p>
          <a:p>
            <a:pPr marL="457200" indent="-457200" algn="just">
              <a:buFont typeface="Wingdings 2" panose="05020102010507070707" pitchFamily="18" charset="2"/>
              <a:buChar char=""/>
            </a:pPr>
            <a:endParaRPr lang="en-US" sz="2400" dirty="0">
              <a:solidFill>
                <a:schemeClr val="bg2"/>
              </a:solidFill>
              <a:latin typeface="Times New Roman" panose="02020603050405020304" pitchFamily="18" charset="0"/>
              <a:cs typeface="Times New Roman" panose="02020603050405020304" pitchFamily="18" charset="0"/>
            </a:endParaRPr>
          </a:p>
          <a:p>
            <a:pPr algn="just"/>
            <a:endParaRPr lang="en-US" sz="2400" dirty="0" smtClean="0">
              <a:solidFill>
                <a:schemeClr val="bg2"/>
              </a:solidFill>
              <a:latin typeface="Times New Roman" panose="02020603050405020304" pitchFamily="18" charset="0"/>
              <a:cs typeface="Times New Roman" panose="02020603050405020304" pitchFamily="18" charset="0"/>
            </a:endParaRPr>
          </a:p>
          <a:p>
            <a:pPr marL="457200" algn="just"/>
            <a:endParaRPr lang="en-US" sz="2400" dirty="0" smtClean="0">
              <a:solidFill>
                <a:schemeClr val="bg2"/>
              </a:solidFill>
              <a:latin typeface="Times New Roman" panose="02020603050405020304" pitchFamily="18" charset="0"/>
              <a:cs typeface="Times New Roman" panose="02020603050405020304" pitchFamily="18" charset="0"/>
            </a:endParaRPr>
          </a:p>
          <a:p>
            <a:pPr marL="457200" algn="just"/>
            <a:endParaRPr lang="en-US" sz="2400" dirty="0">
              <a:solidFill>
                <a:schemeClr val="bg2"/>
              </a:solidFill>
              <a:latin typeface="Times New Roman" panose="02020603050405020304" pitchFamily="18" charset="0"/>
              <a:cs typeface="Times New Roman" panose="02020603050405020304" pitchFamily="18" charset="0"/>
            </a:endParaRP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8146" y="2631153"/>
            <a:ext cx="371527" cy="371527"/>
          </a:xfrm>
          <a:prstGeom prst="rect">
            <a:avLst/>
          </a:prstGeom>
        </p:spPr>
      </p:pic>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3532" y="3289278"/>
            <a:ext cx="457222" cy="457222"/>
          </a:xfrm>
          <a:prstGeom prst="rect">
            <a:avLst/>
          </a:prstGeom>
        </p:spPr>
      </p:pic>
      <p:pic>
        <p:nvPicPr>
          <p:cNvPr id="11" name="Picture 10"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9267" y="3658661"/>
            <a:ext cx="496522" cy="437412"/>
          </a:xfrm>
          <a:prstGeom prst="rect">
            <a:avLst/>
          </a:prstGeom>
        </p:spPr>
      </p:pic>
      <p:sp>
        <p:nvSpPr>
          <p:cNvPr id="14" name="Rectangle 13"/>
          <p:cNvSpPr/>
          <p:nvPr/>
        </p:nvSpPr>
        <p:spPr>
          <a:xfrm>
            <a:off x="4349743" y="5080000"/>
            <a:ext cx="3473457" cy="177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2784070" y="5036259"/>
            <a:ext cx="6162623" cy="1185388"/>
            <a:chOff x="3009115" y="4084302"/>
            <a:chExt cx="6162623" cy="1185388"/>
          </a:xfrm>
        </p:grpSpPr>
        <p:pic>
          <p:nvPicPr>
            <p:cNvPr id="5" name="Picture 4"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09115" y="4084302"/>
              <a:ext cx="1091215" cy="1115465"/>
            </a:xfrm>
            <a:prstGeom prst="rect">
              <a:avLst/>
            </a:prstGeom>
          </p:spPr>
        </p:pic>
        <p:pic>
          <p:nvPicPr>
            <p:cNvPr id="7" name="Picture 6"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53469" y="4122576"/>
              <a:ext cx="1122707" cy="1147114"/>
            </a:xfrm>
            <a:prstGeom prst="rect">
              <a:avLst/>
            </a:prstGeom>
          </p:spPr>
        </p:pic>
        <p:pic>
          <p:nvPicPr>
            <p:cNvPr id="10" name="Picture 9"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49030" y="4122576"/>
              <a:ext cx="1110504" cy="1147114"/>
            </a:xfrm>
            <a:prstGeom prst="rect">
              <a:avLst/>
            </a:prstGeom>
          </p:spPr>
        </p:pic>
        <p:sp>
          <p:nvSpPr>
            <p:cNvPr id="12" name="Oval 11"/>
            <p:cNvSpPr/>
            <p:nvPr/>
          </p:nvSpPr>
          <p:spPr>
            <a:xfrm>
              <a:off x="4100330" y="4533900"/>
              <a:ext cx="401813" cy="4018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15" name="Oval 14"/>
            <p:cNvSpPr/>
            <p:nvPr/>
          </p:nvSpPr>
          <p:spPr>
            <a:xfrm>
              <a:off x="6522025" y="4533899"/>
              <a:ext cx="401813" cy="4018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16" name="Oval 15"/>
            <p:cNvSpPr/>
            <p:nvPr/>
          </p:nvSpPr>
          <p:spPr>
            <a:xfrm>
              <a:off x="8769925" y="4556432"/>
              <a:ext cx="401813" cy="4018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grpSp>
    </p:spTree>
    <p:extLst>
      <p:ext uri="{BB962C8B-B14F-4D97-AF65-F5344CB8AC3E}">
        <p14:creationId xmlns:p14="http://schemas.microsoft.com/office/powerpoint/2010/main" val="39689003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b="1" dirty="0" err="1"/>
              <a:t>Phần</a:t>
            </a:r>
            <a:r>
              <a:rPr lang="en-US" b="1" dirty="0"/>
              <a:t> </a:t>
            </a:r>
            <a:r>
              <a:rPr lang="en-US" b="1" dirty="0" err="1"/>
              <a:t>mềm</a:t>
            </a:r>
            <a:r>
              <a:rPr lang="en-US" b="1" dirty="0"/>
              <a:t> </a:t>
            </a:r>
            <a:r>
              <a:rPr lang="en-US" b="1" dirty="0" err="1"/>
              <a:t>giải</a:t>
            </a:r>
            <a:r>
              <a:rPr lang="en-US" b="1" dirty="0"/>
              <a:t> </a:t>
            </a:r>
            <a:r>
              <a:rPr lang="en-US" b="1" dirty="0" err="1" smtClean="0"/>
              <a:t>trí</a:t>
            </a:r>
            <a:endParaRPr lang="en-US" b="1" dirty="0"/>
          </a:p>
        </p:txBody>
      </p:sp>
      <p:grpSp>
        <p:nvGrpSpPr>
          <p:cNvPr id="5" name="Group 4"/>
          <p:cNvGrpSpPr/>
          <p:nvPr/>
        </p:nvGrpSpPr>
        <p:grpSpPr>
          <a:xfrm>
            <a:off x="1748194" y="3678876"/>
            <a:ext cx="8240704" cy="2262483"/>
            <a:chOff x="1648800" y="3020717"/>
            <a:chExt cx="8240704" cy="2262483"/>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8800" y="3020717"/>
              <a:ext cx="4574367" cy="2262483"/>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6872861" y="3020717"/>
              <a:ext cx="3016643" cy="2262483"/>
            </a:xfrm>
            <a:prstGeom prst="rect">
              <a:avLst/>
            </a:prstGeom>
            <a:ln>
              <a:noFill/>
            </a:ln>
            <a:effectLst>
              <a:outerShdw blurRad="292100" dist="139700" dir="2700000" algn="tl" rotWithShape="0">
                <a:srgbClr val="333333">
                  <a:alpha val="65000"/>
                </a:srgbClr>
              </a:outerShdw>
            </a:effectLst>
          </p:spPr>
        </p:pic>
      </p:grpSp>
      <p:sp>
        <p:nvSpPr>
          <p:cNvPr id="7" name="TextBox 6"/>
          <p:cNvSpPr txBox="1"/>
          <p:nvPr/>
        </p:nvSpPr>
        <p:spPr>
          <a:xfrm>
            <a:off x="34918" y="116716"/>
            <a:ext cx="4314825" cy="46166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Chủ</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đề</a:t>
            </a:r>
            <a:r>
              <a:rPr lang="en-US" sz="2400" baseline="0" dirty="0" smtClean="0">
                <a:latin typeface="Times New Roman" panose="02020603050405020304" pitchFamily="18" charset="0"/>
                <a:cs typeface="Times New Roman" panose="02020603050405020304" pitchFamily="18" charset="0"/>
              </a:rPr>
              <a:t> 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Phần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mềm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máy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tính</a:t>
            </a:r>
            <a:endParaRPr lang="en-US" sz="2400" dirty="0" smtClean="0">
              <a:latin typeface="Times New Roman" panose="02020603050405020304" pitchFamily="18" charset="0"/>
              <a:cs typeface="Times New Roman" panose="02020603050405020304" pitchFamily="18" charset="0"/>
            </a:endParaRPr>
          </a:p>
        </p:txBody>
      </p:sp>
      <p:sp>
        <p:nvSpPr>
          <p:cNvPr id="8" name="TextBox 7"/>
          <p:cNvSpPr txBox="1"/>
          <p:nvPr/>
        </p:nvSpPr>
        <p:spPr>
          <a:xfrm>
            <a:off x="6578591" y="116716"/>
            <a:ext cx="5576887" cy="461665"/>
          </a:xfrm>
          <a:prstGeom prst="rect">
            <a:avLst/>
          </a:prstGeom>
          <a:noFill/>
        </p:spPr>
        <p:txBody>
          <a:bodyPr wrap="square" rtlCol="0">
            <a:spAutoFit/>
          </a:bodyPr>
          <a:lstStyle>
            <a:defPPr>
              <a:defRPr lang="en-US"/>
            </a:defPPr>
          </a:lstStyle>
          <a:p>
            <a:pPr lvl="0" algn="r"/>
            <a:r>
              <a:rPr lang="en-US" sz="2400" dirty="0" err="1" smtClean="0">
                <a:latin typeface="Times New Roman" panose="02020603050405020304" pitchFamily="18" charset="0"/>
                <a:cs typeface="Times New Roman" panose="02020603050405020304" pitchFamily="18" charset="0"/>
              </a:rPr>
              <a:t>Bài</a:t>
            </a:r>
            <a:r>
              <a:rPr lang="en-US" sz="2400" baseline="0" dirty="0" smtClean="0">
                <a:latin typeface="Times New Roman" panose="02020603050405020304" pitchFamily="18" charset="0"/>
                <a:cs typeface="Times New Roman" panose="02020603050405020304" pitchFamily="18" charset="0"/>
              </a:rPr>
              <a:t> 2</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Tớ</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sử</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dụng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ứng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dụng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nào</a:t>
            </a:r>
            <a:r>
              <a:rPr lang="en-US" sz="2400" dirty="0" smtClean="0">
                <a:latin typeface="Times New Roman" panose="02020603050405020304" pitchFamily="18" charset="0"/>
                <a:cs typeface="Times New Roman" panose="02020603050405020304" pitchFamily="18" charset="0"/>
              </a:rPr>
              <a:t>?</a:t>
            </a:r>
          </a:p>
        </p:txBody>
      </p:sp>
      <p:grpSp>
        <p:nvGrpSpPr>
          <p:cNvPr id="10" name="Group 9"/>
          <p:cNvGrpSpPr/>
          <p:nvPr/>
        </p:nvGrpSpPr>
        <p:grpSpPr>
          <a:xfrm>
            <a:off x="658908" y="1331333"/>
            <a:ext cx="10838328" cy="2347543"/>
            <a:chOff x="1445601" y="1387523"/>
            <a:chExt cx="9007568" cy="1456886"/>
          </a:xfrm>
        </p:grpSpPr>
        <p:pic>
          <p:nvPicPr>
            <p:cNvPr id="3" name="Picture 2" descr="Screen Clippin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45601" y="1387523"/>
              <a:ext cx="8352818" cy="1456886"/>
            </a:xfrm>
            <a:prstGeom prst="rect">
              <a:avLst/>
            </a:prstGeom>
          </p:spPr>
        </p:pic>
        <p:sp>
          <p:nvSpPr>
            <p:cNvPr id="9" name="Rectangle 8"/>
            <p:cNvSpPr/>
            <p:nvPr/>
          </p:nvSpPr>
          <p:spPr>
            <a:xfrm>
              <a:off x="4128569" y="1420641"/>
              <a:ext cx="6324600" cy="1409700"/>
            </a:xfrm>
            <a:prstGeom prst="rect">
              <a:avLst/>
            </a:prstGeom>
            <a:solidFill>
              <a:srgbClr val="30A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err="1" smtClean="0">
                  <a:latin typeface="Times New Roman" panose="02020603050405020304" pitchFamily="18" charset="0"/>
                  <a:cs typeface="Times New Roman" panose="02020603050405020304" pitchFamily="18" charset="0"/>
                </a:rPr>
                <a:t>Loại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phần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mềm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này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thường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bao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gồm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công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cụ</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trợ</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giúp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để</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bạn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có</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thể</a:t>
              </a:r>
              <a:r>
                <a:rPr lang="en-US" sz="2800" dirty="0" smtClean="0">
                  <a:latin typeface="Times New Roman" panose="02020603050405020304" pitchFamily="18" charset="0"/>
                  <a:cs typeface="Times New Roman" panose="02020603050405020304" pitchFamily="18" charset="0"/>
                </a:rPr>
                <a:t> </a:t>
              </a:r>
              <a:r>
                <a:rPr lang="en-US" sz="2800" b="1" dirty="0" err="1" smtClean="0">
                  <a:solidFill>
                    <a:srgbClr val="FFFF00"/>
                  </a:solidFill>
                  <a:latin typeface="Times New Roman" panose="02020603050405020304" pitchFamily="18" charset="0"/>
                  <a:cs typeface="Times New Roman" panose="02020603050405020304" pitchFamily="18" charset="0"/>
                </a:rPr>
                <a:t>thao</a:t>
              </a:r>
              <a:r>
                <a:rPr lang="en-US" sz="2800" b="1" dirty="0" smtClean="0">
                  <a:solidFill>
                    <a:srgbClr val="FFFF00"/>
                  </a:solidFill>
                  <a:latin typeface="Times New Roman" panose="02020603050405020304" pitchFamily="18" charset="0"/>
                  <a:cs typeface="Times New Roman" panose="02020603050405020304" pitchFamily="18" charset="0"/>
                </a:rPr>
                <a:t> </a:t>
              </a:r>
              <a:r>
                <a:rPr lang="en-US" sz="2800" b="1" dirty="0" err="1" smtClean="0">
                  <a:solidFill>
                    <a:srgbClr val="FFFF00"/>
                  </a:solidFill>
                  <a:latin typeface="Times New Roman" panose="02020603050405020304" pitchFamily="18" charset="0"/>
                  <a:cs typeface="Times New Roman" panose="02020603050405020304" pitchFamily="18" charset="0"/>
                </a:rPr>
                <a:t>tác</a:t>
              </a:r>
              <a:r>
                <a:rPr lang="en-US" sz="2800" b="1" dirty="0" smtClean="0">
                  <a:solidFill>
                    <a:srgbClr val="FFFF00"/>
                  </a:solidFill>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với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thành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phần</a:t>
              </a:r>
              <a:r>
                <a:rPr lang="en-US" sz="2800" dirty="0" smtClean="0">
                  <a:latin typeface="Times New Roman" panose="02020603050405020304" pitchFamily="18" charset="0"/>
                  <a:cs typeface="Times New Roman" panose="02020603050405020304" pitchFamily="18" charset="0"/>
                </a:rPr>
                <a:t> </a:t>
              </a:r>
              <a:r>
                <a:rPr lang="en-US" sz="2800" b="1" dirty="0" err="1" smtClean="0">
                  <a:solidFill>
                    <a:srgbClr val="FFFF00"/>
                  </a:solidFill>
                  <a:latin typeface="Times New Roman" panose="02020603050405020304" pitchFamily="18" charset="0"/>
                  <a:cs typeface="Times New Roman" panose="02020603050405020304" pitchFamily="18" charset="0"/>
                </a:rPr>
                <a:t>hoạt</a:t>
              </a:r>
              <a:r>
                <a:rPr lang="en-US" sz="2800" b="1" dirty="0" smtClean="0">
                  <a:solidFill>
                    <a:srgbClr val="FFFF00"/>
                  </a:solidFill>
                  <a:latin typeface="Times New Roman" panose="02020603050405020304" pitchFamily="18" charset="0"/>
                  <a:cs typeface="Times New Roman" panose="02020603050405020304" pitchFamily="18" charset="0"/>
                </a:rPr>
                <a:t> </a:t>
              </a:r>
              <a:r>
                <a:rPr lang="en-US" sz="2800" b="1" dirty="0" err="1" smtClean="0">
                  <a:solidFill>
                    <a:srgbClr val="FFFF00"/>
                  </a:solidFill>
                  <a:latin typeface="Times New Roman" panose="02020603050405020304" pitchFamily="18" charset="0"/>
                  <a:cs typeface="Times New Roman" panose="02020603050405020304" pitchFamily="18" charset="0"/>
                </a:rPr>
                <a:t>hình</a:t>
              </a:r>
              <a:r>
                <a:rPr lang="en-US" sz="2800" b="1" dirty="0" smtClean="0">
                  <a:solidFill>
                    <a:srgbClr val="FFFF00"/>
                  </a:solidFill>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được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tích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hợp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với</a:t>
              </a:r>
              <a:r>
                <a:rPr lang="en-US" sz="2800" dirty="0" smtClean="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video</a:t>
              </a:r>
              <a:r>
                <a:rPr lang="en-US" sz="2800"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âm</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thanh</a:t>
              </a:r>
              <a:r>
                <a:rPr lang="en-US" sz="2800" b="1"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hay </a:t>
              </a:r>
              <a:r>
                <a:rPr lang="en-US" sz="2800" b="1" dirty="0" err="1" smtClean="0">
                  <a:latin typeface="Times New Roman" panose="02020603050405020304" pitchFamily="18" charset="0"/>
                  <a:cs typeface="Times New Roman" panose="02020603050405020304" pitchFamily="18" charset="0"/>
                </a:rPr>
                <a:t>trò</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chơi</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6563305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275744" y="795485"/>
            <a:ext cx="10638350" cy="534551"/>
          </a:xfrm>
        </p:spPr>
        <p:txBody>
          <a:bodyPr/>
          <a:lstStyle/>
          <a:p>
            <a:r>
              <a:rPr lang="en-US" b="1" dirty="0" err="1"/>
              <a:t>Hãy</a:t>
            </a:r>
            <a:r>
              <a:rPr lang="en-US" b="1" dirty="0"/>
              <a:t> </a:t>
            </a:r>
            <a:r>
              <a:rPr lang="en-US" b="1" dirty="0" err="1"/>
              <a:t>kể</a:t>
            </a:r>
            <a:r>
              <a:rPr lang="en-US" b="1" dirty="0"/>
              <a:t> </a:t>
            </a:r>
            <a:r>
              <a:rPr lang="en-US" b="1" dirty="0" err="1"/>
              <a:t>tên</a:t>
            </a:r>
            <a:r>
              <a:rPr lang="en-US" b="1" dirty="0"/>
              <a:t> </a:t>
            </a:r>
            <a:r>
              <a:rPr lang="en-US" b="1" dirty="0" err="1"/>
              <a:t>một</a:t>
            </a:r>
            <a:r>
              <a:rPr lang="en-US" b="1" dirty="0"/>
              <a:t> </a:t>
            </a:r>
            <a:r>
              <a:rPr lang="en-US" b="1" dirty="0" err="1"/>
              <a:t>số</a:t>
            </a:r>
            <a:r>
              <a:rPr lang="en-US" b="1" dirty="0"/>
              <a:t> </a:t>
            </a:r>
            <a:r>
              <a:rPr lang="en-US" b="1" dirty="0" err="1"/>
              <a:t>phần</a:t>
            </a:r>
            <a:r>
              <a:rPr lang="en-US" b="1" dirty="0"/>
              <a:t> </a:t>
            </a:r>
            <a:r>
              <a:rPr lang="en-US" b="1" dirty="0" err="1"/>
              <a:t>mềm</a:t>
            </a:r>
            <a:r>
              <a:rPr lang="en-US" b="1" dirty="0"/>
              <a:t> </a:t>
            </a:r>
            <a:r>
              <a:rPr lang="en-US" b="1" dirty="0" err="1"/>
              <a:t>giải</a:t>
            </a:r>
            <a:r>
              <a:rPr lang="en-US" b="1" dirty="0"/>
              <a:t> </a:t>
            </a:r>
            <a:r>
              <a:rPr lang="en-US" b="1" dirty="0" err="1"/>
              <a:t>trí</a:t>
            </a:r>
            <a:r>
              <a:rPr lang="en-US" b="1" dirty="0"/>
              <a:t> </a:t>
            </a:r>
            <a:r>
              <a:rPr lang="en-US" b="1" dirty="0" err="1"/>
              <a:t>mà</a:t>
            </a:r>
            <a:r>
              <a:rPr lang="en-US" b="1" dirty="0"/>
              <a:t> </a:t>
            </a:r>
            <a:r>
              <a:rPr lang="en-US" b="1" dirty="0" err="1"/>
              <a:t>em</a:t>
            </a:r>
            <a:r>
              <a:rPr lang="en-US" b="1" dirty="0"/>
              <a:t> </a:t>
            </a:r>
            <a:r>
              <a:rPr lang="en-US" b="1" dirty="0" err="1"/>
              <a:t>thích</a:t>
            </a:r>
            <a:r>
              <a:rPr lang="en-US" b="1" dirty="0"/>
              <a:t>? </a:t>
            </a:r>
            <a:r>
              <a:rPr lang="en-US" b="1" dirty="0" err="1"/>
              <a:t>Vì</a:t>
            </a:r>
            <a:r>
              <a:rPr lang="en-US" b="1" dirty="0"/>
              <a:t> </a:t>
            </a:r>
            <a:r>
              <a:rPr lang="en-US" b="1" dirty="0" err="1"/>
              <a:t>sao</a:t>
            </a:r>
            <a:r>
              <a:rPr lang="en-US" b="1" dirty="0" smtClean="0"/>
              <a:t>?</a:t>
            </a:r>
          </a:p>
          <a:p>
            <a:endParaRPr lang="en-US" dirty="0" smtClean="0"/>
          </a:p>
        </p:txBody>
      </p:sp>
      <p:sp>
        <p:nvSpPr>
          <p:cNvPr id="3" name="Rectangle 2"/>
          <p:cNvSpPr/>
          <p:nvPr/>
        </p:nvSpPr>
        <p:spPr>
          <a:xfrm>
            <a:off x="1586753" y="1694329"/>
            <a:ext cx="9372600" cy="2219838"/>
          </a:xfrm>
          <a:prstGeom prst="rect">
            <a:avLst/>
          </a:prstGeom>
        </p:spPr>
        <p:txBody>
          <a:bodyPr wrap="square">
            <a:spAutoFit/>
          </a:bodyPr>
          <a:lstStyle/>
          <a:p>
            <a:pPr algn="just">
              <a:lnSpc>
                <a:spcPct val="150000"/>
              </a:lnSpc>
            </a:pP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Phần</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mềm</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chơi</a:t>
            </a:r>
            <a:r>
              <a:rPr lang="en-US" sz="3200" dirty="0">
                <a:solidFill>
                  <a:schemeClr val="bg2"/>
                </a:solidFill>
                <a:latin typeface="Times New Roman" panose="02020603050405020304" pitchFamily="18" charset="0"/>
                <a:cs typeface="Times New Roman" panose="02020603050405020304" pitchFamily="18" charset="0"/>
              </a:rPr>
              <a:t> game</a:t>
            </a:r>
          </a:p>
          <a:p>
            <a:pPr algn="just">
              <a:lnSpc>
                <a:spcPct val="150000"/>
              </a:lnSpc>
            </a:pP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Phần</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mềm</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chơi</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cờ</a:t>
            </a:r>
            <a:endParaRPr lang="en-US" sz="3200" dirty="0">
              <a:solidFill>
                <a:schemeClr val="bg2"/>
              </a:solidFill>
              <a:latin typeface="Times New Roman" panose="02020603050405020304" pitchFamily="18" charset="0"/>
              <a:cs typeface="Times New Roman" panose="02020603050405020304" pitchFamily="18" charset="0"/>
            </a:endParaRPr>
          </a:p>
          <a:p>
            <a:pPr algn="just">
              <a:lnSpc>
                <a:spcPct val="150000"/>
              </a:lnSpc>
            </a:pP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Phần</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mềm</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nghe</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nhạc</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xem</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phim</a:t>
            </a:r>
            <a:endParaRPr lang="en-US" sz="3200" dirty="0">
              <a:solidFill>
                <a:schemeClr val="bg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03710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58119" y="901700"/>
            <a:ext cx="9474200" cy="525463"/>
          </a:xfrm>
        </p:spPr>
        <p:txBody>
          <a:bodyPr vert="horz" lIns="91440" tIns="45720" rIns="91440" bIns="45720" rtlCol="0" anchor="ctr">
            <a:normAutofit fontScale="90000"/>
          </a:bodyPr>
          <a:lstStyle/>
          <a:p>
            <a:r>
              <a:rPr lang="en-US" cap="none" dirty="0" err="1" smtClean="0">
                <a:ln w="0"/>
                <a:solidFill>
                  <a:schemeClr val="bg1"/>
                </a:solidFill>
                <a:latin typeface="Times New Roman" panose="02020603050405020304" pitchFamily="18" charset="0"/>
                <a:cs typeface="Times New Roman" panose="02020603050405020304" pitchFamily="18" charset="0"/>
              </a:rPr>
              <a:t>Câu</a:t>
            </a:r>
            <a:r>
              <a:rPr lang="en-US" cap="none" dirty="0" smtClean="0">
                <a:ln w="0"/>
                <a:solidFill>
                  <a:schemeClr val="bg1"/>
                </a:solidFill>
                <a:latin typeface="Times New Roman" panose="02020603050405020304" pitchFamily="18" charset="0"/>
                <a:cs typeface="Times New Roman" panose="02020603050405020304" pitchFamily="18" charset="0"/>
              </a:rPr>
              <a:t> </a:t>
            </a:r>
            <a:r>
              <a:rPr lang="en-US" cap="none" dirty="0" err="1" smtClean="0">
                <a:ln w="0"/>
                <a:solidFill>
                  <a:schemeClr val="bg1"/>
                </a:solidFill>
                <a:latin typeface="Times New Roman" panose="02020603050405020304" pitchFamily="18" charset="0"/>
                <a:cs typeface="Times New Roman" panose="02020603050405020304" pitchFamily="18" charset="0"/>
              </a:rPr>
              <a:t>hỏi</a:t>
            </a:r>
            <a:r>
              <a:rPr lang="en-US" cap="none" dirty="0" smtClean="0">
                <a:ln w="0"/>
                <a:solidFill>
                  <a:schemeClr val="bg1"/>
                </a:solidFill>
                <a:latin typeface="Times New Roman" panose="02020603050405020304" pitchFamily="18" charset="0"/>
                <a:cs typeface="Times New Roman" panose="02020603050405020304" pitchFamily="18" charset="0"/>
              </a:rPr>
              <a:t> </a:t>
            </a:r>
            <a:r>
              <a:rPr lang="en-US" cap="none" dirty="0" err="1" smtClean="0">
                <a:ln w="0"/>
                <a:solidFill>
                  <a:schemeClr val="bg1"/>
                </a:solidFill>
                <a:latin typeface="Times New Roman" panose="02020603050405020304" pitchFamily="18" charset="0"/>
                <a:cs typeface="Times New Roman" panose="02020603050405020304" pitchFamily="18" charset="0"/>
              </a:rPr>
              <a:t>ôn</a:t>
            </a:r>
            <a:r>
              <a:rPr lang="en-US" cap="none" dirty="0" smtClean="0">
                <a:ln w="0"/>
                <a:solidFill>
                  <a:schemeClr val="bg1"/>
                </a:solidFill>
                <a:latin typeface="Times New Roman" panose="02020603050405020304" pitchFamily="18" charset="0"/>
                <a:cs typeface="Times New Roman" panose="02020603050405020304" pitchFamily="18" charset="0"/>
              </a:rPr>
              <a:t> </a:t>
            </a:r>
            <a:r>
              <a:rPr lang="en-US" cap="none" dirty="0" err="1" smtClean="0">
                <a:ln w="0"/>
                <a:solidFill>
                  <a:schemeClr val="bg1"/>
                </a:solidFill>
                <a:latin typeface="Times New Roman" panose="02020603050405020304" pitchFamily="18" charset="0"/>
                <a:cs typeface="Times New Roman" panose="02020603050405020304" pitchFamily="18" charset="0"/>
              </a:rPr>
              <a:t>tập</a:t>
            </a:r>
            <a:endParaRPr lang="en-US" cap="none" dirty="0">
              <a:ln w="0"/>
              <a:solidFill>
                <a:schemeClr val="bg1"/>
              </a:solidFill>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idx="4294967295"/>
          </p:nvPr>
        </p:nvSpPr>
        <p:spPr>
          <a:xfrm>
            <a:off x="198438" y="1519238"/>
            <a:ext cx="11993562" cy="3987800"/>
          </a:xfrm>
        </p:spPr>
        <p:txBody>
          <a:bodyPr>
            <a:normAutofit/>
          </a:bodyPr>
          <a:lstStyle/>
          <a:p>
            <a:pPr marL="514350" lvl="0" indent="-514350">
              <a:buClrTx/>
              <a:buFont typeface="+mj-lt"/>
              <a:buAutoNum type="arabicPeriod"/>
            </a:pPr>
            <a:r>
              <a:rPr lang="vi-VN" b="1" dirty="0">
                <a:solidFill>
                  <a:schemeClr val="bg1"/>
                </a:solidFill>
              </a:rPr>
              <a:t>Loại phần mềm ứng dụng nào </a:t>
            </a:r>
            <a:r>
              <a:rPr lang="en-US" b="1" dirty="0" err="1" smtClean="0">
                <a:solidFill>
                  <a:schemeClr val="bg1"/>
                </a:solidFill>
              </a:rPr>
              <a:t>dưới</a:t>
            </a:r>
            <a:r>
              <a:rPr lang="en-US" b="1" dirty="0" smtClean="0">
                <a:solidFill>
                  <a:schemeClr val="bg1"/>
                </a:solidFill>
              </a:rPr>
              <a:t> </a:t>
            </a:r>
            <a:r>
              <a:rPr lang="en-US" b="1" dirty="0" err="1" smtClean="0">
                <a:solidFill>
                  <a:schemeClr val="bg1"/>
                </a:solidFill>
              </a:rPr>
              <a:t>đây</a:t>
            </a:r>
            <a:r>
              <a:rPr lang="en-US" b="1" dirty="0" smtClean="0">
                <a:solidFill>
                  <a:schemeClr val="bg1"/>
                </a:solidFill>
              </a:rPr>
              <a:t> </a:t>
            </a:r>
            <a:r>
              <a:rPr lang="en-US" b="1" dirty="0" err="1" smtClean="0">
                <a:solidFill>
                  <a:schemeClr val="bg1"/>
                </a:solidFill>
              </a:rPr>
              <a:t>là</a:t>
            </a:r>
            <a:r>
              <a:rPr lang="en-US" b="1" dirty="0" smtClean="0">
                <a:solidFill>
                  <a:schemeClr val="bg1"/>
                </a:solidFill>
              </a:rPr>
              <a:t> </a:t>
            </a:r>
            <a:r>
              <a:rPr lang="vi-VN" b="1" dirty="0" smtClean="0">
                <a:solidFill>
                  <a:schemeClr val="bg1"/>
                </a:solidFill>
              </a:rPr>
              <a:t>phù </a:t>
            </a:r>
            <a:r>
              <a:rPr lang="vi-VN" b="1" dirty="0">
                <a:solidFill>
                  <a:schemeClr val="bg1"/>
                </a:solidFill>
              </a:rPr>
              <a:t>hợp nhất để xem </a:t>
            </a:r>
            <a:r>
              <a:rPr lang="en-US" b="1" dirty="0" err="1" smtClean="0">
                <a:solidFill>
                  <a:schemeClr val="bg1"/>
                </a:solidFill>
              </a:rPr>
              <a:t>phim</a:t>
            </a:r>
            <a:r>
              <a:rPr lang="en-US" b="1" dirty="0" smtClean="0">
                <a:solidFill>
                  <a:schemeClr val="bg1"/>
                </a:solidFill>
              </a:rPr>
              <a:t> </a:t>
            </a:r>
            <a:r>
              <a:rPr lang="vi-VN" b="1" dirty="0" smtClean="0">
                <a:solidFill>
                  <a:schemeClr val="bg1"/>
                </a:solidFill>
              </a:rPr>
              <a:t>độ </a:t>
            </a:r>
            <a:r>
              <a:rPr lang="vi-VN" b="1" dirty="0">
                <a:solidFill>
                  <a:schemeClr val="bg1"/>
                </a:solidFill>
              </a:rPr>
              <a:t>nét </a:t>
            </a:r>
            <a:r>
              <a:rPr lang="vi-VN" b="1" dirty="0" smtClean="0">
                <a:solidFill>
                  <a:schemeClr val="bg1"/>
                </a:solidFill>
              </a:rPr>
              <a:t>cao</a:t>
            </a:r>
            <a:r>
              <a:rPr lang="en-US" b="1" dirty="0" smtClean="0">
                <a:solidFill>
                  <a:schemeClr val="bg1"/>
                </a:solidFill>
              </a:rPr>
              <a:t>?</a:t>
            </a:r>
            <a:endParaRPr lang="vi-VN" b="1" dirty="0">
              <a:solidFill>
                <a:schemeClr val="bg1"/>
              </a:solidFill>
            </a:endParaRPr>
          </a:p>
          <a:p>
            <a:pPr marL="1028700" lvl="1" indent="-508000">
              <a:lnSpc>
                <a:spcPct val="150000"/>
              </a:lnSpc>
              <a:buClrTx/>
              <a:buFont typeface="+mj-lt"/>
              <a:buAutoNum type="alphaLcPeriod"/>
            </a:pPr>
            <a:r>
              <a:rPr lang="vi-VN" dirty="0" smtClean="0">
                <a:solidFill>
                  <a:schemeClr val="bg1"/>
                </a:solidFill>
              </a:rPr>
              <a:t>Một </a:t>
            </a:r>
            <a:r>
              <a:rPr lang="vi-VN" dirty="0">
                <a:solidFill>
                  <a:schemeClr val="bg1"/>
                </a:solidFill>
              </a:rPr>
              <a:t>chương trình xử </a:t>
            </a:r>
            <a:r>
              <a:rPr lang="vi-VN">
                <a:solidFill>
                  <a:schemeClr val="bg1"/>
                </a:solidFill>
              </a:rPr>
              <a:t>lý </a:t>
            </a:r>
            <a:r>
              <a:rPr lang="vi-VN" smtClean="0">
                <a:solidFill>
                  <a:schemeClr val="bg1"/>
                </a:solidFill>
              </a:rPr>
              <a:t>văn</a:t>
            </a:r>
            <a:r>
              <a:rPr lang="en-US" smtClean="0">
                <a:solidFill>
                  <a:schemeClr val="bg1"/>
                </a:solidFill>
              </a:rPr>
              <a:t> </a:t>
            </a:r>
            <a:r>
              <a:rPr lang="vi-VN" smtClean="0">
                <a:solidFill>
                  <a:schemeClr val="bg1"/>
                </a:solidFill>
              </a:rPr>
              <a:t>bản</a:t>
            </a:r>
            <a:r>
              <a:rPr lang="vi-VN" dirty="0">
                <a:solidFill>
                  <a:schemeClr val="bg1"/>
                </a:solidFill>
              </a:rPr>
              <a:t>.</a:t>
            </a:r>
          </a:p>
          <a:p>
            <a:pPr marL="1028700" lvl="1" indent="-508000">
              <a:lnSpc>
                <a:spcPct val="150000"/>
              </a:lnSpc>
              <a:buClrTx/>
              <a:buFont typeface="+mj-lt"/>
              <a:buAutoNum type="alphaLcPeriod"/>
            </a:pPr>
            <a:r>
              <a:rPr lang="vi-VN" dirty="0">
                <a:solidFill>
                  <a:schemeClr val="bg1"/>
                </a:solidFill>
              </a:rPr>
              <a:t>Một chương trình thuyết trình.</a:t>
            </a:r>
          </a:p>
          <a:p>
            <a:pPr marL="1028700" lvl="1" indent="-508000">
              <a:lnSpc>
                <a:spcPct val="150000"/>
              </a:lnSpc>
              <a:buClrTx/>
              <a:buFont typeface="+mj-lt"/>
              <a:buAutoNum type="alphaLcPeriod"/>
            </a:pPr>
            <a:r>
              <a:rPr lang="vi-VN" dirty="0">
                <a:solidFill>
                  <a:schemeClr val="bg1"/>
                </a:solidFill>
              </a:rPr>
              <a:t>Một chương </a:t>
            </a:r>
            <a:r>
              <a:rPr lang="vi-VN">
                <a:solidFill>
                  <a:schemeClr val="bg1"/>
                </a:solidFill>
              </a:rPr>
              <a:t>trình </a:t>
            </a:r>
            <a:r>
              <a:rPr lang="en-US" smtClean="0">
                <a:solidFill>
                  <a:schemeClr val="bg1"/>
                </a:solidFill>
              </a:rPr>
              <a:t>đa phương tiện</a:t>
            </a:r>
            <a:r>
              <a:rPr lang="vi-VN" smtClean="0">
                <a:solidFill>
                  <a:schemeClr val="bg1"/>
                </a:solidFill>
              </a:rPr>
              <a:t>.</a:t>
            </a:r>
            <a:endParaRPr lang="vi-VN" dirty="0">
              <a:solidFill>
                <a:schemeClr val="bg1"/>
              </a:solidFill>
            </a:endParaRPr>
          </a:p>
          <a:p>
            <a:pPr marL="1028700" lvl="1" indent="-508000">
              <a:lnSpc>
                <a:spcPct val="150000"/>
              </a:lnSpc>
              <a:buClrTx/>
              <a:buFont typeface="+mj-lt"/>
              <a:buAutoNum type="alphaLcPeriod"/>
            </a:pPr>
            <a:r>
              <a:rPr lang="vi-VN" dirty="0">
                <a:solidFill>
                  <a:schemeClr val="bg1"/>
                </a:solidFill>
              </a:rPr>
              <a:t>Một chương trình bảng tính.</a:t>
            </a:r>
            <a:endParaRPr lang="en-US" dirty="0">
              <a:solidFill>
                <a:schemeClr val="bg1"/>
              </a:solidFill>
            </a:endParaRPr>
          </a:p>
        </p:txBody>
      </p:sp>
      <p:sp>
        <p:nvSpPr>
          <p:cNvPr id="6" name="TextBox 5"/>
          <p:cNvSpPr txBox="1"/>
          <p:nvPr/>
        </p:nvSpPr>
        <p:spPr>
          <a:xfrm>
            <a:off x="34918" y="116716"/>
            <a:ext cx="4314825" cy="46166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Chủ</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đề</a:t>
            </a:r>
            <a:r>
              <a:rPr lang="en-US" sz="2400" baseline="0" dirty="0" smtClean="0">
                <a:latin typeface="Times New Roman" panose="02020603050405020304" pitchFamily="18" charset="0"/>
                <a:cs typeface="Times New Roman" panose="02020603050405020304" pitchFamily="18" charset="0"/>
              </a:rPr>
              <a:t> 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Phần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mềm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máy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tính</a:t>
            </a:r>
            <a:endParaRPr lang="en-US"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1970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4">
                                            <p:txEl>
                                              <p:pRg st="1" end="1"/>
                                            </p:txEl>
                                          </p:spTgt>
                                        </p:tgtEl>
                                        <p:attrNameLst>
                                          <p:attrName>ppt_w</p:attrName>
                                        </p:attrNameLst>
                                      </p:cBhvr>
                                      <p:tavLst>
                                        <p:tav tm="0">
                                          <p:val>
                                            <p:strVal val="ppt_w"/>
                                          </p:val>
                                        </p:tav>
                                        <p:tav tm="100000">
                                          <p:val>
                                            <p:fltVal val="0"/>
                                          </p:val>
                                        </p:tav>
                                      </p:tavLst>
                                    </p:anim>
                                    <p:anim calcmode="lin" valueType="num">
                                      <p:cBhvr>
                                        <p:cTn id="7" dur="500"/>
                                        <p:tgtEl>
                                          <p:spTgt spid="4">
                                            <p:txEl>
                                              <p:pRg st="1" end="1"/>
                                            </p:txEl>
                                          </p:spTgt>
                                        </p:tgtEl>
                                        <p:attrNameLst>
                                          <p:attrName>ppt_h</p:attrName>
                                        </p:attrNameLst>
                                      </p:cBhvr>
                                      <p:tavLst>
                                        <p:tav tm="0">
                                          <p:val>
                                            <p:strVal val="ppt_h"/>
                                          </p:val>
                                        </p:tav>
                                        <p:tav tm="100000">
                                          <p:val>
                                            <p:fltVal val="0"/>
                                          </p:val>
                                        </p:tav>
                                      </p:tavLst>
                                    </p:anim>
                                    <p:animEffect transition="out" filter="fade">
                                      <p:cBhvr>
                                        <p:cTn id="8" dur="500"/>
                                        <p:tgtEl>
                                          <p:spTgt spid="4">
                                            <p:txEl>
                                              <p:pRg st="1" end="1"/>
                                            </p:txEl>
                                          </p:spTgt>
                                        </p:tgtEl>
                                      </p:cBhvr>
                                    </p:animEffect>
                                    <p:set>
                                      <p:cBhvr>
                                        <p:cTn id="9" dur="1" fill="hold">
                                          <p:stCondLst>
                                            <p:cond delay="499"/>
                                          </p:stCondLst>
                                        </p:cTn>
                                        <p:tgtEl>
                                          <p:spTgt spid="4">
                                            <p:txEl>
                                              <p:pRg st="1" end="1"/>
                                            </p:txEl>
                                          </p:spTgt>
                                        </p:tgtEl>
                                        <p:attrNameLst>
                                          <p:attrName>style.visibility</p:attrName>
                                        </p:attrNameLst>
                                      </p:cBhvr>
                                      <p:to>
                                        <p:strVal val="hidden"/>
                                      </p:to>
                                    </p:set>
                                  </p:childTnLst>
                                </p:cTn>
                              </p:par>
                              <p:par>
                                <p:cTn id="10" presetID="53" presetClass="exit" presetSubtype="32" fill="hold" nodeType="withEffect">
                                  <p:stCondLst>
                                    <p:cond delay="0"/>
                                  </p:stCondLst>
                                  <p:childTnLst>
                                    <p:anim calcmode="lin" valueType="num">
                                      <p:cBhvr>
                                        <p:cTn id="11" dur="500"/>
                                        <p:tgtEl>
                                          <p:spTgt spid="4">
                                            <p:txEl>
                                              <p:pRg st="2" end="2"/>
                                            </p:txEl>
                                          </p:spTgt>
                                        </p:tgtEl>
                                        <p:attrNameLst>
                                          <p:attrName>ppt_w</p:attrName>
                                        </p:attrNameLst>
                                      </p:cBhvr>
                                      <p:tavLst>
                                        <p:tav tm="0">
                                          <p:val>
                                            <p:strVal val="ppt_w"/>
                                          </p:val>
                                        </p:tav>
                                        <p:tav tm="100000">
                                          <p:val>
                                            <p:fltVal val="0"/>
                                          </p:val>
                                        </p:tav>
                                      </p:tavLst>
                                    </p:anim>
                                    <p:anim calcmode="lin" valueType="num">
                                      <p:cBhvr>
                                        <p:cTn id="12" dur="500"/>
                                        <p:tgtEl>
                                          <p:spTgt spid="4">
                                            <p:txEl>
                                              <p:pRg st="2" end="2"/>
                                            </p:txEl>
                                          </p:spTgt>
                                        </p:tgtEl>
                                        <p:attrNameLst>
                                          <p:attrName>ppt_h</p:attrName>
                                        </p:attrNameLst>
                                      </p:cBhvr>
                                      <p:tavLst>
                                        <p:tav tm="0">
                                          <p:val>
                                            <p:strVal val="ppt_h"/>
                                          </p:val>
                                        </p:tav>
                                        <p:tav tm="100000">
                                          <p:val>
                                            <p:fltVal val="0"/>
                                          </p:val>
                                        </p:tav>
                                      </p:tavLst>
                                    </p:anim>
                                    <p:animEffect transition="out" filter="fade">
                                      <p:cBhvr>
                                        <p:cTn id="13" dur="500"/>
                                        <p:tgtEl>
                                          <p:spTgt spid="4">
                                            <p:txEl>
                                              <p:pRg st="2" end="2"/>
                                            </p:txEl>
                                          </p:spTgt>
                                        </p:tgtEl>
                                      </p:cBhvr>
                                    </p:animEffect>
                                    <p:set>
                                      <p:cBhvr>
                                        <p:cTn id="14" dur="1" fill="hold">
                                          <p:stCondLst>
                                            <p:cond delay="499"/>
                                          </p:stCondLst>
                                        </p:cTn>
                                        <p:tgtEl>
                                          <p:spTgt spid="4">
                                            <p:txEl>
                                              <p:pRg st="2" end="2"/>
                                            </p:txEl>
                                          </p:spTgt>
                                        </p:tgtEl>
                                        <p:attrNameLst>
                                          <p:attrName>style.visibility</p:attrName>
                                        </p:attrNameLst>
                                      </p:cBhvr>
                                      <p:to>
                                        <p:strVal val="hidden"/>
                                      </p:to>
                                    </p:set>
                                  </p:childTnLst>
                                </p:cTn>
                              </p:par>
                              <p:par>
                                <p:cTn id="15" presetID="53" presetClass="exit" presetSubtype="32" fill="hold" nodeType="withEffect">
                                  <p:stCondLst>
                                    <p:cond delay="0"/>
                                  </p:stCondLst>
                                  <p:childTnLst>
                                    <p:anim calcmode="lin" valueType="num">
                                      <p:cBhvr>
                                        <p:cTn id="16" dur="500"/>
                                        <p:tgtEl>
                                          <p:spTgt spid="4">
                                            <p:txEl>
                                              <p:pRg st="4" end="4"/>
                                            </p:txEl>
                                          </p:spTgt>
                                        </p:tgtEl>
                                        <p:attrNameLst>
                                          <p:attrName>ppt_w</p:attrName>
                                        </p:attrNameLst>
                                      </p:cBhvr>
                                      <p:tavLst>
                                        <p:tav tm="0">
                                          <p:val>
                                            <p:strVal val="ppt_w"/>
                                          </p:val>
                                        </p:tav>
                                        <p:tav tm="100000">
                                          <p:val>
                                            <p:fltVal val="0"/>
                                          </p:val>
                                        </p:tav>
                                      </p:tavLst>
                                    </p:anim>
                                    <p:anim calcmode="lin" valueType="num">
                                      <p:cBhvr>
                                        <p:cTn id="17" dur="500"/>
                                        <p:tgtEl>
                                          <p:spTgt spid="4">
                                            <p:txEl>
                                              <p:pRg st="4" end="4"/>
                                            </p:txEl>
                                          </p:spTgt>
                                        </p:tgtEl>
                                        <p:attrNameLst>
                                          <p:attrName>ppt_h</p:attrName>
                                        </p:attrNameLst>
                                      </p:cBhvr>
                                      <p:tavLst>
                                        <p:tav tm="0">
                                          <p:val>
                                            <p:strVal val="ppt_h"/>
                                          </p:val>
                                        </p:tav>
                                        <p:tav tm="100000">
                                          <p:val>
                                            <p:fltVal val="0"/>
                                          </p:val>
                                        </p:tav>
                                      </p:tavLst>
                                    </p:anim>
                                    <p:animEffect transition="out" filter="fade">
                                      <p:cBhvr>
                                        <p:cTn id="18" dur="500"/>
                                        <p:tgtEl>
                                          <p:spTgt spid="4">
                                            <p:txEl>
                                              <p:pRg st="4" end="4"/>
                                            </p:txEl>
                                          </p:spTgt>
                                        </p:tgtEl>
                                      </p:cBhvr>
                                    </p:animEffect>
                                    <p:set>
                                      <p:cBhvr>
                                        <p:cTn id="19" dur="1" fill="hold">
                                          <p:stCondLst>
                                            <p:cond delay="499"/>
                                          </p:stCondLst>
                                        </p:cTn>
                                        <p:tgtEl>
                                          <p:spTgt spid="4">
                                            <p:txEl>
                                              <p:pRg st="4" end="4"/>
                                            </p:txEl>
                                          </p:spTgt>
                                        </p:tgtEl>
                                        <p:attrNameLst>
                                          <p:attrName>style.visibility</p:attrName>
                                        </p:attrNameLst>
                                      </p:cBhvr>
                                      <p:to>
                                        <p:strVal val="hidden"/>
                                      </p:to>
                                    </p:set>
                                  </p:childTnLst>
                                </p:cTn>
                              </p:par>
                            </p:childTnLst>
                          </p:cTn>
                        </p:par>
                        <p:par>
                          <p:cTn id="20" fill="hold">
                            <p:stCondLst>
                              <p:cond delay="500"/>
                            </p:stCondLst>
                            <p:childTnLst>
                              <p:par>
                                <p:cTn id="21" presetID="6" presetClass="emph" presetSubtype="0" repeatCount="indefinite" autoRev="1" fill="hold" nodeType="afterEffect">
                                  <p:stCondLst>
                                    <p:cond delay="0"/>
                                  </p:stCondLst>
                                  <p:childTnLst>
                                    <p:animScale>
                                      <p:cBhvr>
                                        <p:cTn id="22" dur="2000" fill="hold"/>
                                        <p:tgtEl>
                                          <p:spTgt spid="4">
                                            <p:txEl>
                                              <p:pRg st="3" end="3"/>
                                            </p:txEl>
                                          </p:spTgt>
                                        </p:tgtEl>
                                      </p:cBhvr>
                                      <p:by x="130000" y="13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máy tính thật là đơn giản&amp;quot;&quot;/&gt;&lt;property id=&quot;20307&quot; value=&quot;256&quot;/&gt;&lt;/object&gt;&lt;object type=&quot;3&quot; unique_id=&quot;10005&quot;&gt;&lt;property id=&quot;20148&quot; value=&quot;5&quot;/&gt;&lt;property id=&quot;20300&quot; value=&quot;Slide 2 - &amp;quot;PHẦN MỀM ĐA PHƯƠNG TIỆN,&amp;#x0D;&amp;#x0A;phần mềm giải trí&amp;quot;&quot;/&gt;&lt;property id=&quot;20307&quot; value=&quot;307&quot;/&gt;&lt;/object&gt;&lt;object type=&quot;3&quot; unique_id=&quot;10006&quot;&gt;&lt;property id=&quot;20148&quot; value=&quot;5&quot;/&gt;&lt;property id=&quot;20300&quot; value=&quot;Slide 3&quot;/&gt;&lt;property id=&quot;20307&quot; value=&quot;275&quot;/&gt;&lt;/object&gt;&lt;object type=&quot;3&quot; unique_id=&quot;10007&quot;&gt;&lt;property id=&quot;20148&quot; value=&quot;5&quot;/&gt;&lt;property id=&quot;20300&quot; value=&quot;Slide 4&quot;/&gt;&lt;property id=&quot;20307&quot; value=&quot;293&quot;/&gt;&lt;/object&gt;&lt;object type=&quot;3&quot; unique_id=&quot;10008&quot;&gt;&lt;property id=&quot;20148&quot; value=&quot;5&quot;/&gt;&lt;property id=&quot;20300&quot; value=&quot;Slide 5&quot;/&gt;&lt;property id=&quot;20307&quot; value=&quot;308&quot;/&gt;&lt;/object&gt;&lt;object type=&quot;3&quot; unique_id=&quot;10009&quot;&gt;&lt;property id=&quot;20148&quot; value=&quot;5&quot;/&gt;&lt;property id=&quot;20300&quot; value=&quot;Slide 6&quot;/&gt;&lt;property id=&quot;20307&quot; value=&quot;299&quot;/&gt;&lt;/object&gt;&lt;object type=&quot;3&quot; unique_id=&quot;10010&quot;&gt;&lt;property id=&quot;20148&quot; value=&quot;5&quot;/&gt;&lt;property id=&quot;20300&quot; value=&quot;Slide 7&quot;/&gt;&lt;property id=&quot;20307&quot; value=&quot;276&quot;/&gt;&lt;/object&gt;&lt;object type=&quot;3&quot; unique_id=&quot;10011&quot;&gt;&lt;property id=&quot;20148&quot; value=&quot;5&quot;/&gt;&lt;property id=&quot;20300&quot; value=&quot;Slide 8&quot;/&gt;&lt;property id=&quot;20307&quot; value=&quot;309&quot;/&gt;&lt;/object&gt;&lt;object type=&quot;3&quot; unique_id=&quot;10012&quot;&gt;&lt;property id=&quot;20148&quot; value=&quot;5&quot;/&gt;&lt;property id=&quot;20300&quot; value=&quot;Slide 9 - &amp;quot;Câu hỏi ôn tập&amp;quot;&quot;/&gt;&lt;property id=&quot;20307&quot; value=&quot;295&quot;/&gt;&lt;/object&gt;&lt;object type=&quot;3&quot; unique_id=&quot;10013&quot;&gt;&lt;property id=&quot;20148&quot; value=&quot;5&quot;/&gt;&lt;property id=&quot;20300&quot; value=&quot;Slide 10 - &amp;quot;Câu hỏi ôn tập&amp;quot;&quot;/&gt;&lt;property id=&quot;20307&quot; value=&quot;296&quot;/&gt;&lt;/object&gt;&lt;object type=&quot;3&quot; unique_id=&quot;10014&quot;&gt;&lt;property id=&quot;20148&quot; value=&quot;5&quot;/&gt;&lt;property id=&quot;20300&quot; value=&quot;Slide 11 - &amp;quot;Câu hỏi ôn tập&amp;quot;&quot;/&gt;&lt;property id=&quot;20307&quot; value=&quot;297&quot;/&gt;&lt;/object&gt;&lt;object type=&quot;3&quot; unique_id=&quot;10015&quot;&gt;&lt;property id=&quot;20148&quot; value=&quot;5&quot;/&gt;&lt;property id=&quot;20300&quot; value=&quot;Slide 12 - &amp;quot;Câu hỏi ôn tập&amp;quot;&quot;/&gt;&lt;property id=&quot;20307&quot; value=&quot;298&quot;/&gt;&lt;/object&gt;&lt;object type=&quot;3&quot; unique_id=&quot;10016&quot;&gt;&lt;property id=&quot;20148&quot; value=&quot;5&quot;/&gt;&lt;property id=&quot;20300&quot; value=&quot;Slide 13 - &amp;quot;Câu hỏi ôn luyện&amp;quot;&quot;/&gt;&lt;property id=&quot;20307&quot; value=&quot;284&quot;/&gt;&lt;/object&gt;&lt;object type=&quot;3&quot; unique_id=&quot;10020&quot;&gt;&lt;property id=&quot;20148&quot; value=&quot;5&quot;/&gt;&lt;property id=&quot;20300&quot; value=&quot;Slide 14&quot;/&gt;&lt;property id=&quot;20307&quot; value=&quot;303&quot;/&gt;&lt;/object&gt;&lt;object type=&quot;3&quot; unique_id=&quot;10021&quot;&gt;&lt;property id=&quot;20148&quot; value=&quot;5&quot;/&gt;&lt;property id=&quot;20300&quot; value=&quot;Slide 15&quot;/&gt;&lt;property id=&quot;20307&quot; value=&quot;304&quot;/&gt;&lt;/object&gt;&lt;object type=&quot;3&quot; unique_id=&quot;10022&quot;&gt;&lt;property id=&quot;20148&quot; value=&quot;5&quot;/&gt;&lt;property id=&quot;20300&quot; value=&quot;Slide 16&quot;/&gt;&lt;property id=&quot;20307&quot; value=&quot;305&quot;/&gt;&lt;/object&gt;&lt;object type=&quot;3&quot; unique_id=&quot;10023&quot;&gt;&lt;property id=&quot;20148&quot; value=&quot;5&quot;/&gt;&lt;property id=&quot;20300&quot; value=&quot;Slide 17&quot;/&gt;&lt;property id=&quot;20307&quot; value=&quot;306&quot;/&gt;&lt;/object&gt;&lt;object type=&quot;3&quot; unique_id=&quot;10024&quot;&gt;&lt;property id=&quot;20148&quot; value=&quot;5&quot;/&gt;&lt;property id=&quot;20300&quot; value=&quot;Slide 18 - &amp;quot;Kết thúc&amp;quot;&quot;/&gt;&lt;property id=&quot;20307&quot; value=&quot;283&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Font chuẩn">
      <a:majorFont>
        <a:latin typeface="UTM Duepuntozero"/>
        <a:ea typeface=""/>
        <a:cs typeface=""/>
      </a:majorFont>
      <a:minorFont>
        <a:latin typeface="UTM Duepuntozero"/>
        <a:ea typeface=""/>
        <a:cs typeface=""/>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 xmlns:thm15="http://schemas.microsoft.com/office/thememl/2012/main" name="Theme1" id="{49451150-7201-45EB-8937-87868B37A53D}" vid="{816D642D-115D-47A4-A607-8EC14A26A60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7916</TotalTime>
  <Words>1065</Words>
  <Application>Microsoft Office PowerPoint</Application>
  <PresentationFormat>Custom</PresentationFormat>
  <Paragraphs>119</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Theme1</vt:lpstr>
      <vt:lpstr>máy tính thật là đơn giản</vt:lpstr>
      <vt:lpstr>PHẦN MỀM ĐA PHƯƠNG TIỆN, phần mềm giải trí</vt:lpstr>
      <vt:lpstr>PowerPoint Presentation</vt:lpstr>
      <vt:lpstr>PowerPoint Presentation</vt:lpstr>
      <vt:lpstr>PowerPoint Presentation</vt:lpstr>
      <vt:lpstr>PowerPoint Presentation</vt:lpstr>
      <vt:lpstr>PowerPoint Presentation</vt:lpstr>
      <vt:lpstr>PowerPoint Presentation</vt:lpstr>
      <vt:lpstr>Câu hỏi ôn tập</vt:lpstr>
      <vt:lpstr>Câu hỏi ôn tập</vt:lpstr>
      <vt:lpstr>Câu hỏi ôn tập</vt:lpstr>
      <vt:lpstr>Câu hỏi ôn tập</vt:lpstr>
      <vt:lpstr>Câu hỏi ôn luyện</vt:lpstr>
      <vt:lpstr>PowerPoint Presentation</vt:lpstr>
      <vt:lpstr>PowerPoint Presentation</vt:lpstr>
      <vt:lpstr>PowerPoint Presentation</vt:lpstr>
      <vt:lpstr>PowerPoint Presentation</vt:lpstr>
      <vt:lpstr>Kết thúc</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 Thanh Trung</dc:creator>
  <cp:lastModifiedBy>MTC</cp:lastModifiedBy>
  <cp:revision>209</cp:revision>
  <dcterms:created xsi:type="dcterms:W3CDTF">2014-06-09T03:12:12Z</dcterms:created>
  <dcterms:modified xsi:type="dcterms:W3CDTF">2022-05-06T06:27:41Z</dcterms:modified>
</cp:coreProperties>
</file>