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292" r:id="rId3"/>
    <p:sldId id="369" r:id="rId4"/>
    <p:sldId id="371" r:id="rId5"/>
    <p:sldId id="334" r:id="rId6"/>
    <p:sldId id="358" r:id="rId7"/>
    <p:sldId id="392" r:id="rId8"/>
    <p:sldId id="394" r:id="rId9"/>
    <p:sldId id="335" r:id="rId10"/>
    <p:sldId id="405" r:id="rId11"/>
    <p:sldId id="406" r:id="rId12"/>
    <p:sldId id="345" r:id="rId13"/>
    <p:sldId id="362" r:id="rId14"/>
    <p:sldId id="315" r:id="rId15"/>
    <p:sldId id="412" r:id="rId16"/>
    <p:sldId id="4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DN202102_TH Đinh Thị Thu Hoài" initials="DĐTTH" lastIdx="3" clrIdx="1">
    <p:extLst>
      <p:ext uri="{19B8F6BF-5375-455C-9EA6-DF929625EA0E}">
        <p15:presenceInfo xmlns:p15="http://schemas.microsoft.com/office/powerpoint/2012/main" xmlns="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/>
    <p:restoredTop sz="73233"/>
  </p:normalViewPr>
  <p:slideViewPr>
    <p:cSldViewPr snapToGrid="0">
      <p:cViewPr varScale="1">
        <p:scale>
          <a:sx n="53" d="100"/>
          <a:sy n="53" d="100"/>
        </p:scale>
        <p:origin x="-16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“sit down”, “stand up”, “touch your nose”, “touch your shoulders”, …</a:t>
            </a:r>
          </a:p>
          <a:p>
            <a:pPr marL="228600" indent="-228600">
              <a:buAutoNum type="arabicPeriod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“Traffic lights” – green light/go fast, yellow light/go slow, red light/stop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Stand-up</a:t>
            </a:r>
          </a:p>
          <a:p>
            <a:pPr marL="171450" indent="-171450">
              <a:buFontTx/>
              <a:buChar char="-"/>
            </a:pPr>
            <a:r>
              <a:rPr lang="en-US" dirty="0"/>
              <a:t>Sit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nose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shoulders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Walk in circle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your friends’ knee</a:t>
            </a:r>
          </a:p>
          <a:p>
            <a:pPr marL="171450" indent="-171450">
              <a:buFontTx/>
              <a:buChar char="-"/>
            </a:pPr>
            <a:r>
              <a:rPr lang="en-US" dirty="0"/>
              <a:t>Dance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Jump </a:t>
            </a:r>
          </a:p>
          <a:p>
            <a:pPr marL="171450" indent="-171450">
              <a:buFontTx/>
              <a:buChar char="-"/>
            </a:pPr>
            <a:r>
              <a:rPr lang="en-US" dirty="0"/>
              <a:t>Hop </a:t>
            </a:r>
          </a:p>
          <a:p>
            <a:pPr marL="171450" indent="-171450">
              <a:buFontTx/>
              <a:buChar char="-"/>
            </a:pPr>
            <a:r>
              <a:rPr lang="en-US" dirty="0"/>
              <a:t>Tip-toe </a:t>
            </a:r>
          </a:p>
          <a:p>
            <a:pPr marL="171450" indent="-171450">
              <a:buFontTx/>
              <a:buChar char="-"/>
            </a:pPr>
            <a:r>
              <a:rPr lang="en-US" dirty="0"/>
              <a:t>Green light</a:t>
            </a:r>
            <a:r>
              <a:rPr lang="en-US" dirty="0">
                <a:sym typeface="Wingdings" pitchFamily="2" charset="2"/>
              </a:rPr>
              <a:t> ss run fast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Yellow light =&gt; ss walk slowly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Red light =&gt; ss stop walking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class into 3 teams. Tic-tac-toe to choose 2 numbers. Get points if ss can choose correct picture with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 (analyze the picture)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sentence by sentence, ask ss to make a guess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 ss to guess who will say 1</a:t>
            </a:r>
            <a:r>
              <a:rPr lang="en-US" baseline="30000" dirty="0"/>
              <a:t>st</a:t>
            </a:r>
            <a:r>
              <a:rPr lang="en-US" dirty="0"/>
              <a:t>, what will they say?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groups, ask ss to write the correct answers to complete the “Polite greetings”</a:t>
            </a:r>
          </a:p>
          <a:p>
            <a:r>
              <a:rPr lang="en-US" dirty="0"/>
              <a:t>Show answers and check. Accept suitable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and draw their own story in groups based on the given outline.</a:t>
            </a:r>
          </a:p>
          <a:p>
            <a:r>
              <a:rPr lang="en-US" dirty="0"/>
              <a:t>Encourage ss to be creative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5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finishing the story, ask ss to do the gallery walk.</a:t>
            </a:r>
          </a:p>
          <a:p>
            <a:r>
              <a:rPr lang="en-US" dirty="0"/>
              <a:t>Ask and take note about their friends’ story</a:t>
            </a:r>
          </a:p>
          <a:p>
            <a:r>
              <a:rPr lang="en-US" dirty="0"/>
              <a:t>Helps ss when necessary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time for ss to practice</a:t>
            </a:r>
          </a:p>
          <a:p>
            <a:r>
              <a:rPr lang="en-US" dirty="0"/>
              <a:t>Each group comes to in front of the class. Act out their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B789DB-B817-F097-845C-95434ADA5BC3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646AE8-CDF3-4A8E-5645-3CB82A567D66}"/>
              </a:ext>
            </a:extLst>
          </p:cNvPr>
          <p:cNvSpPr/>
          <p:nvPr/>
        </p:nvSpPr>
        <p:spPr>
          <a:xfrm>
            <a:off x="3139440" y="399662"/>
            <a:ext cx="7574280" cy="563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Look and read. Then write the correct words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418714E-BF8D-E84C-7EBF-E4AA7AF651F7}"/>
              </a:ext>
            </a:extLst>
          </p:cNvPr>
          <p:cNvGrpSpPr/>
          <p:nvPr/>
        </p:nvGrpSpPr>
        <p:grpSpPr>
          <a:xfrm>
            <a:off x="518160" y="994022"/>
            <a:ext cx="11308080" cy="5365930"/>
            <a:chOff x="518160" y="994022"/>
            <a:chExt cx="11308080" cy="5365930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9F15039A-8BD2-CD44-2AB0-D8A778AD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" y="994022"/>
              <a:ext cx="11308080" cy="5365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2FAC298-3E0C-7D39-3078-FA8286FC1811}"/>
                </a:ext>
              </a:extLst>
            </p:cNvPr>
            <p:cNvSpPr txBox="1"/>
            <p:nvPr/>
          </p:nvSpPr>
          <p:spPr>
            <a:xfrm>
              <a:off x="1554480" y="12039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BE31947-2F6F-5120-955B-06CF9D2199F2}"/>
                </a:ext>
              </a:extLst>
            </p:cNvPr>
            <p:cNvSpPr txBox="1"/>
            <p:nvPr/>
          </p:nvSpPr>
          <p:spPr>
            <a:xfrm>
              <a:off x="3535680" y="126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45E9E1-2266-E902-0040-71C0474D93CD}"/>
                </a:ext>
              </a:extLst>
            </p:cNvPr>
            <p:cNvSpPr txBox="1"/>
            <p:nvPr/>
          </p:nvSpPr>
          <p:spPr>
            <a:xfrm>
              <a:off x="6096000" y="12541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6657AE6-CF70-EB61-C689-956A4E63EFF7}"/>
                </a:ext>
              </a:extLst>
            </p:cNvPr>
            <p:cNvSpPr txBox="1"/>
            <p:nvPr/>
          </p:nvSpPr>
          <p:spPr>
            <a:xfrm>
              <a:off x="5420562" y="15871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50B9E01-285B-B9BE-B577-D16E1B8FF4C8}"/>
                </a:ext>
              </a:extLst>
            </p:cNvPr>
            <p:cNvSpPr txBox="1"/>
            <p:nvPr/>
          </p:nvSpPr>
          <p:spPr>
            <a:xfrm>
              <a:off x="2087880" y="28651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2DAF6C8-4920-0035-A03C-80DEFA0E6985}"/>
                </a:ext>
              </a:extLst>
            </p:cNvPr>
            <p:cNvSpPr txBox="1"/>
            <p:nvPr/>
          </p:nvSpPr>
          <p:spPr>
            <a:xfrm>
              <a:off x="1442163" y="32000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84DAB3A-862A-24C9-1F56-53AC40E7816E}"/>
                </a:ext>
              </a:extLst>
            </p:cNvPr>
            <p:cNvSpPr txBox="1"/>
            <p:nvPr/>
          </p:nvSpPr>
          <p:spPr>
            <a:xfrm>
              <a:off x="4846320" y="45262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5525823-DF8D-4DE2-2D37-507067EE346E}"/>
                </a:ext>
              </a:extLst>
            </p:cNvPr>
            <p:cNvSpPr txBox="1"/>
            <p:nvPr/>
          </p:nvSpPr>
          <p:spPr>
            <a:xfrm>
              <a:off x="4454958" y="4846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BC93A4E-ED9E-776C-7945-D549CCA78469}"/>
                </a:ext>
              </a:extLst>
            </p:cNvPr>
            <p:cNvSpPr txBox="1"/>
            <p:nvPr/>
          </p:nvSpPr>
          <p:spPr>
            <a:xfrm>
              <a:off x="612585" y="48158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65487C-EA73-8739-2BC2-1953B3C57A1B}"/>
                </a:ext>
              </a:extLst>
            </p:cNvPr>
            <p:cNvSpPr txBox="1"/>
            <p:nvPr/>
          </p:nvSpPr>
          <p:spPr>
            <a:xfrm>
              <a:off x="7345680" y="27276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8872B6A-3025-1A08-4B80-B804E809682C}"/>
                </a:ext>
              </a:extLst>
            </p:cNvPr>
            <p:cNvSpPr txBox="1"/>
            <p:nvPr/>
          </p:nvSpPr>
          <p:spPr>
            <a:xfrm>
              <a:off x="8732520" y="576072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DDBB3F-BDE7-EEDB-D209-B9A1DAB3286E}"/>
              </a:ext>
            </a:extLst>
          </p:cNvPr>
          <p:cNvSpPr txBox="1"/>
          <p:nvPr/>
        </p:nvSpPr>
        <p:spPr>
          <a:xfrm>
            <a:off x="1917847" y="120396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I’m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E10420-5217-EC6D-5110-CFBB4ED17027}"/>
              </a:ext>
            </a:extLst>
          </p:cNvPr>
          <p:cNvSpPr txBox="1"/>
          <p:nvPr/>
        </p:nvSpPr>
        <p:spPr>
          <a:xfrm>
            <a:off x="4015740" y="120842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6078DB-9997-8FFD-66C6-79483B903662}"/>
              </a:ext>
            </a:extLst>
          </p:cNvPr>
          <p:cNvSpPr txBox="1"/>
          <p:nvPr/>
        </p:nvSpPr>
        <p:spPr>
          <a:xfrm>
            <a:off x="6385560" y="122366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John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F613FE-7FC2-300B-6B02-2A2362752D26}"/>
              </a:ext>
            </a:extLst>
          </p:cNvPr>
          <p:cNvSpPr txBox="1"/>
          <p:nvPr/>
        </p:nvSpPr>
        <p:spPr>
          <a:xfrm>
            <a:off x="5661660" y="1533406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731F73-358A-2E15-07D6-92D39D76125B}"/>
              </a:ext>
            </a:extLst>
          </p:cNvPr>
          <p:cNvSpPr txBox="1"/>
          <p:nvPr/>
        </p:nvSpPr>
        <p:spPr>
          <a:xfrm>
            <a:off x="2428038" y="286512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16E593-CAEE-5A3B-1565-677B1AC8A146}"/>
              </a:ext>
            </a:extLst>
          </p:cNvPr>
          <p:cNvSpPr txBox="1"/>
          <p:nvPr/>
        </p:nvSpPr>
        <p:spPr>
          <a:xfrm>
            <a:off x="1814931" y="320008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796B38-0F98-CE36-872C-469B8C1BB627}"/>
              </a:ext>
            </a:extLst>
          </p:cNvPr>
          <p:cNvSpPr txBox="1"/>
          <p:nvPr/>
        </p:nvSpPr>
        <p:spPr>
          <a:xfrm>
            <a:off x="5189220" y="4526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9B90B6-CBE5-6118-D1E9-941968DDA024}"/>
              </a:ext>
            </a:extLst>
          </p:cNvPr>
          <p:cNvSpPr txBox="1"/>
          <p:nvPr/>
        </p:nvSpPr>
        <p:spPr>
          <a:xfrm>
            <a:off x="5028897" y="4842718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DF4A9F-A628-71FB-6CC3-09B5D9259CE0}"/>
              </a:ext>
            </a:extLst>
          </p:cNvPr>
          <p:cNvSpPr txBox="1"/>
          <p:nvPr/>
        </p:nvSpPr>
        <p:spPr>
          <a:xfrm>
            <a:off x="1101462" y="4750870"/>
            <a:ext cx="164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It’s nice to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meet you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CAE4005-D84D-C23A-423C-68A1252E6C50}"/>
              </a:ext>
            </a:extLst>
          </p:cNvPr>
          <p:cNvSpPr txBox="1"/>
          <p:nvPr/>
        </p:nvSpPr>
        <p:spPr>
          <a:xfrm>
            <a:off x="7829724" y="2684874"/>
            <a:ext cx="180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Thank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EA40C4-326D-E283-A26B-90F473507E2B}"/>
              </a:ext>
            </a:extLst>
          </p:cNvPr>
          <p:cNvSpPr txBox="1"/>
          <p:nvPr/>
        </p:nvSpPr>
        <p:spPr>
          <a:xfrm>
            <a:off x="9221966" y="572546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You’re</a:t>
            </a:r>
          </a:p>
        </p:txBody>
      </p:sp>
    </p:spTree>
    <p:extLst>
      <p:ext uri="{BB962C8B-B14F-4D97-AF65-F5344CB8AC3E}">
        <p14:creationId xmlns:p14="http://schemas.microsoft.com/office/powerpoint/2010/main" val="265789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898C2-4B35-C6C3-CC84-991A02647D01}"/>
              </a:ext>
            </a:extLst>
          </p:cNvPr>
          <p:cNvSpPr txBox="1"/>
          <p:nvPr/>
        </p:nvSpPr>
        <p:spPr>
          <a:xfrm>
            <a:off x="107925" y="3996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182D98-8AF8-F232-FC36-ACA4B6D16576}"/>
              </a:ext>
            </a:extLst>
          </p:cNvPr>
          <p:cNvSpPr/>
          <p:nvPr/>
        </p:nvSpPr>
        <p:spPr>
          <a:xfrm>
            <a:off x="3444240" y="399662"/>
            <a:ext cx="6050280" cy="563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and draw your own story.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1DE84B-E909-9D0D-9448-29B79E472B6C}"/>
              </a:ext>
            </a:extLst>
          </p:cNvPr>
          <p:cNvSpPr/>
          <p:nvPr/>
        </p:nvSpPr>
        <p:spPr>
          <a:xfrm>
            <a:off x="107925" y="1051560"/>
            <a:ext cx="11901195" cy="525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2E110F3-AD34-EDEA-8724-F7C7F758EF3F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6058523" y="1051560"/>
            <a:ext cx="0" cy="525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C816B5C8-43CB-C553-ABEE-34689B417B56}"/>
              </a:ext>
            </a:extLst>
          </p:cNvPr>
          <p:cNvSpPr/>
          <p:nvPr/>
        </p:nvSpPr>
        <p:spPr>
          <a:xfrm>
            <a:off x="212838" y="1110740"/>
            <a:ext cx="2331715" cy="62484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Hello. I’m 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2A28C677-684B-65DB-86E0-14B5A14D8A4E}"/>
              </a:ext>
            </a:extLst>
          </p:cNvPr>
          <p:cNvSpPr/>
          <p:nvPr/>
        </p:nvSpPr>
        <p:spPr>
          <a:xfrm>
            <a:off x="2089495" y="1857500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Hi. I’m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6DE0491D-1761-9A3E-A9F7-C7518DA477F7}"/>
              </a:ext>
            </a:extLst>
          </p:cNvPr>
          <p:cNvSpPr/>
          <p:nvPr/>
        </p:nvSpPr>
        <p:spPr>
          <a:xfrm>
            <a:off x="212838" y="275323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from …, and you?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F5D9D61C-ADFE-9DE4-352A-7F7BF4930FFF}"/>
              </a:ext>
            </a:extLst>
          </p:cNvPr>
          <p:cNvSpPr/>
          <p:nvPr/>
        </p:nvSpPr>
        <p:spPr>
          <a:xfrm>
            <a:off x="2089495" y="3629388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from …</a:t>
            </a:r>
          </a:p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E390BF54-2DC0-218C-7759-7F3FFB3065DC}"/>
              </a:ext>
            </a:extLst>
          </p:cNvPr>
          <p:cNvSpPr/>
          <p:nvPr/>
        </p:nvSpPr>
        <p:spPr>
          <a:xfrm>
            <a:off x="212838" y="4494258"/>
            <a:ext cx="2331715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I’m …,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6DE3EC4D-DD06-266C-1CF9-2EC5556393F1}"/>
              </a:ext>
            </a:extLst>
          </p:cNvPr>
          <p:cNvSpPr/>
          <p:nvPr/>
        </p:nvSpPr>
        <p:spPr>
          <a:xfrm>
            <a:off x="2200297" y="5380621"/>
            <a:ext cx="3729678" cy="807720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I’m …. 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C7DE11F7-E9C1-8261-1D96-8CD7D610EA9A}"/>
              </a:ext>
            </a:extLst>
          </p:cNvPr>
          <p:cNvSpPr/>
          <p:nvPr/>
        </p:nvSpPr>
        <p:spPr>
          <a:xfrm>
            <a:off x="6280128" y="1161812"/>
            <a:ext cx="3382026" cy="807720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It’s nice to meet you, too.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AC34DE-934A-2BB9-D56B-75B5C7D97114}"/>
              </a:ext>
            </a:extLst>
          </p:cNvPr>
          <p:cNvSpPr txBox="1"/>
          <p:nvPr/>
        </p:nvSpPr>
        <p:spPr>
          <a:xfrm>
            <a:off x="7014523" y="2252098"/>
            <a:ext cx="403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50"/>
                </a:solidFill>
              </a:rPr>
              <a:t>A few minutes later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xmlns="" id="{3F3D769A-1449-5796-BA18-329B29838834}"/>
              </a:ext>
            </a:extLst>
          </p:cNvPr>
          <p:cNvSpPr/>
          <p:nvPr/>
        </p:nvSpPr>
        <p:spPr>
          <a:xfrm>
            <a:off x="6280128" y="3238832"/>
            <a:ext cx="2818148" cy="646332"/>
          </a:xfrm>
          <a:prstGeom prst="wedgeRoundRectCallout">
            <a:avLst>
              <a:gd name="adj1" fmla="val -53513"/>
              <a:gd name="adj2" fmla="val 454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you.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xmlns="" id="{7AF12DD9-A77A-5D6D-0F50-67F26B483B6B}"/>
              </a:ext>
            </a:extLst>
          </p:cNvPr>
          <p:cNvSpPr/>
          <p:nvPr/>
        </p:nvSpPr>
        <p:spPr>
          <a:xfrm>
            <a:off x="8057839" y="4245706"/>
            <a:ext cx="3729678" cy="646333"/>
          </a:xfrm>
          <a:prstGeom prst="wedgeRoundRectCallout">
            <a:avLst>
              <a:gd name="adj1" fmla="val 51388"/>
              <a:gd name="adj2" fmla="val 477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784407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E1080F-BA41-55B1-4FFD-91932D45007C}"/>
              </a:ext>
            </a:extLst>
          </p:cNvPr>
          <p:cNvSpPr/>
          <p:nvPr/>
        </p:nvSpPr>
        <p:spPr>
          <a:xfrm>
            <a:off x="3444240" y="399662"/>
            <a:ext cx="6050280" cy="5638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Gallery walk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42" y="1097654"/>
            <a:ext cx="8143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6A03D9-DDDA-8E4B-F844-6C65736110C0}"/>
              </a:ext>
            </a:extLst>
          </p:cNvPr>
          <p:cNvSpPr/>
          <p:nvPr/>
        </p:nvSpPr>
        <p:spPr>
          <a:xfrm>
            <a:off x="3215640" y="399662"/>
            <a:ext cx="6050280" cy="5638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Role-play. Act out the story</a:t>
            </a:r>
          </a:p>
        </p:txBody>
      </p:sp>
      <p:pic>
        <p:nvPicPr>
          <p:cNvPr id="5" name="Picture 4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xmlns="" id="{AED825EB-E2BF-092E-7CFF-49F21CB751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1158240"/>
            <a:ext cx="858012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5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C2080E-75C9-6536-30F9-CA4E3FD84BAD}"/>
              </a:ext>
            </a:extLst>
          </p:cNvPr>
          <p:cNvSpPr/>
          <p:nvPr/>
        </p:nvSpPr>
        <p:spPr>
          <a:xfrm>
            <a:off x="3912001" y="4373880"/>
            <a:ext cx="5084277" cy="1222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TEACHER SAYS</a:t>
            </a:r>
          </a:p>
        </p:txBody>
      </p:sp>
      <p:pic>
        <p:nvPicPr>
          <p:cNvPr id="4" name="Graphic 3" descr="Chat bubble with solid fill">
            <a:extLst>
              <a:ext uri="{FF2B5EF4-FFF2-40B4-BE49-F238E27FC236}">
                <a16:creationId xmlns:a16="http://schemas.microsoft.com/office/drawing/2014/main" xmlns="" id="{45686F6D-5CAD-A460-B458-17A9918E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69080" y="0"/>
            <a:ext cx="4770120" cy="477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E8C31B-4B23-E864-4D80-F427E77133C5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069510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F41B6F0-0D9D-0CB0-81C4-54BD9419CB46}"/>
              </a:ext>
            </a:extLst>
          </p:cNvPr>
          <p:cNvSpPr/>
          <p:nvPr/>
        </p:nvSpPr>
        <p:spPr>
          <a:xfrm>
            <a:off x="9193723" y="4480664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Drawing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C7C7B89-D898-A463-1637-C10854BD7703}"/>
              </a:ext>
            </a:extLst>
          </p:cNvPr>
          <p:cNvSpPr/>
          <p:nvPr/>
        </p:nvSpPr>
        <p:spPr>
          <a:xfrm>
            <a:off x="6697081" y="4483230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Singing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55BBFD97-CEC9-9A2C-FC92-29193F72D0A4}"/>
              </a:ext>
            </a:extLst>
          </p:cNvPr>
          <p:cNvSpPr/>
          <p:nvPr/>
        </p:nvSpPr>
        <p:spPr>
          <a:xfrm>
            <a:off x="4057044" y="4471639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Dancing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457741C-B19D-D859-99B8-5968F1F4698E}"/>
              </a:ext>
            </a:extLst>
          </p:cNvPr>
          <p:cNvSpPr/>
          <p:nvPr/>
        </p:nvSpPr>
        <p:spPr>
          <a:xfrm>
            <a:off x="1441229" y="4441135"/>
            <a:ext cx="2062584" cy="1753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0455B56-185A-AC46-BA2D-9F4D923BDEE2}"/>
              </a:ext>
            </a:extLst>
          </p:cNvPr>
          <p:cNvSpPr/>
          <p:nvPr/>
        </p:nvSpPr>
        <p:spPr>
          <a:xfrm>
            <a:off x="9182375" y="2485212"/>
            <a:ext cx="2034567" cy="17459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867DA4C-CAFE-6C34-0D03-09D217514861}"/>
              </a:ext>
            </a:extLst>
          </p:cNvPr>
          <p:cNvSpPr/>
          <p:nvPr/>
        </p:nvSpPr>
        <p:spPr>
          <a:xfrm>
            <a:off x="6656568" y="2474674"/>
            <a:ext cx="2076577" cy="1791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</a:t>
            </a:r>
          </a:p>
        </p:txBody>
      </p: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70DD875-EAFF-7E52-6257-37088FA88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122" y="2436246"/>
            <a:ext cx="2084170" cy="1758346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9A3E1131-1C7B-C74B-05BB-7A3622C40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83" y="2399677"/>
            <a:ext cx="2111996" cy="1831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482E60-1F10-C853-BFE8-6EEEC87FB8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180" y="481588"/>
            <a:ext cx="2096127" cy="1773681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E04F37C7-EC4C-0726-4B8E-02176F6F63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669" y="497729"/>
            <a:ext cx="2041779" cy="1791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A9428FB0-5FAF-BEE8-E863-65861AB3BA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483" y="499270"/>
            <a:ext cx="2027765" cy="17775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9BFF540-6B18-6336-0ABE-A11682BEC4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29" y="475841"/>
            <a:ext cx="2076577" cy="1777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xmlns="" id="{1B78F1EF-6A80-9A08-8577-B6C917D29917}"/>
              </a:ext>
            </a:extLst>
          </p:cNvPr>
          <p:cNvSpPr/>
          <p:nvPr/>
        </p:nvSpPr>
        <p:spPr>
          <a:xfrm>
            <a:off x="1443527" y="49901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xmlns="" id="{70A9ED79-1774-3457-77D8-C6D84470EBD6}"/>
              </a:ext>
            </a:extLst>
          </p:cNvPr>
          <p:cNvSpPr/>
          <p:nvPr/>
        </p:nvSpPr>
        <p:spPr>
          <a:xfrm>
            <a:off x="4028730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xmlns="" id="{F23C9765-FC75-07F0-F2E1-C014975F7FE7}"/>
              </a:ext>
            </a:extLst>
          </p:cNvPr>
          <p:cNvSpPr/>
          <p:nvPr/>
        </p:nvSpPr>
        <p:spPr>
          <a:xfrm>
            <a:off x="6632686" y="51176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xmlns="" id="{C69ED851-273D-2830-827B-C877622BB309}"/>
              </a:ext>
            </a:extLst>
          </p:cNvPr>
          <p:cNvSpPr/>
          <p:nvPr/>
        </p:nvSpPr>
        <p:spPr>
          <a:xfrm>
            <a:off x="9140365" y="50474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xmlns="" id="{ECA20B86-DFDF-E795-FA29-F5F089FD36A1}"/>
              </a:ext>
            </a:extLst>
          </p:cNvPr>
          <p:cNvSpPr/>
          <p:nvPr/>
        </p:nvSpPr>
        <p:spPr>
          <a:xfrm>
            <a:off x="1429697" y="24149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xmlns="" id="{CC85C7E3-F570-63F2-A835-2800B310979C}"/>
              </a:ext>
            </a:extLst>
          </p:cNvPr>
          <p:cNvSpPr/>
          <p:nvPr/>
        </p:nvSpPr>
        <p:spPr>
          <a:xfrm>
            <a:off x="4071397" y="245848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3024F2F6-D820-AA6C-9310-B7AA2A4DF195}"/>
              </a:ext>
            </a:extLst>
          </p:cNvPr>
          <p:cNvSpPr/>
          <p:nvPr/>
        </p:nvSpPr>
        <p:spPr>
          <a:xfrm>
            <a:off x="6647669" y="2458487"/>
            <a:ext cx="2111996" cy="1831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219A6780-3C67-FE63-A0CF-CA6171B90FFB}"/>
              </a:ext>
            </a:extLst>
          </p:cNvPr>
          <p:cNvSpPr/>
          <p:nvPr/>
        </p:nvSpPr>
        <p:spPr>
          <a:xfrm>
            <a:off x="9152083" y="248114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32733CBB-7622-DD53-64CB-B193D895EB66}"/>
              </a:ext>
            </a:extLst>
          </p:cNvPr>
          <p:cNvSpPr/>
          <p:nvPr/>
        </p:nvSpPr>
        <p:spPr>
          <a:xfrm>
            <a:off x="1429697" y="444756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99F9F333-FB31-CE6F-A1E9-AA50EB885C6C}"/>
              </a:ext>
            </a:extLst>
          </p:cNvPr>
          <p:cNvSpPr/>
          <p:nvPr/>
        </p:nvSpPr>
        <p:spPr>
          <a:xfrm>
            <a:off x="4047483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4E339AAA-3E65-10A0-AF19-7CDDE8A97112}"/>
              </a:ext>
            </a:extLst>
          </p:cNvPr>
          <p:cNvSpPr/>
          <p:nvPr/>
        </p:nvSpPr>
        <p:spPr>
          <a:xfrm>
            <a:off x="6684555" y="447919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D9FFEB1E-8156-728A-5F87-19E326B50767}"/>
              </a:ext>
            </a:extLst>
          </p:cNvPr>
          <p:cNvSpPr/>
          <p:nvPr/>
        </p:nvSpPr>
        <p:spPr>
          <a:xfrm>
            <a:off x="9191807" y="44591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xmlns="" id="{02223A16-E7DB-02D4-BCB6-3C3E0D4C1FC1}"/>
              </a:ext>
            </a:extLst>
          </p:cNvPr>
          <p:cNvSpPr/>
          <p:nvPr/>
        </p:nvSpPr>
        <p:spPr>
          <a:xfrm>
            <a:off x="3151624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xmlns="" id="{16A02F32-FCC3-1110-EE5D-29008B16F643}"/>
              </a:ext>
            </a:extLst>
          </p:cNvPr>
          <p:cNvSpPr/>
          <p:nvPr/>
        </p:nvSpPr>
        <p:spPr>
          <a:xfrm>
            <a:off x="5694437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xmlns="" id="{5B18CA97-E106-EC6B-83D3-D26E1C7C0D13}"/>
              </a:ext>
            </a:extLst>
          </p:cNvPr>
          <p:cNvSpPr/>
          <p:nvPr/>
        </p:nvSpPr>
        <p:spPr>
          <a:xfrm>
            <a:off x="8293789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xmlns="" id="{B3DD085E-3C88-EADA-8344-90E736150253}"/>
              </a:ext>
            </a:extLst>
          </p:cNvPr>
          <p:cNvSpPr/>
          <p:nvPr/>
        </p:nvSpPr>
        <p:spPr>
          <a:xfrm>
            <a:off x="10887827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xmlns="" id="{BB989353-C661-D054-6A2A-CC8D54713DE8}"/>
              </a:ext>
            </a:extLst>
          </p:cNvPr>
          <p:cNvSpPr/>
          <p:nvPr/>
        </p:nvSpPr>
        <p:spPr>
          <a:xfrm>
            <a:off x="3093060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xmlns="" id="{E4E07EFD-D95E-42FE-BEE6-70CB31696FD0}"/>
              </a:ext>
            </a:extLst>
          </p:cNvPr>
          <p:cNvSpPr/>
          <p:nvPr/>
        </p:nvSpPr>
        <p:spPr>
          <a:xfrm>
            <a:off x="5664201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xmlns="" id="{7B402939-E298-6C6A-2AAA-8E042770FF42}"/>
              </a:ext>
            </a:extLst>
          </p:cNvPr>
          <p:cNvSpPr/>
          <p:nvPr/>
        </p:nvSpPr>
        <p:spPr>
          <a:xfrm>
            <a:off x="8307483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xmlns="" id="{83355EC4-71F9-577E-E8F0-D976A644F629}"/>
              </a:ext>
            </a:extLst>
          </p:cNvPr>
          <p:cNvSpPr/>
          <p:nvPr/>
        </p:nvSpPr>
        <p:spPr>
          <a:xfrm>
            <a:off x="10856259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xmlns="" id="{C6C3FA21-2D2E-EDD7-2F63-496CF14B1CB1}"/>
              </a:ext>
            </a:extLst>
          </p:cNvPr>
          <p:cNvSpPr/>
          <p:nvPr/>
        </p:nvSpPr>
        <p:spPr>
          <a:xfrm>
            <a:off x="3138139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xmlns="" id="{91E51282-B695-7975-E7BC-E3870F8B54D1}"/>
              </a:ext>
            </a:extLst>
          </p:cNvPr>
          <p:cNvSpPr/>
          <p:nvPr/>
        </p:nvSpPr>
        <p:spPr>
          <a:xfrm>
            <a:off x="5705434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xmlns="" id="{455923BD-7DFF-A189-08CE-156E9AAE0BAB}"/>
              </a:ext>
            </a:extLst>
          </p:cNvPr>
          <p:cNvSpPr/>
          <p:nvPr/>
        </p:nvSpPr>
        <p:spPr>
          <a:xfrm>
            <a:off x="8291395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xmlns="" id="{0A11A10A-40B1-BDE9-6C83-FE0E559EE614}"/>
              </a:ext>
            </a:extLst>
          </p:cNvPr>
          <p:cNvSpPr/>
          <p:nvPr/>
        </p:nvSpPr>
        <p:spPr>
          <a:xfrm>
            <a:off x="10874342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87DBC7-D57B-01FE-4F30-8123678EEA10}"/>
              </a:ext>
            </a:extLst>
          </p:cNvPr>
          <p:cNvSpPr txBox="1"/>
          <p:nvPr/>
        </p:nvSpPr>
        <p:spPr>
          <a:xfrm>
            <a:off x="81353" y="420319"/>
            <a:ext cx="1141599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6AF6553-15B7-EBE6-58D1-28CDCFF5FBBE}"/>
              </a:ext>
            </a:extLst>
          </p:cNvPr>
          <p:cNvSpPr txBox="1"/>
          <p:nvPr/>
        </p:nvSpPr>
        <p:spPr>
          <a:xfrm>
            <a:off x="7918710" y="217706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numbers to open the pics and words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0337D0D-F182-D4F5-23AB-1BE4C72FF678}"/>
              </a:ext>
            </a:extLst>
          </p:cNvPr>
          <p:cNvSpPr txBox="1"/>
          <p:nvPr/>
        </p:nvSpPr>
        <p:spPr>
          <a:xfrm>
            <a:off x="8697138" y="6179699"/>
            <a:ext cx="438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Click on ”No” icon to hide pics and words.</a:t>
            </a:r>
          </a:p>
        </p:txBody>
      </p:sp>
    </p:spTree>
    <p:extLst>
      <p:ext uri="{BB962C8B-B14F-4D97-AF65-F5344CB8AC3E}">
        <p14:creationId xmlns:p14="http://schemas.microsoft.com/office/powerpoint/2010/main" val="3623898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32BE7F-C336-F0A1-82EF-8D72327FEB0B}"/>
              </a:ext>
            </a:extLst>
          </p:cNvPr>
          <p:cNvSpPr txBox="1"/>
          <p:nvPr/>
        </p:nvSpPr>
        <p:spPr>
          <a:xfrm>
            <a:off x="214605" y="475862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xmlns="" id="{E7F871D5-9B04-CE34-C472-F7BD4AA262A5}"/>
              </a:ext>
            </a:extLst>
          </p:cNvPr>
          <p:cNvSpPr/>
          <p:nvPr/>
        </p:nvSpPr>
        <p:spPr>
          <a:xfrm>
            <a:off x="3234274" y="352003"/>
            <a:ext cx="5723452" cy="40750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27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Look, read and guess.</a:t>
            </a: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C9359FB2-E6F1-2E3E-33D4-76E10FE7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5" y="1230406"/>
            <a:ext cx="6343985" cy="474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4C22C03-624B-EEE1-6A5F-932F1931E9E4}"/>
              </a:ext>
            </a:extLst>
          </p:cNvPr>
          <p:cNvSpPr/>
          <p:nvPr/>
        </p:nvSpPr>
        <p:spPr>
          <a:xfrm>
            <a:off x="1385047" y="1316092"/>
            <a:ext cx="2001550" cy="3647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FF4E44A-C3D8-11DA-52D6-FBBC64FA7022}"/>
              </a:ext>
            </a:extLst>
          </p:cNvPr>
          <p:cNvSpPr/>
          <p:nvPr/>
        </p:nvSpPr>
        <p:spPr>
          <a:xfrm>
            <a:off x="4094450" y="1871903"/>
            <a:ext cx="2225668" cy="6561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EB7BD1A-7CD4-A9A1-07B3-3D54BC4341FD}"/>
              </a:ext>
            </a:extLst>
          </p:cNvPr>
          <p:cNvSpPr/>
          <p:nvPr/>
        </p:nvSpPr>
        <p:spPr>
          <a:xfrm>
            <a:off x="214605" y="2372545"/>
            <a:ext cx="1170442" cy="6561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2C48130-A833-795A-AB02-0F260859752B}"/>
              </a:ext>
            </a:extLst>
          </p:cNvPr>
          <p:cNvSpPr/>
          <p:nvPr/>
        </p:nvSpPr>
        <p:spPr>
          <a:xfrm>
            <a:off x="5220731" y="3286945"/>
            <a:ext cx="1337859" cy="962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99E44E3-71AF-96B2-EAA0-461A6AC3C743}"/>
              </a:ext>
            </a:extLst>
          </p:cNvPr>
          <p:cNvSpPr/>
          <p:nvPr/>
        </p:nvSpPr>
        <p:spPr>
          <a:xfrm>
            <a:off x="462007" y="4534421"/>
            <a:ext cx="1770205" cy="65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xmlns="" id="{F1D44213-729D-5CE0-BA07-67E8F1FFF34E}"/>
              </a:ext>
            </a:extLst>
          </p:cNvPr>
          <p:cNvSpPr/>
          <p:nvPr/>
        </p:nvSpPr>
        <p:spPr>
          <a:xfrm>
            <a:off x="6712692" y="1593997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D771D2-82C4-72A6-FD29-9EBD6C4E07B0}"/>
              </a:ext>
            </a:extLst>
          </p:cNvPr>
          <p:cNvSpPr txBox="1"/>
          <p:nvPr/>
        </p:nvSpPr>
        <p:spPr>
          <a:xfrm>
            <a:off x="10354065" y="1613647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xmlns="" id="{D5FC8DC5-6CF3-108B-281B-63E2ACE7571B}"/>
              </a:ext>
            </a:extLst>
          </p:cNvPr>
          <p:cNvSpPr/>
          <p:nvPr/>
        </p:nvSpPr>
        <p:spPr>
          <a:xfrm>
            <a:off x="6712692" y="2627271"/>
            <a:ext cx="3487271" cy="55581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44A0E3-AA76-654E-0896-74185CD856FE}"/>
              </a:ext>
            </a:extLst>
          </p:cNvPr>
          <p:cNvSpPr txBox="1"/>
          <p:nvPr/>
        </p:nvSpPr>
        <p:spPr>
          <a:xfrm>
            <a:off x="10354065" y="264692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CBEBC3D9-0524-B687-0B4C-4CE9D8AC538D}"/>
              </a:ext>
            </a:extLst>
          </p:cNvPr>
          <p:cNvSpPr/>
          <p:nvPr/>
        </p:nvSpPr>
        <p:spPr>
          <a:xfrm>
            <a:off x="6712692" y="3674919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”Thank you.”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12E33A-29A3-5CE6-0FB1-9D03A69C7267}"/>
              </a:ext>
            </a:extLst>
          </p:cNvPr>
          <p:cNvSpPr txBox="1"/>
          <p:nvPr/>
        </p:nvSpPr>
        <p:spPr>
          <a:xfrm>
            <a:off x="10354065" y="3827671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xmlns="" id="{703FE9BF-005A-1BD3-6286-693889B347A3}"/>
              </a:ext>
            </a:extLst>
          </p:cNvPr>
          <p:cNvSpPr/>
          <p:nvPr/>
        </p:nvSpPr>
        <p:spPr>
          <a:xfrm>
            <a:off x="6712692" y="5008170"/>
            <a:ext cx="3487271" cy="9623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</a:t>
            </a:r>
          </a:p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“I’m good”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D191F8-46A1-F392-E763-4C6A141E8B8F}"/>
              </a:ext>
            </a:extLst>
          </p:cNvPr>
          <p:cNvSpPr txBox="1"/>
          <p:nvPr/>
        </p:nvSpPr>
        <p:spPr>
          <a:xfrm>
            <a:off x="10354065" y="5160922"/>
            <a:ext cx="201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True</a:t>
            </a:r>
            <a:r>
              <a:rPr lang="en-US" sz="3000" dirty="0"/>
              <a:t>/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83440" y="386886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BAB5B2-2ABA-594A-8236-8ADF97976FC3}"/>
              </a:ext>
            </a:extLst>
          </p:cNvPr>
          <p:cNvSpPr txBox="1"/>
          <p:nvPr/>
        </p:nvSpPr>
        <p:spPr>
          <a:xfrm>
            <a:off x="94922" y="386886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xmlns="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5" y="1026137"/>
            <a:ext cx="11208616" cy="42965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E16EE5F-DAE2-B39A-EBDC-348B37BE61FF}"/>
              </a:ext>
            </a:extLst>
          </p:cNvPr>
          <p:cNvSpPr/>
          <p:nvPr/>
        </p:nvSpPr>
        <p:spPr>
          <a:xfrm>
            <a:off x="94922" y="1339897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80F7D93-BE17-5698-CF38-5DDF0DFC6C7A}"/>
              </a:ext>
            </a:extLst>
          </p:cNvPr>
          <p:cNvSpPr/>
          <p:nvPr/>
        </p:nvSpPr>
        <p:spPr>
          <a:xfrm>
            <a:off x="94922" y="1878757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93A0799-2180-AE6A-58B4-139B6A043747}"/>
              </a:ext>
            </a:extLst>
          </p:cNvPr>
          <p:cNvSpPr/>
          <p:nvPr/>
        </p:nvSpPr>
        <p:spPr>
          <a:xfrm>
            <a:off x="94922" y="2433020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2F16EF-DCB8-7869-8990-EF891B9A3B0F}"/>
              </a:ext>
            </a:extLst>
          </p:cNvPr>
          <p:cNvSpPr/>
          <p:nvPr/>
        </p:nvSpPr>
        <p:spPr>
          <a:xfrm>
            <a:off x="94922" y="2987283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84E6EFC-3BBD-FED5-BA22-67DF0BC6A0BF}"/>
              </a:ext>
            </a:extLst>
          </p:cNvPr>
          <p:cNvSpPr/>
          <p:nvPr/>
        </p:nvSpPr>
        <p:spPr>
          <a:xfrm>
            <a:off x="94922" y="3541546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7008E6C-A178-E17D-6B43-74472D9D2864}"/>
              </a:ext>
            </a:extLst>
          </p:cNvPr>
          <p:cNvSpPr/>
          <p:nvPr/>
        </p:nvSpPr>
        <p:spPr>
          <a:xfrm>
            <a:off x="94922" y="4095809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7C6E616-578D-91EA-C61F-878DA9A58936}"/>
              </a:ext>
            </a:extLst>
          </p:cNvPr>
          <p:cNvSpPr/>
          <p:nvPr/>
        </p:nvSpPr>
        <p:spPr>
          <a:xfrm>
            <a:off x="112415" y="4650072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0B77BA7-2F0E-55CA-CEA0-3B6222B70DBB}"/>
              </a:ext>
            </a:extLst>
          </p:cNvPr>
          <p:cNvSpPr/>
          <p:nvPr/>
        </p:nvSpPr>
        <p:spPr>
          <a:xfrm>
            <a:off x="2177076" y="1163905"/>
            <a:ext cx="2205738" cy="497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4B6955-F7A5-3959-2659-20530365FF96}"/>
              </a:ext>
            </a:extLst>
          </p:cNvPr>
          <p:cNvSpPr txBox="1"/>
          <p:nvPr/>
        </p:nvSpPr>
        <p:spPr>
          <a:xfrm>
            <a:off x="7811134" y="190157"/>
            <a:ext cx="43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number to show the sentence.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2A54317-0B07-3E95-23A5-FAC6D1F7205A}"/>
              </a:ext>
            </a:extLst>
          </p:cNvPr>
          <p:cNvSpPr/>
          <p:nvPr/>
        </p:nvSpPr>
        <p:spPr>
          <a:xfrm>
            <a:off x="4864394" y="1661446"/>
            <a:ext cx="2554644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D624E67-63BC-4F1C-DF1C-2E56DF1C5FE1}"/>
              </a:ext>
            </a:extLst>
          </p:cNvPr>
          <p:cNvSpPr/>
          <p:nvPr/>
        </p:nvSpPr>
        <p:spPr>
          <a:xfrm>
            <a:off x="748582" y="2032580"/>
            <a:ext cx="1700327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060ACFF-3F69-B50E-FD0D-60ABBA066637}"/>
              </a:ext>
            </a:extLst>
          </p:cNvPr>
          <p:cNvSpPr/>
          <p:nvPr/>
        </p:nvSpPr>
        <p:spPr>
          <a:xfrm>
            <a:off x="6141716" y="2999110"/>
            <a:ext cx="1410597" cy="86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F49A8B68-1047-E06F-F016-08FE077053C2}"/>
              </a:ext>
            </a:extLst>
          </p:cNvPr>
          <p:cNvSpPr/>
          <p:nvPr/>
        </p:nvSpPr>
        <p:spPr>
          <a:xfrm>
            <a:off x="1135117" y="3939138"/>
            <a:ext cx="2065283" cy="85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D241422C-C181-9536-A773-3BEC8AD2FFFC}"/>
              </a:ext>
            </a:extLst>
          </p:cNvPr>
          <p:cNvSpPr/>
          <p:nvPr/>
        </p:nvSpPr>
        <p:spPr>
          <a:xfrm>
            <a:off x="7916914" y="1834870"/>
            <a:ext cx="1826176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9C0774A-C8BB-21A7-D616-E38928D74AF6}"/>
              </a:ext>
            </a:extLst>
          </p:cNvPr>
          <p:cNvSpPr/>
          <p:nvPr/>
        </p:nvSpPr>
        <p:spPr>
          <a:xfrm>
            <a:off x="9301655" y="4731520"/>
            <a:ext cx="2286000" cy="527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42D0F1B6-F7FF-F305-06E8-0C6AE7F16DF9}"/>
              </a:ext>
            </a:extLst>
          </p:cNvPr>
          <p:cNvSpPr/>
          <p:nvPr/>
        </p:nvSpPr>
        <p:spPr>
          <a:xfrm>
            <a:off x="-14810" y="5349166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1D2EDE-15EB-CD25-C7E1-939B34E9A511}"/>
              </a:ext>
            </a:extLst>
          </p:cNvPr>
          <p:cNvSpPr txBox="1"/>
          <p:nvPr/>
        </p:nvSpPr>
        <p:spPr>
          <a:xfrm>
            <a:off x="3572439" y="5378867"/>
            <a:ext cx="2017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True</a:t>
            </a:r>
            <a:r>
              <a:rPr lang="en-US" sz="2600" dirty="0"/>
              <a:t>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0F86F03-136F-8BA3-1801-DCC267B866BF}"/>
              </a:ext>
            </a:extLst>
          </p:cNvPr>
          <p:cNvSpPr/>
          <p:nvPr/>
        </p:nvSpPr>
        <p:spPr>
          <a:xfrm>
            <a:off x="4339818" y="5349166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xmlns="" id="{6746BC2F-B79B-6F06-8A6A-65EB2C321FAB}"/>
              </a:ext>
            </a:extLst>
          </p:cNvPr>
          <p:cNvSpPr/>
          <p:nvPr/>
        </p:nvSpPr>
        <p:spPr>
          <a:xfrm>
            <a:off x="-14810" y="5949139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51EC3D-C4AC-3D02-A968-E350C81D4F20}"/>
              </a:ext>
            </a:extLst>
          </p:cNvPr>
          <p:cNvSpPr txBox="1"/>
          <p:nvPr/>
        </p:nvSpPr>
        <p:spPr>
          <a:xfrm>
            <a:off x="3472461" y="5933750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2530576-9DE0-5C86-4649-A6D18DD0B821}"/>
              </a:ext>
            </a:extLst>
          </p:cNvPr>
          <p:cNvSpPr/>
          <p:nvPr/>
        </p:nvSpPr>
        <p:spPr>
          <a:xfrm>
            <a:off x="4302636" y="5932405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2D5C7669-C250-B9E6-A5C6-4B2C4AA79F62}"/>
              </a:ext>
            </a:extLst>
          </p:cNvPr>
          <p:cNvSpPr/>
          <p:nvPr/>
        </p:nvSpPr>
        <p:spPr>
          <a:xfrm>
            <a:off x="5418979" y="5363478"/>
            <a:ext cx="4683072" cy="5232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 ”Thank you.”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E1EE411-ED16-52C5-7CE9-2E4DE8056C2E}"/>
              </a:ext>
            </a:extLst>
          </p:cNvPr>
          <p:cNvSpPr txBox="1"/>
          <p:nvPr/>
        </p:nvSpPr>
        <p:spPr>
          <a:xfrm>
            <a:off x="10266812" y="5374845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805E5FF-932D-68BB-F3BA-270BB731DAF1}"/>
              </a:ext>
            </a:extLst>
          </p:cNvPr>
          <p:cNvSpPr/>
          <p:nvPr/>
        </p:nvSpPr>
        <p:spPr>
          <a:xfrm>
            <a:off x="10251572" y="5375921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xmlns="" id="{359C7027-A762-603B-7581-8D48BE918F9A}"/>
              </a:ext>
            </a:extLst>
          </p:cNvPr>
          <p:cNvSpPr/>
          <p:nvPr/>
        </p:nvSpPr>
        <p:spPr>
          <a:xfrm>
            <a:off x="5418979" y="5954395"/>
            <a:ext cx="4683072" cy="49879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 “I’m good”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C9C2A2-F6D1-839B-E688-D0A1E5D33AF2}"/>
              </a:ext>
            </a:extLst>
          </p:cNvPr>
          <p:cNvSpPr txBox="1"/>
          <p:nvPr/>
        </p:nvSpPr>
        <p:spPr>
          <a:xfrm>
            <a:off x="10251572" y="5931867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C7CBD3-CED6-6796-15DA-0C49F515C471}"/>
              </a:ext>
            </a:extLst>
          </p:cNvPr>
          <p:cNvSpPr/>
          <p:nvPr/>
        </p:nvSpPr>
        <p:spPr>
          <a:xfrm>
            <a:off x="11083070" y="5913305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4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7E34F-8B76-3E34-8572-BDCE0B7E481E}"/>
              </a:ext>
            </a:extLst>
          </p:cNvPr>
          <p:cNvSpPr txBox="1"/>
          <p:nvPr/>
        </p:nvSpPr>
        <p:spPr>
          <a:xfrm>
            <a:off x="60960" y="368123"/>
            <a:ext cx="188976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8E46F098-4691-9FE6-CAAF-1931CEA7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3"/>
          <a:stretch/>
        </p:blipFill>
        <p:spPr>
          <a:xfrm>
            <a:off x="2125980" y="383363"/>
            <a:ext cx="3406140" cy="646331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20D316C8-AEB6-B18E-D94F-793953BDC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0" b="-156"/>
          <a:stretch/>
        </p:blipFill>
        <p:spPr>
          <a:xfrm>
            <a:off x="434340" y="2236083"/>
            <a:ext cx="10918844" cy="3246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E7F451-3FF7-329D-AE78-96726E96038D}"/>
              </a:ext>
            </a:extLst>
          </p:cNvPr>
          <p:cNvSpPr txBox="1"/>
          <p:nvPr/>
        </p:nvSpPr>
        <p:spPr>
          <a:xfrm>
            <a:off x="6842760" y="309029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116793-97CF-A792-B391-B860B19F17FB}"/>
              </a:ext>
            </a:extLst>
          </p:cNvPr>
          <p:cNvSpPr txBox="1"/>
          <p:nvPr/>
        </p:nvSpPr>
        <p:spPr>
          <a:xfrm>
            <a:off x="4953000" y="362408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3EBA94-C620-B079-19EE-9C806FDF46DF}"/>
              </a:ext>
            </a:extLst>
          </p:cNvPr>
          <p:cNvSpPr txBox="1"/>
          <p:nvPr/>
        </p:nvSpPr>
        <p:spPr>
          <a:xfrm>
            <a:off x="4267200" y="420397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I’m</a:t>
            </a:r>
          </a:p>
        </p:txBody>
      </p:sp>
    </p:spTree>
    <p:extLst>
      <p:ext uri="{BB962C8B-B14F-4D97-AF65-F5344CB8AC3E}">
        <p14:creationId xmlns:p14="http://schemas.microsoft.com/office/powerpoint/2010/main" val="1809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</TotalTime>
  <Words>556</Words>
  <Application>Microsoft Office PowerPoint</Application>
  <PresentationFormat>Custom</PresentationFormat>
  <Paragraphs>148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125</cp:revision>
  <dcterms:created xsi:type="dcterms:W3CDTF">2020-12-08T03:17:05Z</dcterms:created>
  <dcterms:modified xsi:type="dcterms:W3CDTF">2022-09-30T13:02:04Z</dcterms:modified>
</cp:coreProperties>
</file>