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292" r:id="rId3"/>
    <p:sldId id="360" r:id="rId4"/>
    <p:sldId id="334" r:id="rId5"/>
    <p:sldId id="355" r:id="rId6"/>
    <p:sldId id="357" r:id="rId7"/>
    <p:sldId id="397" r:id="rId8"/>
    <p:sldId id="400" r:id="rId9"/>
    <p:sldId id="399" r:id="rId10"/>
    <p:sldId id="398" r:id="rId11"/>
    <p:sldId id="373" r:id="rId12"/>
    <p:sldId id="402" r:id="rId13"/>
    <p:sldId id="403" r:id="rId14"/>
    <p:sldId id="404" r:id="rId15"/>
    <p:sldId id="405" r:id="rId16"/>
    <p:sldId id="406" r:id="rId17"/>
    <p:sldId id="408" r:id="rId18"/>
    <p:sldId id="409" r:id="rId19"/>
    <p:sldId id="410" r:id="rId20"/>
    <p:sldId id="411" r:id="rId21"/>
    <p:sldId id="412" r:id="rId22"/>
    <p:sldId id="415" r:id="rId23"/>
    <p:sldId id="420" r:id="rId24"/>
    <p:sldId id="401" r:id="rId25"/>
    <p:sldId id="4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=""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1"/>
    <a:srgbClr val="F4F325"/>
    <a:srgbClr val="BBE931"/>
    <a:srgbClr val="FE0072"/>
    <a:srgbClr val="FF999A"/>
    <a:srgbClr val="FFFFFF"/>
    <a:srgbClr val="F0EFF3"/>
    <a:srgbClr val="34BEDB"/>
    <a:srgbClr val="FEBBF0"/>
    <a:srgbClr val="DE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975" autoAdjust="0"/>
  </p:normalViewPr>
  <p:slideViewPr>
    <p:cSldViewPr snapToGrid="0">
      <p:cViewPr varScale="1">
        <p:scale>
          <a:sx n="57" d="100"/>
          <a:sy n="57" d="100"/>
        </p:scale>
        <p:origin x="-12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are 6 pictures with 6 names of them.</a:t>
            </a:r>
          </a:p>
          <a:p>
            <a:pPr marL="171450" indent="-171450">
              <a:buFontTx/>
              <a:buChar char="-"/>
            </a:pPr>
            <a:r>
              <a:rPr lang="en-US" dirty="0"/>
              <a:t>Students have to choose 2 numbers to open. If the picture and the name match, they get1 point.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the picture and the name don’t match, close the picture and let them choose again.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Click on the big square to open. 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Click on the smaller square with numbers to close.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80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3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56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picture to listen.</a:t>
            </a:r>
          </a:p>
          <a:p>
            <a:r>
              <a:rPr lang="en-US" dirty="0"/>
              <a:t>For the boy, click 2 times to listen to both answers.</a:t>
            </a:r>
          </a:p>
          <a:p>
            <a:r>
              <a:rPr lang="en-US" dirty="0"/>
              <a:t>Click the heart to show the illustration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hearts to show the pictures.</a:t>
            </a:r>
          </a:p>
          <a:p>
            <a:r>
              <a:rPr lang="en-US" dirty="0"/>
              <a:t>Click the pictures to let it disappear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r>
              <a:rPr lang="en-US" dirty="0"/>
              <a:t>Students choose 1 gift and 1 face.</a:t>
            </a:r>
          </a:p>
          <a:p>
            <a:r>
              <a:rPr lang="en-US" dirty="0"/>
              <a:t>The picture behind the gift is used to make question. “Do you friends like…? The tick and cross is used to answer.” Yes, they do./ No, they don’t.</a:t>
            </a:r>
          </a:p>
          <a:p>
            <a:r>
              <a:rPr lang="en-US" dirty="0"/>
              <a:t>Click the numbers to open the gifts. Click the face to show the ticks and crosses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6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05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pictures to listen.</a:t>
            </a:r>
          </a:p>
          <a:p>
            <a:r>
              <a:rPr lang="en-US" dirty="0"/>
              <a:t>Click anywhere to show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numbers to show pictures</a:t>
            </a:r>
          </a:p>
          <a:p>
            <a:r>
              <a:rPr lang="en-US" dirty="0"/>
              <a:t>Click the words to listen </a:t>
            </a:r>
          </a:p>
          <a:p>
            <a:r>
              <a:rPr lang="en-US" dirty="0"/>
              <a:t>Click to show meanings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  <a:p>
            <a:r>
              <a:rPr lang="en-US" dirty="0"/>
              <a:t>Click the star to show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open the picture under the cover slowly.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the new words.</a:t>
            </a:r>
          </a:p>
          <a:p>
            <a:r>
              <a:rPr lang="en-US" dirty="0"/>
              <a:t>Students say the numbers of the pictures.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head phones to listen.</a:t>
            </a:r>
          </a:p>
          <a:p>
            <a:r>
              <a:rPr lang="en-US" dirty="0"/>
              <a:t>Click anywhere to eliminate the wrong answers.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sv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sv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9.sv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1.sv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33.png"/><Relationship Id="rId5" Type="http://schemas.microsoft.com/office/2007/relationships/media" Target="../media/media8.mp3"/><Relationship Id="rId10" Type="http://schemas.openxmlformats.org/officeDocument/2006/relationships/image" Target="../media/image32.png"/><Relationship Id="rId4" Type="http://schemas.openxmlformats.org/officeDocument/2006/relationships/audio" Target="../media/media7.mp3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68.svg"/><Relationship Id="rId26" Type="http://schemas.openxmlformats.org/officeDocument/2006/relationships/image" Target="../media/image76.svg"/><Relationship Id="rId3" Type="http://schemas.openxmlformats.org/officeDocument/2006/relationships/image" Target="../media/image41.png"/><Relationship Id="rId21" Type="http://schemas.openxmlformats.org/officeDocument/2006/relationships/image" Target="../media/image54.png"/><Relationship Id="rId7" Type="http://schemas.openxmlformats.org/officeDocument/2006/relationships/image" Target="../media/image45.png"/><Relationship Id="rId12" Type="http://schemas.openxmlformats.org/officeDocument/2006/relationships/image" Target="../media/image62.svg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6.sv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74.sv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10" Type="http://schemas.openxmlformats.org/officeDocument/2006/relationships/image" Target="../media/image48.png"/><Relationship Id="rId19" Type="http://schemas.openxmlformats.org/officeDocument/2006/relationships/image" Target="../media/image5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64.svg"/><Relationship Id="rId22" Type="http://schemas.openxmlformats.org/officeDocument/2006/relationships/image" Target="../media/image7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60.pn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59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14.png"/><Relationship Id="rId5" Type="http://schemas.microsoft.com/office/2007/relationships/media" Target="../media/media11.mp3"/><Relationship Id="rId15" Type="http://schemas.openxmlformats.org/officeDocument/2006/relationships/image" Target="../media/image62.png"/><Relationship Id="rId10" Type="http://schemas.openxmlformats.org/officeDocument/2006/relationships/notesSlide" Target="../notesSlides/notesSlide18.xml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en-US" sz="4800" b="1" dirty="0" smtClean="0">
                <a:solidFill>
                  <a:srgbClr val="00B050"/>
                </a:solidFill>
              </a:rPr>
              <a:t>2.1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46C5887-C693-E7A3-49F5-F39343E1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32" y="1376588"/>
            <a:ext cx="4398804" cy="428848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BC564FB-EC22-49FA-D574-FAF10408F641}"/>
              </a:ext>
            </a:extLst>
          </p:cNvPr>
          <p:cNvSpPr/>
          <p:nvPr/>
        </p:nvSpPr>
        <p:spPr>
          <a:xfrm>
            <a:off x="3799876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D876C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="" xmlns:a16="http://schemas.microsoft.com/office/drawing/2014/main" id="{1AD441A6-0620-76F4-43F0-27F3A5F3724A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="" xmlns:a16="http://schemas.microsoft.com/office/drawing/2014/main" id="{012D5407-0E89-BA73-9E52-292E6B05E23C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54627437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8E72E64F-A7FB-4E91-4A3B-8475A36B735D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Say the right pictures.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B651-8775-33FB-32EF-C5C88F39C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22" y="4071382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3201E1A-FEC2-19F3-CEFC-0BFFE16E4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860" y="1558837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B48ED74-0DD1-3153-BB6D-E9182CEB0A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598" y="1059987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8BB6A55-1750-59E2-7C83-80E64AC3C7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54" y="1512642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437F261-8E25-7AF9-A025-DF3CF0D6BA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866" y="4038384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0548E9A-A737-FA43-0155-39692A7F248E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dancing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B5A81199-2E62-B615-5E02-150B626AC7A3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C5C0A982-717A-F279-AF5A-88372FFB57F4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E2AF9121-EE89-94FB-C61C-5AF60F2DD808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painting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C1B8F2A-2F41-A016-B105-E2AA3E43765D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192FBDB2-0B0E-8492-CF95-6DE3D299ED22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drawing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4C0244CC-0EBF-B75C-D5FA-762588DA28E5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reading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D5B10BB6-EDA4-FB4C-A0BA-DDD241403D3C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dancing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67446CFC-95E6-BC73-9E22-817FFEAFE08D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singing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B992C61F-861C-D28C-B639-A6767588F430}"/>
              </a:ext>
            </a:extLst>
          </p:cNvPr>
          <p:cNvSpPr/>
          <p:nvPr/>
        </p:nvSpPr>
        <p:spPr>
          <a:xfrm>
            <a:off x="3878969" y="3752202"/>
            <a:ext cx="4729655" cy="17596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6C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pic>
        <p:nvPicPr>
          <p:cNvPr id="4" name="dancing">
            <a:hlinkClick r:id="" action="ppaction://media"/>
            <a:extLst>
              <a:ext uri="{FF2B5EF4-FFF2-40B4-BE49-F238E27FC236}">
                <a16:creationId xmlns="" xmlns:a16="http://schemas.microsoft.com/office/drawing/2014/main" id="{803237A3-2089-BAFA-BF5C-5C8495782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5765" y="5848807"/>
            <a:ext cx="600713" cy="6007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dancing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=""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1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drawing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singing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=""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singing">
            <a:hlinkClick r:id="" action="ppaction://media"/>
            <a:extLst>
              <a:ext uri="{FF2B5EF4-FFF2-40B4-BE49-F238E27FC236}">
                <a16:creationId xmlns="" xmlns:a16="http://schemas.microsoft.com/office/drawing/2014/main" id="{72677CE6-16C4-8E25-DFDB-0DE0D3D2E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0366" y="58265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drawing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dancing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=""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drawing">
            <a:hlinkClick r:id="" action="ppaction://media"/>
            <a:extLst>
              <a:ext uri="{FF2B5EF4-FFF2-40B4-BE49-F238E27FC236}">
                <a16:creationId xmlns="" xmlns:a16="http://schemas.microsoft.com/office/drawing/2014/main" id="{30C71378-4EA7-5F60-EC86-879E19B09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68962" y="5437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dancing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=""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11" name="reading">
            <a:hlinkClick r:id="" action="ppaction://media"/>
            <a:extLst>
              <a:ext uri="{FF2B5EF4-FFF2-40B4-BE49-F238E27FC236}">
                <a16:creationId xmlns="" xmlns:a16="http://schemas.microsoft.com/office/drawing/2014/main" id="{B30D1335-5B65-3F10-A097-E291B626C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6684" y="5514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1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99C8132-D107-BA21-773E-B1B1ED57462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46036EE-83ED-B5C9-BA47-6C63C025F05B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Listen and Choose the right answer.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65F79D1-8B75-8414-CFF4-E8E25D84FA18}"/>
              </a:ext>
            </a:extLst>
          </p:cNvPr>
          <p:cNvSpPr/>
          <p:nvPr/>
        </p:nvSpPr>
        <p:spPr>
          <a:xfrm>
            <a:off x="110559" y="2583393"/>
            <a:ext cx="2585545" cy="1187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painting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F021BF4-7705-F48C-D9F0-B25641DDC73C}"/>
              </a:ext>
            </a:extLst>
          </p:cNvPr>
          <p:cNvSpPr/>
          <p:nvPr/>
        </p:nvSpPr>
        <p:spPr>
          <a:xfrm>
            <a:off x="4540670" y="2583393"/>
            <a:ext cx="2585545" cy="11876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7CE8CBF-6C3C-E7F2-1E1B-91D0199669F2}"/>
              </a:ext>
            </a:extLst>
          </p:cNvPr>
          <p:cNvSpPr/>
          <p:nvPr/>
        </p:nvSpPr>
        <p:spPr>
          <a:xfrm>
            <a:off x="8970780" y="2583393"/>
            <a:ext cx="2585545" cy="11876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drawing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15458DA-A5C5-C568-6D88-2B92EAF14B5B}"/>
              </a:ext>
            </a:extLst>
          </p:cNvPr>
          <p:cNvSpPr/>
          <p:nvPr/>
        </p:nvSpPr>
        <p:spPr>
          <a:xfrm>
            <a:off x="1040562" y="4060099"/>
            <a:ext cx="399393" cy="373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BB09847-87E5-879B-A4BA-885DAEF59757}"/>
              </a:ext>
            </a:extLst>
          </p:cNvPr>
          <p:cNvSpPr/>
          <p:nvPr/>
        </p:nvSpPr>
        <p:spPr>
          <a:xfrm>
            <a:off x="5620527" y="4060099"/>
            <a:ext cx="399393" cy="3731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7B5BFF0-EF58-D1EF-7A4E-22C6A8EE07EA}"/>
              </a:ext>
            </a:extLst>
          </p:cNvPr>
          <p:cNvSpPr/>
          <p:nvPr/>
        </p:nvSpPr>
        <p:spPr>
          <a:xfrm>
            <a:off x="10200491" y="4060099"/>
            <a:ext cx="399393" cy="3731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13" name="Graphic 12" descr="Headphones">
            <a:extLst>
              <a:ext uri="{FF2B5EF4-FFF2-40B4-BE49-F238E27FC236}">
                <a16:creationId xmlns="" xmlns:a16="http://schemas.microsoft.com/office/drawing/2014/main" id="{D4CF9322-8956-B07F-4007-6C00E1F70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5126" y="646861"/>
            <a:ext cx="1936532" cy="1936532"/>
          </a:xfrm>
          <a:prstGeom prst="rect">
            <a:avLst/>
          </a:prstGeom>
        </p:spPr>
      </p:pic>
      <p:pic>
        <p:nvPicPr>
          <p:cNvPr id="4" name="painting">
            <a:hlinkClick r:id="" action="ppaction://media"/>
            <a:extLst>
              <a:ext uri="{FF2B5EF4-FFF2-40B4-BE49-F238E27FC236}">
                <a16:creationId xmlns="" xmlns:a16="http://schemas.microsoft.com/office/drawing/2014/main" id="{6C77F275-0A75-9077-CDF9-B1914FFEAB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0366" y="57740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1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D6704E-1BD8-B068-0B89-7524551452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3" y="323569"/>
            <a:ext cx="9388521" cy="6002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42AF80-DF01-BE7E-209E-97BDB717E7CE}"/>
              </a:ext>
            </a:extLst>
          </p:cNvPr>
          <p:cNvSpPr txBox="1"/>
          <p:nvPr/>
        </p:nvSpPr>
        <p:spPr>
          <a:xfrm>
            <a:off x="3902000" y="3947841"/>
            <a:ext cx="392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chemeClr val="bg1"/>
                </a:solidFill>
              </a:rPr>
              <a:t>STRUCTURE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 they don't">
            <a:hlinkClick r:id="" action="ppaction://media"/>
            <a:extLst>
              <a:ext uri="{FF2B5EF4-FFF2-40B4-BE49-F238E27FC236}">
                <a16:creationId xmlns="" xmlns:a16="http://schemas.microsoft.com/office/drawing/2014/main" id="{E13B6258-9C29-35A9-10D2-F5F74E17E2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29351" y="5347138"/>
            <a:ext cx="487363" cy="487363"/>
          </a:xfrm>
          <a:prstGeom prst="rect">
            <a:avLst/>
          </a:prstGeom>
        </p:spPr>
      </p:pic>
      <p:pic>
        <p:nvPicPr>
          <p:cNvPr id="19" name="yes they do">
            <a:hlinkClick r:id="" action="ppaction://media"/>
            <a:extLst>
              <a:ext uri="{FF2B5EF4-FFF2-40B4-BE49-F238E27FC236}">
                <a16:creationId xmlns="" xmlns:a16="http://schemas.microsoft.com/office/drawing/2014/main" id="{4D5CC7C0-8193-719C-135D-4B181E1B35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16512" y="4645910"/>
            <a:ext cx="487363" cy="487363"/>
          </a:xfrm>
          <a:prstGeom prst="rect">
            <a:avLst/>
          </a:prstGeom>
        </p:spPr>
      </p:pic>
      <p:pic>
        <p:nvPicPr>
          <p:cNvPr id="18" name="do ur friends like dancing">
            <a:hlinkClick r:id="" action="ppaction://media"/>
            <a:extLst>
              <a:ext uri="{FF2B5EF4-FFF2-40B4-BE49-F238E27FC236}">
                <a16:creationId xmlns="" xmlns:a16="http://schemas.microsoft.com/office/drawing/2014/main" id="{F0847B69-DD09-486F-F4DE-F4F86F8335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635" y="1905683"/>
            <a:ext cx="487363" cy="4873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3CCBEE5-02C2-6BB1-3D1B-A2B6DA8AEB88}"/>
              </a:ext>
            </a:extLst>
          </p:cNvPr>
          <p:cNvGrpSpPr/>
          <p:nvPr/>
        </p:nvGrpSpPr>
        <p:grpSpPr>
          <a:xfrm>
            <a:off x="212033" y="238810"/>
            <a:ext cx="964098" cy="769441"/>
            <a:chOff x="218662" y="216415"/>
            <a:chExt cx="964098" cy="769441"/>
          </a:xfrm>
        </p:grpSpPr>
        <p:sp>
          <p:nvSpPr>
            <p:cNvPr id="3" name="Flowchart: Off-page Connector 2">
              <a:extLst>
                <a:ext uri="{FF2B5EF4-FFF2-40B4-BE49-F238E27FC236}">
                  <a16:creationId xmlns="" xmlns:a16="http://schemas.microsoft.com/office/drawing/2014/main" id="{5A16E5FC-07E1-CC67-4B88-CB20D8F8EAE2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561FEE0-F9C7-0B68-5EE9-77A63C25F87E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2605A6-9548-780F-15EA-3902CB650A36}"/>
              </a:ext>
            </a:extLst>
          </p:cNvPr>
          <p:cNvSpPr txBox="1"/>
          <p:nvPr/>
        </p:nvSpPr>
        <p:spPr>
          <a:xfrm>
            <a:off x="1176131" y="39365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and practice.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A8D3C2-42FA-4FCA-698F-CDBEB326876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88" y="1343984"/>
            <a:ext cx="1944646" cy="1934504"/>
          </a:xfrm>
          <a:prstGeom prst="roundRect">
            <a:avLst>
              <a:gd name="adj" fmla="val 47655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52240C-7697-2E4D-9446-D4F0F115004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668" y="4303987"/>
            <a:ext cx="2027743" cy="20390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="" xmlns:a16="http://schemas.microsoft.com/office/drawing/2014/main" id="{58DC79DD-4BAC-897E-C36E-B94C9F638831}"/>
              </a:ext>
            </a:extLst>
          </p:cNvPr>
          <p:cNvSpPr/>
          <p:nvPr/>
        </p:nvSpPr>
        <p:spPr>
          <a:xfrm>
            <a:off x="3174124" y="1744717"/>
            <a:ext cx="6484883" cy="809297"/>
          </a:xfrm>
          <a:prstGeom prst="wedgeRoundRectCallout">
            <a:avLst>
              <a:gd name="adj1" fmla="val -61190"/>
              <a:gd name="adj2" fmla="val -14123"/>
              <a:gd name="adj3" fmla="val 16667"/>
            </a:avLst>
          </a:prstGeom>
          <a:solidFill>
            <a:srgbClr val="FCBE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3600" dirty="0">
                <a:solidFill>
                  <a:srgbClr val="00B0F0"/>
                </a:solidFill>
              </a:rPr>
              <a:t>dancing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47AC60C1-6BF8-712E-DAC4-9C170692E845}"/>
              </a:ext>
            </a:extLst>
          </p:cNvPr>
          <p:cNvSpPr/>
          <p:nvPr/>
        </p:nvSpPr>
        <p:spPr>
          <a:xfrm>
            <a:off x="5163609" y="3759755"/>
            <a:ext cx="2884286" cy="886155"/>
          </a:xfrm>
          <a:prstGeom prst="wedgeRoundRectCallout">
            <a:avLst>
              <a:gd name="adj1" fmla="val 68641"/>
              <a:gd name="adj2" fmla="val 571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88B07A6-B81F-14AB-F988-AF49F99CAFFB}"/>
              </a:ext>
            </a:extLst>
          </p:cNvPr>
          <p:cNvSpPr/>
          <p:nvPr/>
        </p:nvSpPr>
        <p:spPr>
          <a:xfrm>
            <a:off x="940559" y="3419483"/>
            <a:ext cx="714704" cy="428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87E0842-5EE6-87FD-2F8D-D83C5985CB6A}"/>
              </a:ext>
            </a:extLst>
          </p:cNvPr>
          <p:cNvSpPr/>
          <p:nvPr/>
        </p:nvSpPr>
        <p:spPr>
          <a:xfrm>
            <a:off x="9445490" y="3759755"/>
            <a:ext cx="714704" cy="428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="" xmlns:a16="http://schemas.microsoft.com/office/drawing/2014/main" id="{F9D010CA-433B-EDDA-E9A7-9FC8241F9ACC}"/>
              </a:ext>
            </a:extLst>
          </p:cNvPr>
          <p:cNvSpPr/>
          <p:nvPr/>
        </p:nvSpPr>
        <p:spPr>
          <a:xfrm>
            <a:off x="4834759" y="5087006"/>
            <a:ext cx="3213136" cy="972208"/>
          </a:xfrm>
          <a:prstGeom prst="wedgeRoundRectCallout">
            <a:avLst>
              <a:gd name="adj1" fmla="val 73742"/>
              <a:gd name="adj2" fmla="val -355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Heart 19">
            <a:extLst>
              <a:ext uri="{FF2B5EF4-FFF2-40B4-BE49-F238E27FC236}">
                <a16:creationId xmlns="" xmlns:a16="http://schemas.microsoft.com/office/drawing/2014/main" id="{8D006CBF-B2FA-1D38-74EE-F995AEBDBF09}"/>
              </a:ext>
            </a:extLst>
          </p:cNvPr>
          <p:cNvSpPr/>
          <p:nvPr/>
        </p:nvSpPr>
        <p:spPr>
          <a:xfrm>
            <a:off x="212032" y="55908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A0B5DE6-756F-B4BC-C10A-3E7280875B3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141" y="3666772"/>
            <a:ext cx="2567406" cy="25173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838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E4F210-6D8A-8BE0-9BA2-8DD0B522A4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BA683D-DE8D-947A-706B-96767F456798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CB5D80-40F4-D027-7DDA-21C31E593D85}"/>
              </a:ext>
            </a:extLst>
          </p:cNvPr>
          <p:cNvSpPr/>
          <p:nvPr/>
        </p:nvSpPr>
        <p:spPr>
          <a:xfrm>
            <a:off x="137606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3A57C1F-C616-9B0E-39D6-1E0F802DEB19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Look and fill in the blank. Then ask and answer.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E3950ED-D357-C7D4-A2C3-19709DD42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88" y="1165308"/>
            <a:ext cx="1944646" cy="1934504"/>
          </a:xfrm>
          <a:prstGeom prst="roundRect">
            <a:avLst>
              <a:gd name="adj" fmla="val 47655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="" xmlns:a16="http://schemas.microsoft.com/office/drawing/2014/main" id="{61390793-204D-A0F2-5D3C-60CDAD991398}"/>
              </a:ext>
            </a:extLst>
          </p:cNvPr>
          <p:cNvSpPr/>
          <p:nvPr/>
        </p:nvSpPr>
        <p:spPr>
          <a:xfrm>
            <a:off x="3132082" y="1618593"/>
            <a:ext cx="4088525" cy="809297"/>
          </a:xfrm>
          <a:prstGeom prst="wedgeRoundRectCallout">
            <a:avLst>
              <a:gd name="adj1" fmla="val -61190"/>
              <a:gd name="adj2" fmla="val -14123"/>
              <a:gd name="adj3" fmla="val 16667"/>
            </a:avLst>
          </a:prstGeom>
          <a:solidFill>
            <a:srgbClr val="FCBE6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your friends like </a:t>
            </a:r>
            <a:r>
              <a:rPr lang="en-US" sz="3200" dirty="0">
                <a:solidFill>
                  <a:srgbClr val="00B0F0"/>
                </a:solidFill>
              </a:rPr>
              <a:t>………………..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39779FC0-FE8B-E2DE-A619-7A2AB07A32AA}"/>
              </a:ext>
            </a:extLst>
          </p:cNvPr>
          <p:cNvSpPr/>
          <p:nvPr/>
        </p:nvSpPr>
        <p:spPr>
          <a:xfrm>
            <a:off x="940559" y="3240807"/>
            <a:ext cx="714704" cy="428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E6B2973-745E-6DE4-F685-12C85D7A1E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164" y="1832741"/>
            <a:ext cx="2027743" cy="203900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4" name="Speech Bubble: Rectangle with Corners Rounded 33">
            <a:extLst>
              <a:ext uri="{FF2B5EF4-FFF2-40B4-BE49-F238E27FC236}">
                <a16:creationId xmlns="" xmlns:a16="http://schemas.microsoft.com/office/drawing/2014/main" id="{82B0CED6-2BCC-BE10-C2C0-D0BE620C41F9}"/>
              </a:ext>
            </a:extLst>
          </p:cNvPr>
          <p:cNvSpPr/>
          <p:nvPr/>
        </p:nvSpPr>
        <p:spPr>
          <a:xfrm>
            <a:off x="7337420" y="1033402"/>
            <a:ext cx="2884286" cy="886155"/>
          </a:xfrm>
          <a:prstGeom prst="wedgeRoundRectCallout">
            <a:avLst>
              <a:gd name="adj1" fmla="val 68641"/>
              <a:gd name="adj2" fmla="val 571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they do.</a:t>
            </a:r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41E83083-D5E4-09C2-EBFF-3D149780802E}"/>
              </a:ext>
            </a:extLst>
          </p:cNvPr>
          <p:cNvSpPr/>
          <p:nvPr/>
        </p:nvSpPr>
        <p:spPr>
          <a:xfrm>
            <a:off x="11235790" y="1404444"/>
            <a:ext cx="714704" cy="428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="" xmlns:a16="http://schemas.microsoft.com/office/drawing/2014/main" id="{2EC102D4-3C49-86E5-A3DE-124C42C0C3FA}"/>
              </a:ext>
            </a:extLst>
          </p:cNvPr>
          <p:cNvSpPr/>
          <p:nvPr/>
        </p:nvSpPr>
        <p:spPr>
          <a:xfrm>
            <a:off x="6868800" y="2799526"/>
            <a:ext cx="3213136" cy="972208"/>
          </a:xfrm>
          <a:prstGeom prst="wedgeRoundRectCallout">
            <a:avLst>
              <a:gd name="adj1" fmla="val 59349"/>
              <a:gd name="adj2" fmla="val -7665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No, they don’t.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Heart 36">
            <a:extLst>
              <a:ext uri="{FF2B5EF4-FFF2-40B4-BE49-F238E27FC236}">
                <a16:creationId xmlns="" xmlns:a16="http://schemas.microsoft.com/office/drawing/2014/main" id="{9D5B6F55-C537-6C5F-D5A5-7B50AE2CACC9}"/>
              </a:ext>
            </a:extLst>
          </p:cNvPr>
          <p:cNvSpPr/>
          <p:nvPr/>
        </p:nvSpPr>
        <p:spPr>
          <a:xfrm>
            <a:off x="1042274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Heart 37">
            <a:extLst>
              <a:ext uri="{FF2B5EF4-FFF2-40B4-BE49-F238E27FC236}">
                <a16:creationId xmlns="" xmlns:a16="http://schemas.microsoft.com/office/drawing/2014/main" id="{F1688898-B53F-F155-E47D-AC67DF145A17}"/>
              </a:ext>
            </a:extLst>
          </p:cNvPr>
          <p:cNvSpPr/>
          <p:nvPr/>
        </p:nvSpPr>
        <p:spPr>
          <a:xfrm>
            <a:off x="3076452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Heart 38">
            <a:extLst>
              <a:ext uri="{FF2B5EF4-FFF2-40B4-BE49-F238E27FC236}">
                <a16:creationId xmlns="" xmlns:a16="http://schemas.microsoft.com/office/drawing/2014/main" id="{C5023FA7-0867-76D4-C1A2-71B1478B031D}"/>
              </a:ext>
            </a:extLst>
          </p:cNvPr>
          <p:cNvSpPr/>
          <p:nvPr/>
        </p:nvSpPr>
        <p:spPr>
          <a:xfrm>
            <a:off x="5110630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" name="Heart 39">
            <a:extLst>
              <a:ext uri="{FF2B5EF4-FFF2-40B4-BE49-F238E27FC236}">
                <a16:creationId xmlns="" xmlns:a16="http://schemas.microsoft.com/office/drawing/2014/main" id="{55D2C922-79D6-37CC-44C7-67F35DB4F4A4}"/>
              </a:ext>
            </a:extLst>
          </p:cNvPr>
          <p:cNvSpPr/>
          <p:nvPr/>
        </p:nvSpPr>
        <p:spPr>
          <a:xfrm>
            <a:off x="7144808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" name="Heart 40">
            <a:extLst>
              <a:ext uri="{FF2B5EF4-FFF2-40B4-BE49-F238E27FC236}">
                <a16:creationId xmlns="" xmlns:a16="http://schemas.microsoft.com/office/drawing/2014/main" id="{A85F6E98-0432-9236-20EF-D67BABE4FA6C}"/>
              </a:ext>
            </a:extLst>
          </p:cNvPr>
          <p:cNvSpPr/>
          <p:nvPr/>
        </p:nvSpPr>
        <p:spPr>
          <a:xfrm>
            <a:off x="9178986" y="5588419"/>
            <a:ext cx="597265" cy="556593"/>
          </a:xfrm>
          <a:prstGeom prst="hear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5C22A6C5-9BDF-ABDB-6B08-5264C4CA67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375" y="2571940"/>
            <a:ext cx="2119585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187B571-E6C0-969C-9A32-73FD51FA8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349" y="2662428"/>
            <a:ext cx="2696015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362FD77-CCFB-265E-3AA8-04830494E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063" y="2662428"/>
            <a:ext cx="2726082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B569D22-6746-7850-EDDB-5009EECF2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975" y="2733865"/>
            <a:ext cx="2755368" cy="259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EC598E3B-9FEE-6CFA-2C56-56C328F7E6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2174" y="2667191"/>
            <a:ext cx="2444873" cy="2595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21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>
            <a:extLst>
              <a:ext uri="{FF2B5EF4-FFF2-40B4-BE49-F238E27FC236}">
                <a16:creationId xmlns="" xmlns:a16="http://schemas.microsoft.com/office/drawing/2014/main" id="{EE2D8194-2B31-F6CC-050E-1C3BF8E09C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1" y="4088115"/>
            <a:ext cx="150259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7" name="Picture 126">
            <a:extLst>
              <a:ext uri="{FF2B5EF4-FFF2-40B4-BE49-F238E27FC236}">
                <a16:creationId xmlns="" xmlns:a16="http://schemas.microsoft.com/office/drawing/2014/main" id="{7442FA96-0599-3637-4E02-857ED2F5F5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33" y="4088115"/>
            <a:ext cx="150259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A66B97FB-D9E1-C483-DF9C-A47B4651A3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84" y="4088115"/>
            <a:ext cx="139364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9F7F1676-F606-7665-D53B-E342D5BCFE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435" y="4088115"/>
            <a:ext cx="1393642" cy="11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AB785CA8-ABE3-D9E7-B968-6705CE8412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172" y="1540800"/>
            <a:ext cx="1433670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8" name="Picture 127">
            <a:extLst>
              <a:ext uri="{FF2B5EF4-FFF2-40B4-BE49-F238E27FC236}">
                <a16:creationId xmlns="" xmlns:a16="http://schemas.microsoft.com/office/drawing/2014/main" id="{DEE52B4B-0C71-4E80-AB2F-72C0DC0D45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34" y="1540800"/>
            <a:ext cx="1457488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9" name="Picture 128">
            <a:extLst>
              <a:ext uri="{FF2B5EF4-FFF2-40B4-BE49-F238E27FC236}">
                <a16:creationId xmlns="" xmlns:a16="http://schemas.microsoft.com/office/drawing/2014/main" id="{3D4D8B95-AE17-8655-16C5-51528BB62F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799" y="1540800"/>
            <a:ext cx="1457488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F4C531F5-BBA3-4BA2-54A8-2615148DCF1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236" y="1540800"/>
            <a:ext cx="1571430" cy="1244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D02FC3-3377-4811-9F4D-6166662308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28DE6AC-322E-F756-79F1-B4943E72A80A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Let’s open the gifts!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C7CD4F9-DABD-0434-7D06-A5C7BFF64593}"/>
              </a:ext>
            </a:extLst>
          </p:cNvPr>
          <p:cNvSpPr/>
          <p:nvPr/>
        </p:nvSpPr>
        <p:spPr>
          <a:xfrm>
            <a:off x="111045" y="15735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3E873A6-01F2-BFBF-2526-BFAE82D89E8D}"/>
              </a:ext>
            </a:extLst>
          </p:cNvPr>
          <p:cNvSpPr/>
          <p:nvPr/>
        </p:nvSpPr>
        <p:spPr>
          <a:xfrm>
            <a:off x="920297" y="15735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B8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A8F99E5-3AFF-FFDC-83CD-EF2062446ED3}"/>
              </a:ext>
            </a:extLst>
          </p:cNvPr>
          <p:cNvSpPr/>
          <p:nvPr/>
        </p:nvSpPr>
        <p:spPr>
          <a:xfrm>
            <a:off x="110560" y="2075199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EC8EE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4F1FB21-838B-3A78-5379-DF0F66DF19E3}"/>
              </a:ext>
            </a:extLst>
          </p:cNvPr>
          <p:cNvSpPr/>
          <p:nvPr/>
        </p:nvSpPr>
        <p:spPr>
          <a:xfrm>
            <a:off x="919812" y="2075199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DA65C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EC09307A-C1BA-C235-CBBE-0F8BD144C3BE}"/>
              </a:ext>
            </a:extLst>
          </p:cNvPr>
          <p:cNvSpPr/>
          <p:nvPr/>
        </p:nvSpPr>
        <p:spPr>
          <a:xfrm>
            <a:off x="478399" y="11167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70D8E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19EA0A0-7C26-8425-1B19-86400AD8D054}"/>
              </a:ext>
            </a:extLst>
          </p:cNvPr>
          <p:cNvSpPr/>
          <p:nvPr/>
        </p:nvSpPr>
        <p:spPr>
          <a:xfrm>
            <a:off x="662308" y="2896527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E7EFDBDE-2E17-7495-CA36-BF37BE0C7433}"/>
              </a:ext>
            </a:extLst>
          </p:cNvPr>
          <p:cNvSpPr/>
          <p:nvPr/>
        </p:nvSpPr>
        <p:spPr>
          <a:xfrm>
            <a:off x="1789161" y="4076508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B5B8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A996B8BE-2449-22B9-FDA6-C823FF853C77}"/>
              </a:ext>
            </a:extLst>
          </p:cNvPr>
          <p:cNvSpPr/>
          <p:nvPr/>
        </p:nvSpPr>
        <p:spPr>
          <a:xfrm>
            <a:off x="2588239" y="406731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D23E1A1E-D1EA-A56A-1622-E8998029FF97}"/>
              </a:ext>
            </a:extLst>
          </p:cNvPr>
          <p:cNvSpPr/>
          <p:nvPr/>
        </p:nvSpPr>
        <p:spPr>
          <a:xfrm>
            <a:off x="1789161" y="45985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A9F0E2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996761F1-061A-3B7F-19B0-766456549EAE}"/>
              </a:ext>
            </a:extLst>
          </p:cNvPr>
          <p:cNvSpPr/>
          <p:nvPr/>
        </p:nvSpPr>
        <p:spPr>
          <a:xfrm>
            <a:off x="2588239" y="458939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70D8E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439D59FE-65A0-1EC0-E661-2060F9DE047D}"/>
              </a:ext>
            </a:extLst>
          </p:cNvPr>
          <p:cNvSpPr/>
          <p:nvPr/>
        </p:nvSpPr>
        <p:spPr>
          <a:xfrm>
            <a:off x="2028465" y="36402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EC8EE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BC83E73-9C82-51F7-A369-D3FBC9074734}"/>
              </a:ext>
            </a:extLst>
          </p:cNvPr>
          <p:cNvSpPr/>
          <p:nvPr/>
        </p:nvSpPr>
        <p:spPr>
          <a:xfrm>
            <a:off x="2330735" y="549617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95B27D38-8128-54C5-F13C-527777C63351}"/>
              </a:ext>
            </a:extLst>
          </p:cNvPr>
          <p:cNvSpPr/>
          <p:nvPr/>
        </p:nvSpPr>
        <p:spPr>
          <a:xfrm>
            <a:off x="1820539" y="1565500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2084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90ED419B-FCC8-A461-A1DD-6FD8A4F0AA2F}"/>
              </a:ext>
            </a:extLst>
          </p:cNvPr>
          <p:cNvSpPr/>
          <p:nvPr/>
        </p:nvSpPr>
        <p:spPr>
          <a:xfrm>
            <a:off x="2618908" y="15654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C5278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05317B8F-FBFA-D7BC-48A5-67F7038DD2BD}"/>
              </a:ext>
            </a:extLst>
          </p:cNvPr>
          <p:cNvSpPr/>
          <p:nvPr/>
        </p:nvSpPr>
        <p:spPr>
          <a:xfrm>
            <a:off x="1820054" y="2067118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8B5C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81EBFDB8-1321-9CDF-9C57-B254C73FAD0C}"/>
              </a:ext>
            </a:extLst>
          </p:cNvPr>
          <p:cNvSpPr/>
          <p:nvPr/>
        </p:nvSpPr>
        <p:spPr>
          <a:xfrm>
            <a:off x="2618423" y="206710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691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CB6FCF8F-5805-8744-B47D-A8E37A1CDFA5}"/>
              </a:ext>
            </a:extLst>
          </p:cNvPr>
          <p:cNvSpPr/>
          <p:nvPr/>
        </p:nvSpPr>
        <p:spPr>
          <a:xfrm>
            <a:off x="2090650" y="1100871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09FFC9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2B29813-45E1-BF53-3ECB-19DC89EC3B91}"/>
              </a:ext>
            </a:extLst>
          </p:cNvPr>
          <p:cNvSpPr/>
          <p:nvPr/>
        </p:nvSpPr>
        <p:spPr>
          <a:xfrm>
            <a:off x="2360919" y="2877385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F59C8BCC-0966-5342-36BB-AAEAD1D60958}"/>
              </a:ext>
            </a:extLst>
          </p:cNvPr>
          <p:cNvSpPr/>
          <p:nvPr/>
        </p:nvSpPr>
        <p:spPr>
          <a:xfrm>
            <a:off x="3486175" y="153686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122679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3A5C57FC-93CF-7C4C-A34D-C069590F14D8}"/>
              </a:ext>
            </a:extLst>
          </p:cNvPr>
          <p:cNvSpPr/>
          <p:nvPr/>
        </p:nvSpPr>
        <p:spPr>
          <a:xfrm>
            <a:off x="4279442" y="154019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1597B5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24CA8178-8D87-8C98-1B52-16275F2D4DA4}"/>
              </a:ext>
            </a:extLst>
          </p:cNvPr>
          <p:cNvSpPr/>
          <p:nvPr/>
        </p:nvSpPr>
        <p:spPr>
          <a:xfrm>
            <a:off x="3485690" y="20384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E5E53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BA4B97CA-0119-9636-E4F0-240D74C88D97}"/>
              </a:ext>
            </a:extLst>
          </p:cNvPr>
          <p:cNvSpPr/>
          <p:nvPr/>
        </p:nvSpPr>
        <p:spPr>
          <a:xfrm>
            <a:off x="4289467" y="203130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1C4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2DB34070-DCF4-0314-0826-0146CDC4B490}"/>
              </a:ext>
            </a:extLst>
          </p:cNvPr>
          <p:cNvSpPr/>
          <p:nvPr/>
        </p:nvSpPr>
        <p:spPr>
          <a:xfrm>
            <a:off x="3676265" y="107018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FFC1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E2500FD6-EA7F-116D-CD16-E9CE161BB916}"/>
              </a:ext>
            </a:extLst>
          </p:cNvPr>
          <p:cNvSpPr/>
          <p:nvPr/>
        </p:nvSpPr>
        <p:spPr>
          <a:xfrm>
            <a:off x="4031963" y="291886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C6CE4128-A9CD-FAD9-7B47-21E5970D0769}"/>
              </a:ext>
            </a:extLst>
          </p:cNvPr>
          <p:cNvSpPr/>
          <p:nvPr/>
        </p:nvSpPr>
        <p:spPr>
          <a:xfrm>
            <a:off x="74072" y="407158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20632E32-0FCA-8CA3-6280-3764F45C72EE}"/>
              </a:ext>
            </a:extLst>
          </p:cNvPr>
          <p:cNvSpPr/>
          <p:nvPr/>
        </p:nvSpPr>
        <p:spPr>
          <a:xfrm>
            <a:off x="873150" y="407158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0CF5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5FA1B508-FEEF-2BB6-99AE-DB4A38342906}"/>
              </a:ext>
            </a:extLst>
          </p:cNvPr>
          <p:cNvSpPr/>
          <p:nvPr/>
        </p:nvSpPr>
        <p:spPr>
          <a:xfrm>
            <a:off x="84582" y="459366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6B47F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751BB3F2-80D8-8549-C378-DF73AD4B4506}"/>
              </a:ext>
            </a:extLst>
          </p:cNvPr>
          <p:cNvSpPr/>
          <p:nvPr/>
        </p:nvSpPr>
        <p:spPr>
          <a:xfrm>
            <a:off x="873150" y="4593662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54070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6FF9894A-F428-57C5-0615-89AD44974A75}"/>
              </a:ext>
            </a:extLst>
          </p:cNvPr>
          <p:cNvSpPr/>
          <p:nvPr/>
        </p:nvSpPr>
        <p:spPr>
          <a:xfrm>
            <a:off x="329516" y="362048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F68BD014-6FFE-791C-45BA-09BBE61005C6}"/>
              </a:ext>
            </a:extLst>
          </p:cNvPr>
          <p:cNvSpPr/>
          <p:nvPr/>
        </p:nvSpPr>
        <p:spPr>
          <a:xfrm>
            <a:off x="465877" y="5463988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24BB86E7-2D65-175B-38B9-5972EC75D495}"/>
              </a:ext>
            </a:extLst>
          </p:cNvPr>
          <p:cNvSpPr/>
          <p:nvPr/>
        </p:nvSpPr>
        <p:spPr>
          <a:xfrm>
            <a:off x="3463553" y="4086450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00BEB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66659AE4-2097-AF7F-C00B-E3D308D7033A}"/>
              </a:ext>
            </a:extLst>
          </p:cNvPr>
          <p:cNvSpPr/>
          <p:nvPr/>
        </p:nvSpPr>
        <p:spPr>
          <a:xfrm>
            <a:off x="4256820" y="4089781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F0A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85996C59-7E85-7E87-94EB-999C7C2774E2}"/>
              </a:ext>
            </a:extLst>
          </p:cNvPr>
          <p:cNvSpPr/>
          <p:nvPr/>
        </p:nvSpPr>
        <p:spPr>
          <a:xfrm>
            <a:off x="3463553" y="4608526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CF5DD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F67269B0-D486-FCE3-3AA3-1000DD76AB59}"/>
              </a:ext>
            </a:extLst>
          </p:cNvPr>
          <p:cNvSpPr/>
          <p:nvPr/>
        </p:nvSpPr>
        <p:spPr>
          <a:xfrm>
            <a:off x="4267330" y="4601347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C1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AD6659C0-DCCE-6D9C-0A79-31F7943EEB3C}"/>
              </a:ext>
            </a:extLst>
          </p:cNvPr>
          <p:cNvSpPr/>
          <p:nvPr/>
        </p:nvSpPr>
        <p:spPr>
          <a:xfrm>
            <a:off x="3654128" y="3640222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rgbClr val="6B47F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75D70EE6-6F4A-40E4-A9D3-BF8681324234}"/>
              </a:ext>
            </a:extLst>
          </p:cNvPr>
          <p:cNvSpPr/>
          <p:nvPr/>
        </p:nvSpPr>
        <p:spPr>
          <a:xfrm>
            <a:off x="4009826" y="5488906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CBA78309-A87C-474E-157A-2FCC6CF09128}"/>
              </a:ext>
            </a:extLst>
          </p:cNvPr>
          <p:cNvSpPr/>
          <p:nvPr/>
        </p:nvSpPr>
        <p:spPr>
          <a:xfrm>
            <a:off x="5166293" y="1526356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6DAA2E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="" xmlns:a16="http://schemas.microsoft.com/office/drawing/2014/main" id="{249BD6CE-0CDD-0774-058E-4E459A3C609F}"/>
              </a:ext>
            </a:extLst>
          </p:cNvPr>
          <p:cNvSpPr/>
          <p:nvPr/>
        </p:nvSpPr>
        <p:spPr>
          <a:xfrm>
            <a:off x="5959560" y="15296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DE3D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996CC7FB-AA78-0F40-6540-3B8ED469ECD5}"/>
              </a:ext>
            </a:extLst>
          </p:cNvPr>
          <p:cNvSpPr/>
          <p:nvPr/>
        </p:nvSpPr>
        <p:spPr>
          <a:xfrm>
            <a:off x="5165808" y="202797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D6A2EACC-9B68-B04A-1438-A64E2CAF4004}"/>
              </a:ext>
            </a:extLst>
          </p:cNvPr>
          <p:cNvSpPr/>
          <p:nvPr/>
        </p:nvSpPr>
        <p:spPr>
          <a:xfrm>
            <a:off x="5969585" y="2020795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00BEBF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5666A0B5-7F11-8A68-074A-5654A0BBB74B}"/>
              </a:ext>
            </a:extLst>
          </p:cNvPr>
          <p:cNvSpPr/>
          <p:nvPr/>
        </p:nvSpPr>
        <p:spPr>
          <a:xfrm>
            <a:off x="5356383" y="1059670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0DB146E4-1EE9-EAA7-4CBC-6C1E0184B545}"/>
              </a:ext>
            </a:extLst>
          </p:cNvPr>
          <p:cNvSpPr/>
          <p:nvPr/>
        </p:nvSpPr>
        <p:spPr>
          <a:xfrm>
            <a:off x="5712081" y="2908354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="" xmlns:a16="http://schemas.microsoft.com/office/drawing/2014/main" id="{9798C540-CF21-2ACA-5DBA-1B947698A013}"/>
              </a:ext>
            </a:extLst>
          </p:cNvPr>
          <p:cNvSpPr/>
          <p:nvPr/>
        </p:nvSpPr>
        <p:spPr>
          <a:xfrm>
            <a:off x="5165808" y="4083687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DA65CB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="" xmlns:a16="http://schemas.microsoft.com/office/drawing/2014/main" id="{E5D53C12-42F0-C89F-1E37-9AFE82C6B0D2}"/>
              </a:ext>
            </a:extLst>
          </p:cNvPr>
          <p:cNvSpPr/>
          <p:nvPr/>
        </p:nvSpPr>
        <p:spPr>
          <a:xfrm>
            <a:off x="5959075" y="4087018"/>
            <a:ext cx="762590" cy="475766"/>
          </a:xfrm>
          <a:custGeom>
            <a:avLst/>
            <a:gdLst>
              <a:gd name="connsiteX0" fmla="*/ 0 w 1118311"/>
              <a:gd name="connsiteY0" fmla="*/ 0 h 757566"/>
              <a:gd name="connsiteX1" fmla="*/ 1118312 w 1118311"/>
              <a:gd name="connsiteY1" fmla="*/ 0 h 757566"/>
              <a:gd name="connsiteX2" fmla="*/ 1118312 w 1118311"/>
              <a:gd name="connsiteY2" fmla="*/ 757566 h 757566"/>
              <a:gd name="connsiteX3" fmla="*/ 0 w 1118311"/>
              <a:gd name="connsiteY3" fmla="*/ 757566 h 7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757566">
                <a:moveTo>
                  <a:pt x="0" y="0"/>
                </a:moveTo>
                <a:lnTo>
                  <a:pt x="1118312" y="0"/>
                </a:lnTo>
                <a:lnTo>
                  <a:pt x="1118312" y="757566"/>
                </a:lnTo>
                <a:lnTo>
                  <a:pt x="0" y="757566"/>
                </a:lnTo>
                <a:close/>
              </a:path>
            </a:pathLst>
          </a:custGeom>
          <a:solidFill>
            <a:srgbClr val="FF81B6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="" xmlns:a16="http://schemas.microsoft.com/office/drawing/2014/main" id="{AE2360EC-2B88-2D5C-6B0A-6AA3C031AE9D}"/>
              </a:ext>
            </a:extLst>
          </p:cNvPr>
          <p:cNvSpPr/>
          <p:nvPr/>
        </p:nvSpPr>
        <p:spPr>
          <a:xfrm>
            <a:off x="5165808" y="4605763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rgbClr val="FFF691"/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="" xmlns:a16="http://schemas.microsoft.com/office/drawing/2014/main" id="{0EAEF5EA-E839-C355-8926-F8386190E59A}"/>
              </a:ext>
            </a:extLst>
          </p:cNvPr>
          <p:cNvSpPr/>
          <p:nvPr/>
        </p:nvSpPr>
        <p:spPr>
          <a:xfrm>
            <a:off x="5969585" y="4598584"/>
            <a:ext cx="762590" cy="702321"/>
          </a:xfrm>
          <a:custGeom>
            <a:avLst/>
            <a:gdLst>
              <a:gd name="connsiteX0" fmla="*/ 0 w 1118311"/>
              <a:gd name="connsiteY0" fmla="*/ 0 h 1118311"/>
              <a:gd name="connsiteX1" fmla="*/ 1118312 w 1118311"/>
              <a:gd name="connsiteY1" fmla="*/ 0 h 1118311"/>
              <a:gd name="connsiteX2" fmla="*/ 1118312 w 1118311"/>
              <a:gd name="connsiteY2" fmla="*/ 1118312 h 1118311"/>
              <a:gd name="connsiteX3" fmla="*/ 0 w 1118311"/>
              <a:gd name="connsiteY3" fmla="*/ 1118312 h 111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311" h="1118311">
                <a:moveTo>
                  <a:pt x="0" y="0"/>
                </a:moveTo>
                <a:lnTo>
                  <a:pt x="1118312" y="0"/>
                </a:lnTo>
                <a:lnTo>
                  <a:pt x="1118312" y="1118312"/>
                </a:lnTo>
                <a:lnTo>
                  <a:pt x="0" y="11183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4153EC1E-409D-AA1E-2D18-BAD651E46D25}"/>
              </a:ext>
            </a:extLst>
          </p:cNvPr>
          <p:cNvSpPr/>
          <p:nvPr/>
        </p:nvSpPr>
        <p:spPr>
          <a:xfrm>
            <a:off x="5356383" y="3637459"/>
            <a:ext cx="983987" cy="385144"/>
          </a:xfrm>
          <a:custGeom>
            <a:avLst/>
            <a:gdLst>
              <a:gd name="connsiteX0" fmla="*/ 1442983 w 1442982"/>
              <a:gd name="connsiteY0" fmla="*/ 396820 h 613267"/>
              <a:gd name="connsiteX1" fmla="*/ 1046163 w 1442982"/>
              <a:gd name="connsiteY1" fmla="*/ 396820 h 613267"/>
              <a:gd name="connsiteX2" fmla="*/ 1262610 w 1442982"/>
              <a:gd name="connsiteY2" fmla="*/ 180373 h 613267"/>
              <a:gd name="connsiteX3" fmla="*/ 1111097 w 1442982"/>
              <a:gd name="connsiteY3" fmla="*/ 25252 h 613267"/>
              <a:gd name="connsiteX4" fmla="*/ 829715 w 1442982"/>
              <a:gd name="connsiteY4" fmla="*/ 306634 h 613267"/>
              <a:gd name="connsiteX5" fmla="*/ 829715 w 1442982"/>
              <a:gd name="connsiteY5" fmla="*/ 0 h 613267"/>
              <a:gd name="connsiteX6" fmla="*/ 613268 w 1442982"/>
              <a:gd name="connsiteY6" fmla="*/ 0 h 613267"/>
              <a:gd name="connsiteX7" fmla="*/ 613268 w 1442982"/>
              <a:gd name="connsiteY7" fmla="*/ 306634 h 613267"/>
              <a:gd name="connsiteX8" fmla="*/ 331886 w 1442982"/>
              <a:gd name="connsiteY8" fmla="*/ 25252 h 613267"/>
              <a:gd name="connsiteX9" fmla="*/ 180373 w 1442982"/>
              <a:gd name="connsiteY9" fmla="*/ 180373 h 613267"/>
              <a:gd name="connsiteX10" fmla="*/ 396820 w 1442982"/>
              <a:gd name="connsiteY10" fmla="*/ 396820 h 613267"/>
              <a:gd name="connsiteX11" fmla="*/ 0 w 1442982"/>
              <a:gd name="connsiteY11" fmla="*/ 396820 h 613267"/>
              <a:gd name="connsiteX12" fmla="*/ 0 w 1442982"/>
              <a:gd name="connsiteY12" fmla="*/ 613268 h 613267"/>
              <a:gd name="connsiteX13" fmla="*/ 1442983 w 1442982"/>
              <a:gd name="connsiteY13" fmla="*/ 613268 h 61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2982" h="613267">
                <a:moveTo>
                  <a:pt x="1442983" y="396820"/>
                </a:moveTo>
                <a:lnTo>
                  <a:pt x="1046163" y="396820"/>
                </a:lnTo>
                <a:lnTo>
                  <a:pt x="1262610" y="180373"/>
                </a:lnTo>
                <a:lnTo>
                  <a:pt x="1111097" y="25252"/>
                </a:lnTo>
                <a:lnTo>
                  <a:pt x="829715" y="306634"/>
                </a:lnTo>
                <a:lnTo>
                  <a:pt x="829715" y="0"/>
                </a:lnTo>
                <a:lnTo>
                  <a:pt x="613268" y="0"/>
                </a:lnTo>
                <a:lnTo>
                  <a:pt x="613268" y="306634"/>
                </a:lnTo>
                <a:lnTo>
                  <a:pt x="331886" y="25252"/>
                </a:lnTo>
                <a:lnTo>
                  <a:pt x="180373" y="180373"/>
                </a:lnTo>
                <a:lnTo>
                  <a:pt x="396820" y="396820"/>
                </a:lnTo>
                <a:lnTo>
                  <a:pt x="0" y="396820"/>
                </a:lnTo>
                <a:lnTo>
                  <a:pt x="0" y="613268"/>
                </a:lnTo>
                <a:lnTo>
                  <a:pt x="1442983" y="61326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60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="" xmlns:a16="http://schemas.microsoft.com/office/drawing/2014/main" id="{ACC3E5B9-6162-D88B-A31A-4B7E1847E0D4}"/>
              </a:ext>
            </a:extLst>
          </p:cNvPr>
          <p:cNvSpPr/>
          <p:nvPr/>
        </p:nvSpPr>
        <p:spPr>
          <a:xfrm>
            <a:off x="5712081" y="5486143"/>
            <a:ext cx="515007" cy="489051"/>
          </a:xfrm>
          <a:prstGeom prst="ellipse">
            <a:avLst/>
          </a:prstGeom>
          <a:solidFill>
            <a:srgbClr val="FF81B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4" name="Graphic 23" descr="Smiling face with solid fill">
            <a:extLst>
              <a:ext uri="{FF2B5EF4-FFF2-40B4-BE49-F238E27FC236}">
                <a16:creationId xmlns="" xmlns:a16="http://schemas.microsoft.com/office/drawing/2014/main" id="{844B878A-9283-7550-42DC-13269C2965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38847" y="3664412"/>
            <a:ext cx="914400" cy="914400"/>
          </a:xfrm>
          <a:prstGeom prst="rect">
            <a:avLst/>
          </a:prstGeom>
        </p:spPr>
      </p:pic>
      <p:pic>
        <p:nvPicPr>
          <p:cNvPr id="26" name="Graphic 25" descr="Neutral face with solid fill">
            <a:extLst>
              <a:ext uri="{FF2B5EF4-FFF2-40B4-BE49-F238E27FC236}">
                <a16:creationId xmlns="" xmlns:a16="http://schemas.microsoft.com/office/drawing/2014/main" id="{B3564071-7E07-88CE-E1BB-EC7BD14ED5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59281" y="1248286"/>
            <a:ext cx="914400" cy="914400"/>
          </a:xfrm>
          <a:prstGeom prst="rect">
            <a:avLst/>
          </a:prstGeom>
        </p:spPr>
      </p:pic>
      <p:pic>
        <p:nvPicPr>
          <p:cNvPr id="100" name="Graphic 99" descr="Sad face with solid fill">
            <a:extLst>
              <a:ext uri="{FF2B5EF4-FFF2-40B4-BE49-F238E27FC236}">
                <a16:creationId xmlns="" xmlns:a16="http://schemas.microsoft.com/office/drawing/2014/main" id="{A8F2300F-7C0D-E6DC-B28B-157D7659A4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38847" y="1214242"/>
            <a:ext cx="914400" cy="914400"/>
          </a:xfrm>
          <a:prstGeom prst="rect">
            <a:avLst/>
          </a:prstGeom>
        </p:spPr>
      </p:pic>
      <p:pic>
        <p:nvPicPr>
          <p:cNvPr id="102" name="Graphic 101" descr="Tongue face with solid fill">
            <a:extLst>
              <a:ext uri="{FF2B5EF4-FFF2-40B4-BE49-F238E27FC236}">
                <a16:creationId xmlns="" xmlns:a16="http://schemas.microsoft.com/office/drawing/2014/main" id="{755F1DD5-EA7A-AAE9-5670-81031D000C6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59281" y="2470441"/>
            <a:ext cx="914400" cy="914400"/>
          </a:xfrm>
          <a:prstGeom prst="rect">
            <a:avLst/>
          </a:prstGeom>
        </p:spPr>
      </p:pic>
      <p:pic>
        <p:nvPicPr>
          <p:cNvPr id="104" name="Graphic 103" descr="Surprised face with solid fill">
            <a:extLst>
              <a:ext uri="{FF2B5EF4-FFF2-40B4-BE49-F238E27FC236}">
                <a16:creationId xmlns="" xmlns:a16="http://schemas.microsoft.com/office/drawing/2014/main" id="{3E7490D0-4BF9-CAF6-4E50-7970912C4C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38847" y="2439327"/>
            <a:ext cx="914400" cy="914400"/>
          </a:xfrm>
          <a:prstGeom prst="rect">
            <a:avLst/>
          </a:prstGeom>
        </p:spPr>
      </p:pic>
      <p:pic>
        <p:nvPicPr>
          <p:cNvPr id="106" name="Graphic 105" descr="Angry face with solid fill">
            <a:extLst>
              <a:ext uri="{FF2B5EF4-FFF2-40B4-BE49-F238E27FC236}">
                <a16:creationId xmlns="" xmlns:a16="http://schemas.microsoft.com/office/drawing/2014/main" id="{4229EB05-AA69-C61E-41AD-475100B21F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38847" y="4889496"/>
            <a:ext cx="914400" cy="914400"/>
          </a:xfrm>
          <a:prstGeom prst="rect">
            <a:avLst/>
          </a:prstGeom>
        </p:spPr>
      </p:pic>
      <p:pic>
        <p:nvPicPr>
          <p:cNvPr id="108" name="Graphic 107" descr="Angel face with solid fill">
            <a:extLst>
              <a:ext uri="{FF2B5EF4-FFF2-40B4-BE49-F238E27FC236}">
                <a16:creationId xmlns="" xmlns:a16="http://schemas.microsoft.com/office/drawing/2014/main" id="{C64F8983-AFE6-C17B-364C-92ACF754A5B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759281" y="3692596"/>
            <a:ext cx="914400" cy="914400"/>
          </a:xfrm>
          <a:prstGeom prst="rect">
            <a:avLst/>
          </a:prstGeom>
        </p:spPr>
      </p:pic>
      <p:pic>
        <p:nvPicPr>
          <p:cNvPr id="110" name="Graphic 109" descr="Devil face with solid fill">
            <a:extLst>
              <a:ext uri="{FF2B5EF4-FFF2-40B4-BE49-F238E27FC236}">
                <a16:creationId xmlns="" xmlns:a16="http://schemas.microsoft.com/office/drawing/2014/main" id="{90285231-0AB0-4FAA-ABA7-D1321244F7E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759281" y="4914750"/>
            <a:ext cx="914400" cy="9144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BBA98916-56A7-E634-B02C-5CEBD5F2E6F9}"/>
              </a:ext>
            </a:extLst>
          </p:cNvPr>
          <p:cNvSpPr txBox="1"/>
          <p:nvPr/>
        </p:nvSpPr>
        <p:spPr>
          <a:xfrm>
            <a:off x="10582910" y="1279475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8AABFC48-3F9A-AA4B-373D-00DE01DD8409}"/>
              </a:ext>
            </a:extLst>
          </p:cNvPr>
          <p:cNvSpPr txBox="1"/>
          <p:nvPr/>
        </p:nvSpPr>
        <p:spPr>
          <a:xfrm>
            <a:off x="8613704" y="1214242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F1AFB9D9-B851-2EBC-AD83-722F3215B968}"/>
              </a:ext>
            </a:extLst>
          </p:cNvPr>
          <p:cNvSpPr txBox="1"/>
          <p:nvPr/>
        </p:nvSpPr>
        <p:spPr>
          <a:xfrm>
            <a:off x="10582910" y="363548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E73EBC65-CFA7-7A45-51E0-7B8F41C2C101}"/>
              </a:ext>
            </a:extLst>
          </p:cNvPr>
          <p:cNvSpPr txBox="1"/>
          <p:nvPr/>
        </p:nvSpPr>
        <p:spPr>
          <a:xfrm>
            <a:off x="10582910" y="2457479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551CEF8F-788B-D639-8231-2F8B18B0B358}"/>
              </a:ext>
            </a:extLst>
          </p:cNvPr>
          <p:cNvSpPr txBox="1"/>
          <p:nvPr/>
        </p:nvSpPr>
        <p:spPr>
          <a:xfrm>
            <a:off x="8613704" y="4885405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2F606416-7137-623D-F7AD-AE5D36BB3AA9}"/>
              </a:ext>
            </a:extLst>
          </p:cNvPr>
          <p:cNvSpPr txBox="1"/>
          <p:nvPr/>
        </p:nvSpPr>
        <p:spPr>
          <a:xfrm>
            <a:off x="8613704" y="3661684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B1D46368-CC26-74A4-23FD-B5B3A7130BEB}"/>
              </a:ext>
            </a:extLst>
          </p:cNvPr>
          <p:cNvSpPr txBox="1"/>
          <p:nvPr/>
        </p:nvSpPr>
        <p:spPr>
          <a:xfrm>
            <a:off x="8613704" y="2437963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94FE20DE-C633-B77C-8AFE-208215B9E27D}"/>
              </a:ext>
            </a:extLst>
          </p:cNvPr>
          <p:cNvSpPr txBox="1"/>
          <p:nvPr/>
        </p:nvSpPr>
        <p:spPr>
          <a:xfrm>
            <a:off x="10582910" y="4813487"/>
            <a:ext cx="105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sym typeface="Wingdings" panose="05000000000000000000" pitchFamily="2" charset="2"/>
              </a:rPr>
              <a:t>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0"/>
                            </p:stCondLst>
                            <p:childTnLst>
                              <p:par>
                                <p:cTn id="251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" decel="100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"/>
                            </p:stCondLst>
                            <p:childTnLst>
                              <p:par>
                                <p:cTn id="282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0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" decel="100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000"/>
                            </p:stCondLst>
                            <p:childTnLst>
                              <p:par>
                                <p:cTn id="324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decel="10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" decel="100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38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0"/>
                            </p:stCondLst>
                            <p:childTnLst>
                              <p:par>
                                <p:cTn id="349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6DA"/>
                                      </p:to>
                                    </p:animClr>
                                    <p:set>
                                      <p:cBhvr>
                                        <p:cTn id="36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" decel="100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" decel="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000"/>
                            </p:stCondLst>
                            <p:childTnLst>
                              <p:par>
                                <p:cTn id="380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" decel="100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4000"/>
                            </p:stCondLst>
                            <p:childTnLst>
                              <p:par>
                                <p:cTn id="387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5000"/>
                            </p:stCondLst>
                            <p:childTnLst>
                              <p:par>
                                <p:cTn id="398" presetID="2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8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8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18" grpId="0"/>
      <p:bldP spid="111" grpId="0"/>
      <p:bldP spid="119" grpId="0"/>
      <p:bldP spid="123" grpId="0"/>
      <p:bldP spid="120" grpId="0"/>
      <p:bldP spid="121" grpId="0"/>
      <p:bldP spid="122" grpId="0"/>
      <p:bldP spid="1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731773-5D8F-C033-7B52-621952CE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94" y="1389663"/>
            <a:ext cx="10138212" cy="34766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693DD36-C733-6646-6A17-E9E868323C61}"/>
              </a:ext>
            </a:extLst>
          </p:cNvPr>
          <p:cNvGrpSpPr/>
          <p:nvPr/>
        </p:nvGrpSpPr>
        <p:grpSpPr>
          <a:xfrm>
            <a:off x="212033" y="238810"/>
            <a:ext cx="964098" cy="769441"/>
            <a:chOff x="218662" y="216415"/>
            <a:chExt cx="964098" cy="769441"/>
          </a:xfrm>
        </p:grpSpPr>
        <p:sp>
          <p:nvSpPr>
            <p:cNvPr id="5" name="Flowchart: Off-page Connector 4">
              <a:extLst>
                <a:ext uri="{FF2B5EF4-FFF2-40B4-BE49-F238E27FC236}">
                  <a16:creationId xmlns="" xmlns:a16="http://schemas.microsoft.com/office/drawing/2014/main" id="{AEDFB1E0-F718-6005-5570-8BE5EF81AA09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E321A9F-83BE-2936-5031-A28449FE1D4B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DD07DE-50E2-B637-8250-B71005134175}"/>
              </a:ext>
            </a:extLst>
          </p:cNvPr>
          <p:cNvSpPr txBox="1"/>
          <p:nvPr/>
        </p:nvSpPr>
        <p:spPr>
          <a:xfrm>
            <a:off x="1176131" y="39365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Look and match.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C38DE8-7AE2-0277-D412-D0043B2ED6F5}"/>
              </a:ext>
            </a:extLst>
          </p:cNvPr>
          <p:cNvSpPr txBox="1"/>
          <p:nvPr/>
        </p:nvSpPr>
        <p:spPr>
          <a:xfrm>
            <a:off x="4624552" y="1576552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like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2213958-0363-2A7F-22AF-25380A969CB1}"/>
              </a:ext>
            </a:extLst>
          </p:cNvPr>
          <p:cNvCxnSpPr/>
          <p:nvPr/>
        </p:nvCxnSpPr>
        <p:spPr>
          <a:xfrm>
            <a:off x="7651531" y="2753710"/>
            <a:ext cx="1618593" cy="1303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CB0E3F1-0547-2107-E217-609F6FD92778}"/>
              </a:ext>
            </a:extLst>
          </p:cNvPr>
          <p:cNvSpPr txBox="1"/>
          <p:nvPr/>
        </p:nvSpPr>
        <p:spPr>
          <a:xfrm>
            <a:off x="3021210" y="2371552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F436011-4B05-37A6-8899-2FF1A49290C0}"/>
              </a:ext>
            </a:extLst>
          </p:cNvPr>
          <p:cNvCxnSpPr>
            <a:cxnSpLocks/>
          </p:cNvCxnSpPr>
          <p:nvPr/>
        </p:nvCxnSpPr>
        <p:spPr>
          <a:xfrm flipV="1">
            <a:off x="7651531" y="2848303"/>
            <a:ext cx="1618593" cy="714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81628B0-3D95-42EF-3B07-B6AB4174F4E6}"/>
              </a:ext>
            </a:extLst>
          </p:cNvPr>
          <p:cNvSpPr txBox="1"/>
          <p:nvPr/>
        </p:nvSpPr>
        <p:spPr>
          <a:xfrm>
            <a:off x="2921876" y="3164938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your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6FE5CEE-F982-0567-499D-AA0FDCA6E44D}"/>
              </a:ext>
            </a:extLst>
          </p:cNvPr>
          <p:cNvCxnSpPr>
            <a:cxnSpLocks/>
          </p:cNvCxnSpPr>
          <p:nvPr/>
        </p:nvCxnSpPr>
        <p:spPr>
          <a:xfrm flipV="1">
            <a:off x="7651533" y="2284673"/>
            <a:ext cx="1618591" cy="2046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69A551-1F4F-CF2A-B4C7-8645F84DD0F3}"/>
              </a:ext>
            </a:extLst>
          </p:cNvPr>
          <p:cNvSpPr txBox="1"/>
          <p:nvPr/>
        </p:nvSpPr>
        <p:spPr>
          <a:xfrm>
            <a:off x="3636065" y="3934908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223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E4F210-6D8A-8BE0-9BA2-8DD0B522A4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BA683D-DE8D-947A-706B-96767F456798}"/>
              </a:ext>
            </a:extLst>
          </p:cNvPr>
          <p:cNvSpPr txBox="1"/>
          <p:nvPr/>
        </p:nvSpPr>
        <p:spPr>
          <a:xfrm>
            <a:off x="4655130" y="3661756"/>
            <a:ext cx="3108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WORKBOOK </a:t>
            </a:r>
          </a:p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Page 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E7467F-B175-043A-6D2F-8472C209A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02" y="1255041"/>
            <a:ext cx="10402105" cy="41998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929D3EB-49F6-148F-44B9-02429EB2D65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C148A4C-B035-EA73-1547-79B5D0FA4C3A}"/>
              </a:ext>
            </a:extLst>
          </p:cNvPr>
          <p:cNvGrpSpPr/>
          <p:nvPr/>
        </p:nvGrpSpPr>
        <p:grpSpPr>
          <a:xfrm>
            <a:off x="2176711" y="259830"/>
            <a:ext cx="964098" cy="769441"/>
            <a:chOff x="218662" y="216415"/>
            <a:chExt cx="964098" cy="769441"/>
          </a:xfrm>
        </p:grpSpPr>
        <p:sp>
          <p:nvSpPr>
            <p:cNvPr id="7" name="Flowchart: Off-page Connector 6">
              <a:extLst>
                <a:ext uri="{FF2B5EF4-FFF2-40B4-BE49-F238E27FC236}">
                  <a16:creationId xmlns="" xmlns:a16="http://schemas.microsoft.com/office/drawing/2014/main" id="{6AA396AA-83A4-CC22-D1A1-B6C87CA29B7A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21B9817-A6CD-9B63-07BD-6AE5160EB9BF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CFB64B-13F0-A2FB-F4B8-7378ECD7D641}"/>
              </a:ext>
            </a:extLst>
          </p:cNvPr>
          <p:cNvSpPr txBox="1"/>
          <p:nvPr/>
        </p:nvSpPr>
        <p:spPr>
          <a:xfrm>
            <a:off x="3140809" y="414679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Draw lines.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4B688D2B-8B29-730A-84E8-34B8E0592D5A}"/>
              </a:ext>
            </a:extLst>
          </p:cNvPr>
          <p:cNvCxnSpPr/>
          <p:nvPr/>
        </p:nvCxnSpPr>
        <p:spPr>
          <a:xfrm flipH="1">
            <a:off x="2176711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FFB2619E-CA3A-0900-8820-5D2304FB6B8C}"/>
              </a:ext>
            </a:extLst>
          </p:cNvPr>
          <p:cNvCxnSpPr/>
          <p:nvPr/>
        </p:nvCxnSpPr>
        <p:spPr>
          <a:xfrm flipH="1">
            <a:off x="4249758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0778989E-5501-E4ED-9805-05E18F294D55}"/>
              </a:ext>
            </a:extLst>
          </p:cNvPr>
          <p:cNvCxnSpPr/>
          <p:nvPr/>
        </p:nvCxnSpPr>
        <p:spPr>
          <a:xfrm flipH="1">
            <a:off x="6321534" y="3429000"/>
            <a:ext cx="1995896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25BE96C-6324-62F0-438E-B3EFA0BAAA08}"/>
              </a:ext>
            </a:extLst>
          </p:cNvPr>
          <p:cNvCxnSpPr>
            <a:cxnSpLocks/>
          </p:cNvCxnSpPr>
          <p:nvPr/>
        </p:nvCxnSpPr>
        <p:spPr>
          <a:xfrm>
            <a:off x="10226566" y="3429000"/>
            <a:ext cx="0" cy="1237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 yes">
            <a:hlinkClick r:id="" action="ppaction://media"/>
            <a:extLst>
              <a:ext uri="{FF2B5EF4-FFF2-40B4-BE49-F238E27FC236}">
                <a16:creationId xmlns="" xmlns:a16="http://schemas.microsoft.com/office/drawing/2014/main" id="{466F4A60-07F0-67EE-BF0C-BBAFC0D761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36671" y="1339996"/>
            <a:ext cx="1280160" cy="1280160"/>
          </a:xfrm>
          <a:prstGeom prst="rect">
            <a:avLst/>
          </a:prstGeom>
        </p:spPr>
      </p:pic>
      <p:pic>
        <p:nvPicPr>
          <p:cNvPr id="26" name="2 no">
            <a:hlinkClick r:id="" action="ppaction://media"/>
            <a:extLst>
              <a:ext uri="{FF2B5EF4-FFF2-40B4-BE49-F238E27FC236}">
                <a16:creationId xmlns="" xmlns:a16="http://schemas.microsoft.com/office/drawing/2014/main" id="{FF85F365-DFDA-A702-B1BE-3C882A5CE5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36892" y="1508720"/>
            <a:ext cx="1280160" cy="1280160"/>
          </a:xfrm>
          <a:prstGeom prst="rect">
            <a:avLst/>
          </a:prstGeom>
        </p:spPr>
      </p:pic>
      <p:pic>
        <p:nvPicPr>
          <p:cNvPr id="27" name="3 no">
            <a:hlinkClick r:id="" action="ppaction://media"/>
            <a:extLst>
              <a:ext uri="{FF2B5EF4-FFF2-40B4-BE49-F238E27FC236}">
                <a16:creationId xmlns="" xmlns:a16="http://schemas.microsoft.com/office/drawing/2014/main" id="{0C45C3A0-EC16-FABE-5151-0816DFAC840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14027" y="4287250"/>
            <a:ext cx="1248289" cy="1280160"/>
          </a:xfrm>
          <a:prstGeom prst="rect">
            <a:avLst/>
          </a:prstGeom>
        </p:spPr>
      </p:pic>
      <p:pic>
        <p:nvPicPr>
          <p:cNvPr id="28" name="4 yes">
            <a:hlinkClick r:id="" action="ppaction://media"/>
            <a:extLst>
              <a:ext uri="{FF2B5EF4-FFF2-40B4-BE49-F238E27FC236}">
                <a16:creationId xmlns="" xmlns:a16="http://schemas.microsoft.com/office/drawing/2014/main" id="{A48E5173-46D1-D9CD-17C6-304AE9C6906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26231" y="4287250"/>
            <a:ext cx="1280160" cy="12801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94828DF-D469-8EFB-354D-48F8C813C38D}"/>
              </a:ext>
            </a:extLst>
          </p:cNvPr>
          <p:cNvGrpSpPr/>
          <p:nvPr/>
        </p:nvGrpSpPr>
        <p:grpSpPr>
          <a:xfrm>
            <a:off x="2047559" y="199419"/>
            <a:ext cx="964098" cy="769441"/>
            <a:chOff x="218662" y="216415"/>
            <a:chExt cx="964098" cy="769441"/>
          </a:xfrm>
        </p:grpSpPr>
        <p:sp>
          <p:nvSpPr>
            <p:cNvPr id="13" name="Flowchart: Off-page Connector 12">
              <a:extLst>
                <a:ext uri="{FF2B5EF4-FFF2-40B4-BE49-F238E27FC236}">
                  <a16:creationId xmlns="" xmlns:a16="http://schemas.microsoft.com/office/drawing/2014/main" id="{A2966844-836C-B196-BC76-0FD3C2030665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CD8287F-224E-04CD-7141-BA09640B5507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24D4B1-0E68-2248-9E6F-3034AF41CBB4}"/>
              </a:ext>
            </a:extLst>
          </p:cNvPr>
          <p:cNvSpPr txBox="1"/>
          <p:nvPr/>
        </p:nvSpPr>
        <p:spPr>
          <a:xfrm>
            <a:off x="3011657" y="354268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Listen and circle.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1EC031D-6210-BA96-D7C7-F155F5446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A9B4516-D370-D35F-CB98-DC3407F4406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03" y="998517"/>
            <a:ext cx="4280281" cy="2630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A309C4E-A881-7339-A598-3B8593D8C0D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13" y="998518"/>
            <a:ext cx="4353604" cy="26304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A8227E4-86A0-3016-2AC0-B5A14D87A3B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03" y="3732418"/>
            <a:ext cx="4280281" cy="24930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CFA8FF6-4C5C-5E11-4349-C782B9E6584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361" y="3709503"/>
            <a:ext cx="4326108" cy="25388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A22B4E25-F424-CAA4-7647-927DF151188C}"/>
              </a:ext>
            </a:extLst>
          </p:cNvPr>
          <p:cNvSpPr/>
          <p:nvPr/>
        </p:nvSpPr>
        <p:spPr>
          <a:xfrm>
            <a:off x="6779172" y="3174124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D47CD5A-357E-CBAA-84AF-D3DC78817271}"/>
              </a:ext>
            </a:extLst>
          </p:cNvPr>
          <p:cNvSpPr/>
          <p:nvPr/>
        </p:nvSpPr>
        <p:spPr>
          <a:xfrm>
            <a:off x="1824210" y="5770542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899E90A9-EE0E-5C3B-AEBD-E3A2814F664E}"/>
              </a:ext>
            </a:extLst>
          </p:cNvPr>
          <p:cNvSpPr/>
          <p:nvPr/>
        </p:nvSpPr>
        <p:spPr>
          <a:xfrm>
            <a:off x="6779172" y="5783261"/>
            <a:ext cx="2785242" cy="558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4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28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08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CC33A7-DC6F-978F-4B8D-690F108768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784" y="3916015"/>
            <a:ext cx="1320230" cy="1335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4662A1-2B3C-DEB5-1234-26B9A2577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96" y="1398203"/>
            <a:ext cx="1362166" cy="12802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F7797B-953C-A902-EF52-697E2B1A1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065" y="1350995"/>
            <a:ext cx="1358548" cy="13274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6FAB717-C51C-9BAD-B9D2-1F82F92366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89" y="3870546"/>
            <a:ext cx="1372618" cy="1380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169F58C-A8DC-460B-2DC8-7EB769EDD3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465" y="3920048"/>
            <a:ext cx="1294911" cy="133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1436274-68C8-3642-410A-2C8D90A33B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754" y="1492614"/>
            <a:ext cx="1238623" cy="12180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B1061345-C475-ACC7-1508-D938F5BFEBFF}"/>
              </a:ext>
            </a:extLst>
          </p:cNvPr>
          <p:cNvSpPr/>
          <p:nvPr/>
        </p:nvSpPr>
        <p:spPr>
          <a:xfrm>
            <a:off x="2183094" y="1508657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Japan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BC0D75BA-BAC2-5FF0-E977-3AF4CBE912EE}"/>
              </a:ext>
            </a:extLst>
          </p:cNvPr>
          <p:cNvSpPr/>
          <p:nvPr/>
        </p:nvSpPr>
        <p:spPr>
          <a:xfrm>
            <a:off x="4297938" y="150865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India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18DC04C5-A4C4-DA9D-9467-05D6AFD1A0DC}"/>
              </a:ext>
            </a:extLst>
          </p:cNvPr>
          <p:cNvSpPr/>
          <p:nvPr/>
        </p:nvSpPr>
        <p:spPr>
          <a:xfrm>
            <a:off x="8210092" y="159217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UK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648850AC-56D6-5C47-FE14-33555A574DC0}"/>
              </a:ext>
            </a:extLst>
          </p:cNvPr>
          <p:cNvSpPr/>
          <p:nvPr/>
        </p:nvSpPr>
        <p:spPr>
          <a:xfrm>
            <a:off x="10263278" y="4043135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USA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C2AF5DAE-CF28-E477-61BB-F6445CB64A97}"/>
              </a:ext>
            </a:extLst>
          </p:cNvPr>
          <p:cNvSpPr/>
          <p:nvPr/>
        </p:nvSpPr>
        <p:spPr>
          <a:xfrm>
            <a:off x="6374879" y="4043135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Alpha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7E84FCBC-1A92-E9CC-8625-C7975A4FF88E}"/>
              </a:ext>
            </a:extLst>
          </p:cNvPr>
          <p:cNvSpPr/>
          <p:nvPr/>
        </p:nvSpPr>
        <p:spPr>
          <a:xfrm>
            <a:off x="2339871" y="4170256"/>
            <a:ext cx="1615933" cy="10810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Italy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BEFAD78C-BE2B-9C3F-FD6E-86CD0D3617D8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Memory Cards!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3E0CA09F-10CE-50C1-0C94-F81D114C5967}"/>
              </a:ext>
            </a:extLst>
          </p:cNvPr>
          <p:cNvSpPr/>
          <p:nvPr/>
        </p:nvSpPr>
        <p:spPr>
          <a:xfrm>
            <a:off x="185642" y="12215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A</a:t>
            </a:r>
            <a:endParaRPr lang="en-US" sz="40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92A5793-F133-8AE7-BB38-E1DC82AAED72}"/>
              </a:ext>
            </a:extLst>
          </p:cNvPr>
          <p:cNvSpPr/>
          <p:nvPr/>
        </p:nvSpPr>
        <p:spPr>
          <a:xfrm>
            <a:off x="741775" y="2827201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8333241-0BF4-1E5F-F170-C07B40DC7348}"/>
              </a:ext>
            </a:extLst>
          </p:cNvPr>
          <p:cNvSpPr/>
          <p:nvPr/>
        </p:nvSpPr>
        <p:spPr>
          <a:xfrm>
            <a:off x="2110069" y="12215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B</a:t>
            </a:r>
            <a:endParaRPr lang="en-US" sz="40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56251A3B-B27D-282D-620B-2112F460991F}"/>
              </a:ext>
            </a:extLst>
          </p:cNvPr>
          <p:cNvSpPr/>
          <p:nvPr/>
        </p:nvSpPr>
        <p:spPr>
          <a:xfrm>
            <a:off x="2661737" y="286834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CC3B7737-F341-099E-2274-0696B2D04F46}"/>
              </a:ext>
            </a:extLst>
          </p:cNvPr>
          <p:cNvSpPr/>
          <p:nvPr/>
        </p:nvSpPr>
        <p:spPr>
          <a:xfrm>
            <a:off x="4205416" y="126768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C</a:t>
            </a:r>
            <a:endParaRPr lang="en-US" sz="40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D164E240-7205-8BDC-7D2F-964A271BB38C}"/>
              </a:ext>
            </a:extLst>
          </p:cNvPr>
          <p:cNvSpPr/>
          <p:nvPr/>
        </p:nvSpPr>
        <p:spPr>
          <a:xfrm>
            <a:off x="4757084" y="291448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B98E42B6-BBD9-B39F-F918-4F49E46F7656}"/>
              </a:ext>
            </a:extLst>
          </p:cNvPr>
          <p:cNvSpPr/>
          <p:nvPr/>
        </p:nvSpPr>
        <p:spPr>
          <a:xfrm>
            <a:off x="6193529" y="1249588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D</a:t>
            </a:r>
            <a:endParaRPr lang="en-US" sz="40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7F9D60B9-4EAD-0C59-51B4-4BD66E62B605}"/>
              </a:ext>
            </a:extLst>
          </p:cNvPr>
          <p:cNvSpPr/>
          <p:nvPr/>
        </p:nvSpPr>
        <p:spPr>
          <a:xfrm>
            <a:off x="6745197" y="2896383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65949D30-BB8E-A776-0652-33269CE56D1B}"/>
              </a:ext>
            </a:extLst>
          </p:cNvPr>
          <p:cNvSpPr/>
          <p:nvPr/>
        </p:nvSpPr>
        <p:spPr>
          <a:xfrm>
            <a:off x="8142307" y="126768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E</a:t>
            </a:r>
            <a:endParaRPr lang="en-US" sz="40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5ECDBBAB-1C6A-8D89-DFFF-4849FB9D1C11}"/>
              </a:ext>
            </a:extLst>
          </p:cNvPr>
          <p:cNvSpPr/>
          <p:nvPr/>
        </p:nvSpPr>
        <p:spPr>
          <a:xfrm>
            <a:off x="8693975" y="291448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7D46987C-D9CD-E10B-B64D-CC5C1269A199}"/>
              </a:ext>
            </a:extLst>
          </p:cNvPr>
          <p:cNvSpPr/>
          <p:nvPr/>
        </p:nvSpPr>
        <p:spPr>
          <a:xfrm>
            <a:off x="10091085" y="128984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F</a:t>
            </a:r>
            <a:endParaRPr lang="en-US" sz="40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533E6FA8-8130-4D5B-47C2-5A1C102CBE01}"/>
              </a:ext>
            </a:extLst>
          </p:cNvPr>
          <p:cNvSpPr/>
          <p:nvPr/>
        </p:nvSpPr>
        <p:spPr>
          <a:xfrm>
            <a:off x="10642753" y="293664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B8351CD9-80FD-C633-B8D3-83E2E6585CFB}"/>
              </a:ext>
            </a:extLst>
          </p:cNvPr>
          <p:cNvSpPr/>
          <p:nvPr/>
        </p:nvSpPr>
        <p:spPr>
          <a:xfrm>
            <a:off x="185642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G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5E403EC8-11FF-D4CE-C2D1-BFFED6EE8A2D}"/>
              </a:ext>
            </a:extLst>
          </p:cNvPr>
          <p:cNvSpPr/>
          <p:nvPr/>
        </p:nvSpPr>
        <p:spPr>
          <a:xfrm>
            <a:off x="737310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A65F269C-FAE1-8264-64E1-4F0CA9C1BB07}"/>
              </a:ext>
            </a:extLst>
          </p:cNvPr>
          <p:cNvSpPr/>
          <p:nvPr/>
        </p:nvSpPr>
        <p:spPr>
          <a:xfrm>
            <a:off x="2216364" y="3909959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H</a:t>
            </a:r>
            <a:endParaRPr lang="en-US" sz="40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98AE3370-6826-8F10-3725-D1B378610E51}"/>
              </a:ext>
            </a:extLst>
          </p:cNvPr>
          <p:cNvSpPr/>
          <p:nvPr/>
        </p:nvSpPr>
        <p:spPr>
          <a:xfrm>
            <a:off x="2768032" y="5556754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BB3BB6AE-96D0-68BF-BDA3-027FFA3FCE00}"/>
              </a:ext>
            </a:extLst>
          </p:cNvPr>
          <p:cNvSpPr/>
          <p:nvPr/>
        </p:nvSpPr>
        <p:spPr>
          <a:xfrm>
            <a:off x="4259179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I</a:t>
            </a:r>
            <a:endParaRPr lang="en-US" sz="4000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61FF371E-904F-D90E-015C-DD81BB3B07EA}"/>
              </a:ext>
            </a:extLst>
          </p:cNvPr>
          <p:cNvSpPr/>
          <p:nvPr/>
        </p:nvSpPr>
        <p:spPr>
          <a:xfrm>
            <a:off x="4810847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B0103F31-DF12-56B7-CBEA-7E5904B1FF7D}"/>
              </a:ext>
            </a:extLst>
          </p:cNvPr>
          <p:cNvSpPr/>
          <p:nvPr/>
        </p:nvSpPr>
        <p:spPr>
          <a:xfrm>
            <a:off x="6254513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J</a:t>
            </a:r>
            <a:endParaRPr lang="en-US" sz="40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8172B99D-9253-5553-CB79-DB29D4313367}"/>
              </a:ext>
            </a:extLst>
          </p:cNvPr>
          <p:cNvSpPr/>
          <p:nvPr/>
        </p:nvSpPr>
        <p:spPr>
          <a:xfrm>
            <a:off x="6806181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0A745F8E-171E-4565-3BD2-8916EAFA817F}"/>
              </a:ext>
            </a:extLst>
          </p:cNvPr>
          <p:cNvSpPr/>
          <p:nvPr/>
        </p:nvSpPr>
        <p:spPr>
          <a:xfrm>
            <a:off x="8191414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K</a:t>
            </a:r>
            <a:endParaRPr lang="en-US" sz="4000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89B0912A-F84A-C6C4-9DDE-683EF4E0538D}"/>
              </a:ext>
            </a:extLst>
          </p:cNvPr>
          <p:cNvSpPr/>
          <p:nvPr/>
        </p:nvSpPr>
        <p:spPr>
          <a:xfrm>
            <a:off x="8743082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51482DD2-622D-41D2-BA9A-4CF0D2513967}"/>
              </a:ext>
            </a:extLst>
          </p:cNvPr>
          <p:cNvSpPr/>
          <p:nvPr/>
        </p:nvSpPr>
        <p:spPr>
          <a:xfrm>
            <a:off x="10188776" y="3824327"/>
            <a:ext cx="1739440" cy="1518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ym typeface="Wingdings" panose="05000000000000000000" pitchFamily="2" charset="2"/>
              </a:rPr>
              <a:t>L</a:t>
            </a:r>
            <a:endParaRPr lang="en-US" sz="4000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08E43277-4B2A-D902-A0EB-F81E3806AC91}"/>
              </a:ext>
            </a:extLst>
          </p:cNvPr>
          <p:cNvSpPr/>
          <p:nvPr/>
        </p:nvSpPr>
        <p:spPr>
          <a:xfrm>
            <a:off x="10740444" y="5471122"/>
            <a:ext cx="636104" cy="4273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4" grpId="0" animBg="1"/>
      <p:bldP spid="34" grpId="1" animBg="1"/>
      <p:bldP spid="35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53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2" grpId="0" animBg="1"/>
      <p:bldP spid="62" grpId="1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dancing">
            <a:hlinkClick r:id="" action="ppaction://media"/>
            <a:extLst>
              <a:ext uri="{FF2B5EF4-FFF2-40B4-BE49-F238E27FC236}">
                <a16:creationId xmlns="" xmlns:a16="http://schemas.microsoft.com/office/drawing/2014/main" id="{85AE128F-D847-2DAA-C0E6-90451DE8D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4455" y="1343799"/>
            <a:ext cx="487363" cy="487363"/>
          </a:xfrm>
          <a:prstGeom prst="rect">
            <a:avLst/>
          </a:prstGeom>
        </p:spPr>
      </p:pic>
      <p:pic>
        <p:nvPicPr>
          <p:cNvPr id="97" name="singing">
            <a:hlinkClick r:id="" action="ppaction://media"/>
            <a:extLst>
              <a:ext uri="{FF2B5EF4-FFF2-40B4-BE49-F238E27FC236}">
                <a16:creationId xmlns="" xmlns:a16="http://schemas.microsoft.com/office/drawing/2014/main" id="{C4649820-1A04-879D-99FA-37FFBC1640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18926" y="1984089"/>
            <a:ext cx="487363" cy="487363"/>
          </a:xfrm>
          <a:prstGeom prst="rect">
            <a:avLst/>
          </a:prstGeom>
        </p:spPr>
      </p:pic>
      <p:pic>
        <p:nvPicPr>
          <p:cNvPr id="98" name="drawing">
            <a:hlinkClick r:id="" action="ppaction://media"/>
            <a:extLst>
              <a:ext uri="{FF2B5EF4-FFF2-40B4-BE49-F238E27FC236}">
                <a16:creationId xmlns="" xmlns:a16="http://schemas.microsoft.com/office/drawing/2014/main" id="{F1DF509F-3940-FC81-4986-3E13E76CFE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84483" y="899478"/>
            <a:ext cx="487363" cy="487363"/>
          </a:xfrm>
          <a:prstGeom prst="rect">
            <a:avLst/>
          </a:prstGeom>
        </p:spPr>
      </p:pic>
      <p:pic>
        <p:nvPicPr>
          <p:cNvPr id="99" name="reading">
            <a:hlinkClick r:id="" action="ppaction://media"/>
            <a:extLst>
              <a:ext uri="{FF2B5EF4-FFF2-40B4-BE49-F238E27FC236}">
                <a16:creationId xmlns="" xmlns:a16="http://schemas.microsoft.com/office/drawing/2014/main" id="{727E7EC8-C734-5867-8E39-4A9CE46961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02723" y="1670246"/>
            <a:ext cx="487363" cy="487363"/>
          </a:xfrm>
          <a:prstGeom prst="rect">
            <a:avLst/>
          </a:prstGeom>
        </p:spPr>
      </p:pic>
      <p:pic>
        <p:nvPicPr>
          <p:cNvPr id="100" name="painting">
            <a:hlinkClick r:id="" action="ppaction://media"/>
            <a:extLst>
              <a:ext uri="{FF2B5EF4-FFF2-40B4-BE49-F238E27FC236}">
                <a16:creationId xmlns="" xmlns:a16="http://schemas.microsoft.com/office/drawing/2014/main" id="{B34D3564-4331-4CC6-669D-76C2A8D9B3F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36204" y="929295"/>
            <a:ext cx="487363" cy="487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=""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Listen, point and repeat.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65E2917-B11F-77C8-3468-B823AF6DCE5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79" y="1358803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89FF0BC-F595-9166-3DD3-7919C0CC3D2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104" y="1984089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D35C3D9-01C8-94E2-66BC-8ED4489A49A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83" y="1448546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0B77814-8213-7B4F-63C4-EAA28E835E0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800" y="2301805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8AC18130-ACF7-2CC8-1F05-8C368C946F4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508" y="1670246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28576F3-23CD-0869-ED1A-1AD1A538887F}"/>
              </a:ext>
            </a:extLst>
          </p:cNvPr>
          <p:cNvSpPr/>
          <p:nvPr/>
        </p:nvSpPr>
        <p:spPr>
          <a:xfrm>
            <a:off x="36382" y="3546485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dancing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7B56691C-3DB6-70EB-7CF1-18EE3B9766AB}"/>
              </a:ext>
            </a:extLst>
          </p:cNvPr>
          <p:cNvSpPr/>
          <p:nvPr/>
        </p:nvSpPr>
        <p:spPr>
          <a:xfrm>
            <a:off x="2569049" y="4303792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singing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EA98B2BB-0ABA-65AD-FA70-1BD6AF94008B}"/>
              </a:ext>
            </a:extLst>
          </p:cNvPr>
          <p:cNvSpPr/>
          <p:nvPr/>
        </p:nvSpPr>
        <p:spPr>
          <a:xfrm>
            <a:off x="5087276" y="3546485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drawing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4D2787D6-BE8B-F5A5-F0BE-B93B1DFC3C3E}"/>
              </a:ext>
            </a:extLst>
          </p:cNvPr>
          <p:cNvSpPr/>
          <p:nvPr/>
        </p:nvSpPr>
        <p:spPr>
          <a:xfrm>
            <a:off x="7565800" y="4586515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reading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4DFC779D-9ED8-6172-E0C3-D40560DD8D90}"/>
              </a:ext>
            </a:extLst>
          </p:cNvPr>
          <p:cNvSpPr/>
          <p:nvPr/>
        </p:nvSpPr>
        <p:spPr>
          <a:xfrm>
            <a:off x="9975398" y="3862283"/>
            <a:ext cx="2216602" cy="631596"/>
          </a:xfrm>
          <a:prstGeom prst="roundRect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painting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="" xmlns:a16="http://schemas.microsoft.com/office/drawing/2014/main" id="{2B83894D-AA3E-7884-0DFC-88360E9B1AA2}"/>
              </a:ext>
            </a:extLst>
          </p:cNvPr>
          <p:cNvSpPr/>
          <p:nvPr/>
        </p:nvSpPr>
        <p:spPr>
          <a:xfrm>
            <a:off x="36382" y="4354215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LucidaSansUnicode"/>
              </a:rPr>
              <a:t>dænsɪŋ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nhảy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nhảy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múa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C583362D-F37D-4874-EAC0-F856D12C6599}"/>
              </a:ext>
            </a:extLst>
          </p:cNvPr>
          <p:cNvSpPr/>
          <p:nvPr/>
        </p:nvSpPr>
        <p:spPr>
          <a:xfrm>
            <a:off x="2701194" y="5146586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sɪŋɪŋ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endParaRPr lang="en-US" sz="1800" b="0" i="0" dirty="0">
              <a:solidFill>
                <a:srgbClr val="000000"/>
              </a:solidFill>
              <a:effectLst/>
              <a:latin typeface="LucidaSansUnicode"/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hát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, ca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hát</a:t>
            </a:r>
            <a:endParaRPr lang="en-US" dirty="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="" xmlns:a16="http://schemas.microsoft.com/office/drawing/2014/main" id="{86188AAB-24D8-7A4D-FB35-3D9EB8E7A5CA}"/>
              </a:ext>
            </a:extLst>
          </p:cNvPr>
          <p:cNvSpPr/>
          <p:nvPr/>
        </p:nvSpPr>
        <p:spPr>
          <a:xfrm>
            <a:off x="5064883" y="4372908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drɑːɪŋ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vẽ</a:t>
            </a:r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="" xmlns:a16="http://schemas.microsoft.com/office/drawing/2014/main" id="{2B9297B2-8A3F-0CA9-C99E-1FD0F6352BC5}"/>
              </a:ext>
            </a:extLst>
          </p:cNvPr>
          <p:cNvSpPr/>
          <p:nvPr/>
        </p:nvSpPr>
        <p:spPr>
          <a:xfrm>
            <a:off x="7565800" y="5218111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riːdɪŋ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đọc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4A3275D8-0A67-169E-DA2B-82CB9EE0D958}"/>
              </a:ext>
            </a:extLst>
          </p:cNvPr>
          <p:cNvSpPr/>
          <p:nvPr/>
        </p:nvSpPr>
        <p:spPr>
          <a:xfrm>
            <a:off x="9941707" y="5192165"/>
            <a:ext cx="2216602" cy="79237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00000"/>
                </a:solidFill>
                <a:latin typeface="LucidaSansUnicode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peɪntɪŋ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LucidaSansUnicode"/>
              </a:rPr>
              <a:t>/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ucidaSansUnicode"/>
              </a:rPr>
              <a:t>vẽ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LucidaSansUnico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SansUnicode"/>
              </a:rPr>
              <a:t>cọ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87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1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36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73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5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575B25D-CDE4-F7BB-58F8-D8E54A20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64" y="1355835"/>
            <a:ext cx="4319476" cy="4078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19EC9E-516E-0391-4A9E-7F31C9F17CAF}"/>
              </a:ext>
            </a:extLst>
          </p:cNvPr>
          <p:cNvSpPr/>
          <p:nvPr/>
        </p:nvSpPr>
        <p:spPr>
          <a:xfrm>
            <a:off x="3799876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72D6B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="" xmlns:a16="http://schemas.microsoft.com/office/drawing/2014/main" id="{5D4B77A3-F47A-994F-E62C-FDFDBF5BE48C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croll: Horizontal 4">
            <a:extLst>
              <a:ext uri="{FF2B5EF4-FFF2-40B4-BE49-F238E27FC236}">
                <a16:creationId xmlns="" xmlns:a16="http://schemas.microsoft.com/office/drawing/2014/main" id="{7FCC1576-CF09-D2BC-8485-14E45B61961A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4A5C9B7-DBFA-77D8-68D6-2DA99099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16" y="1275573"/>
            <a:ext cx="4793809" cy="4418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2BCC0F0-1A79-3AE4-2420-2E23879270F8}"/>
              </a:ext>
            </a:extLst>
          </p:cNvPr>
          <p:cNvSpPr/>
          <p:nvPr/>
        </p:nvSpPr>
        <p:spPr>
          <a:xfrm>
            <a:off x="3964675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="" xmlns:a16="http://schemas.microsoft.com/office/drawing/2014/main" id="{CF26D9EE-4719-6C0F-DF16-9B298FCD8131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="" xmlns:a16="http://schemas.microsoft.com/office/drawing/2014/main" id="{BFAAD5A8-D2E7-8C4B-2B85-8CEE5D0DCD72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857608050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E34217-6465-1F4B-4D51-6E893350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143" y="1392744"/>
            <a:ext cx="4343111" cy="4072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A7C3034C-9CF5-665B-1A02-B7AD2801423E}"/>
              </a:ext>
            </a:extLst>
          </p:cNvPr>
          <p:cNvSpPr/>
          <p:nvPr/>
        </p:nvSpPr>
        <p:spPr>
          <a:xfrm>
            <a:off x="3691951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7C76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="" xmlns:a16="http://schemas.microsoft.com/office/drawing/2014/main" id="{7D5BBE79-E537-7ECC-307A-7B1B5D4284E3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croll: Horizontal 7">
            <a:extLst>
              <a:ext uri="{FF2B5EF4-FFF2-40B4-BE49-F238E27FC236}">
                <a16:creationId xmlns="" xmlns:a16="http://schemas.microsoft.com/office/drawing/2014/main" id="{BB1B07F4-533E-012E-C57A-E261F0D8A2FF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58205967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Slow Motion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68A2D2-FBA4-1E2C-6183-A79724A80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17" y="1273174"/>
            <a:ext cx="4298158" cy="409978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6767288-5BCE-A3F3-1969-C8191501C385}"/>
              </a:ext>
            </a:extLst>
          </p:cNvPr>
          <p:cNvSpPr/>
          <p:nvPr/>
        </p:nvSpPr>
        <p:spPr>
          <a:xfrm>
            <a:off x="3954709" y="1037896"/>
            <a:ext cx="5207490" cy="4782207"/>
          </a:xfrm>
          <a:prstGeom prst="roundRect">
            <a:avLst>
              <a:gd name="adj" fmla="val 2743"/>
            </a:avLst>
          </a:prstGeom>
          <a:solidFill>
            <a:srgbClr val="A1F69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bg1"/>
                </a:solidFill>
                <a:sym typeface="Wingdings" panose="05000000000000000000" pitchFamily="2" charset="2"/>
              </a:rPr>
              <a:t>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="" xmlns:a16="http://schemas.microsoft.com/office/drawing/2014/main" id="{99C19548-C3F5-969E-F48B-CE81BD0E7D21}"/>
              </a:ext>
            </a:extLst>
          </p:cNvPr>
          <p:cNvSpPr/>
          <p:nvPr/>
        </p:nvSpPr>
        <p:spPr>
          <a:xfrm>
            <a:off x="199697" y="5286703"/>
            <a:ext cx="935420" cy="725214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="" xmlns:a16="http://schemas.microsoft.com/office/drawing/2014/main" id="{CE3731D8-2992-87A6-E50A-DA17235B77CC}"/>
              </a:ext>
            </a:extLst>
          </p:cNvPr>
          <p:cNvSpPr/>
          <p:nvPr/>
        </p:nvSpPr>
        <p:spPr>
          <a:xfrm>
            <a:off x="110559" y="2774731"/>
            <a:ext cx="3315813" cy="16606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8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239CF"/>
                </a:solidFill>
              </a:rPr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val="2643540981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F698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7445</TotalTime>
  <Words>703</Words>
  <Application>Microsoft Office PowerPoint</Application>
  <PresentationFormat>Custom</PresentationFormat>
  <Paragraphs>236</Paragraphs>
  <Slides>25</Slides>
  <Notes>18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461</cp:revision>
  <dcterms:created xsi:type="dcterms:W3CDTF">2020-12-08T03:17:05Z</dcterms:created>
  <dcterms:modified xsi:type="dcterms:W3CDTF">2022-09-23T13:53:29Z</dcterms:modified>
</cp:coreProperties>
</file>