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24"/>
  </p:notesMasterIdLst>
  <p:sldIdLst>
    <p:sldId id="300" r:id="rId4"/>
    <p:sldId id="292" r:id="rId5"/>
    <p:sldId id="419" r:id="rId6"/>
    <p:sldId id="334" r:id="rId7"/>
    <p:sldId id="355" r:id="rId8"/>
    <p:sldId id="344" r:id="rId9"/>
    <p:sldId id="368" r:id="rId10"/>
    <p:sldId id="398" r:id="rId11"/>
    <p:sldId id="399" r:id="rId12"/>
    <p:sldId id="401" r:id="rId13"/>
    <p:sldId id="402" r:id="rId14"/>
    <p:sldId id="406" r:id="rId15"/>
    <p:sldId id="417" r:id="rId16"/>
    <p:sldId id="418" r:id="rId17"/>
    <p:sldId id="404" r:id="rId18"/>
    <p:sldId id="407" r:id="rId19"/>
    <p:sldId id="366" r:id="rId20"/>
    <p:sldId id="408" r:id="rId21"/>
    <p:sldId id="416" r:id="rId22"/>
    <p:sldId id="4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6" autoAdjust="0"/>
    <p:restoredTop sz="82593" autoAdjust="0"/>
  </p:normalViewPr>
  <p:slideViewPr>
    <p:cSldViewPr snapToGrid="0">
      <p:cViewPr varScale="1">
        <p:scale>
          <a:sx n="60" d="100"/>
          <a:sy n="60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UPPP</a:t>
            </a:r>
            <a:r>
              <a:rPr lang="en-US" dirty="0"/>
              <a:t> (put hand on head)</a:t>
            </a:r>
            <a:endParaRPr lang="vi-VN" dirty="0"/>
          </a:p>
          <a:p>
            <a:pPr marL="171450" indent="-171450">
              <a:buFontTx/>
              <a:buChar char="-"/>
            </a:pPr>
            <a:r>
              <a:rPr lang="vi-VN" dirty="0"/>
              <a:t>Students sit in their chairs (if too many) or make a round (&lt;20)</a:t>
            </a:r>
          </a:p>
          <a:p>
            <a:pPr marL="171450" indent="-171450">
              <a:buFontTx/>
              <a:buChar char="-"/>
            </a:pPr>
            <a:r>
              <a:rPr lang="vi-VN" dirty="0"/>
              <a:t>In turn count 1-2-UP-4-5-UP-7-8-UP-10-11-UP... (say UP instead of numbers 3,6,9,12,...</a:t>
            </a:r>
            <a:r>
              <a:rPr lang="vi-VN" baseline="0" dirty="0"/>
              <a:t> which can divide 3)</a:t>
            </a:r>
          </a:p>
          <a:p>
            <a:pPr marL="171450" indent="-171450">
              <a:buFontTx/>
              <a:buChar char="-"/>
            </a:pPr>
            <a:r>
              <a:rPr lang="vi-VN" dirty="0"/>
              <a:t>Change the rule by saying UP instead of number which can DIVIDE 2;5;...</a:t>
            </a:r>
          </a:p>
          <a:p>
            <a:pPr marL="171450" indent="-171450">
              <a:buFontTx/>
              <a:buChar char="-"/>
            </a:pPr>
            <a:r>
              <a:rPr lang="vi-VN" dirty="0"/>
              <a:t>1-UP-3-UP-5-UP-7-UP...</a:t>
            </a:r>
          </a:p>
          <a:p>
            <a:pPr marL="171450" indent="-171450">
              <a:buFontTx/>
              <a:buChar char="-"/>
            </a:pPr>
            <a:r>
              <a:rPr lang="vi-VN" dirty="0"/>
              <a:t>1-2-3-4-UP-6-7-8-9-UP-11-12-13-14-UP...</a:t>
            </a:r>
          </a:p>
          <a:p>
            <a:pPr marL="171450" indent="-171450">
              <a:buFontTx/>
              <a:buChar char="-"/>
            </a:pPr>
            <a:r>
              <a:rPr lang="vi-VN" dirty="0"/>
              <a:t>(Students making mistake will be out of the round, the last one is the winner)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2-3</a:t>
            </a:r>
            <a:r>
              <a:rPr lang="vi-VN" baseline="0" dirty="0"/>
              <a:t> groups. Make lines.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Teacher show picture one by one. One students of each team quickly SLAP THE BOARD and SAY ALOUD THE ANSWER at the same time.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fastest and most correctly is the winner.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(there are 6 rounds)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Show listening option one by one.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Then show pictures and ask students to guess the answer.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on the STARS A/B/C/...</a:t>
            </a:r>
            <a:r>
              <a:rPr lang="vi-VN" baseline="0" dirty="0"/>
              <a:t> To hear the sound.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on the background to reveal the line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on the headphone CD1 19 to hear the entire audio.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 teams. Tiktoktoe to find the winner, the </a:t>
            </a:r>
            <a:r>
              <a:rPr lang="en-US" dirty="0"/>
              <a:t>loser</a:t>
            </a:r>
            <a:r>
              <a:rPr lang="en-US" baseline="0" dirty="0"/>
              <a:t> asks, the winner answers.</a:t>
            </a:r>
            <a:endParaRPr lang="vi-VN" baseline="0" dirty="0"/>
          </a:p>
          <a:p>
            <a:pPr marL="171450" indent="-171450">
              <a:buFontTx/>
              <a:buChar char="-"/>
            </a:pPr>
            <a:r>
              <a:rPr lang="vi-VN" baseline="0" dirty="0"/>
              <a:t>The winner SPIN THE WHEEL to get points. (click on the arrow to move to the wheel)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(there are 12 rounds)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wheel to go to WHEEL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 teams. Tiktoktoe to find the winner, the </a:t>
            </a:r>
            <a:r>
              <a:rPr lang="en-US" dirty="0"/>
              <a:t>loser</a:t>
            </a:r>
            <a:r>
              <a:rPr lang="en-US" baseline="0" dirty="0"/>
              <a:t> asks, the winner answers.</a:t>
            </a:r>
            <a:endParaRPr lang="vi-VN" baseline="0" dirty="0"/>
          </a:p>
          <a:p>
            <a:pPr marL="171450" indent="-171450">
              <a:buFontTx/>
              <a:buChar char="-"/>
            </a:pPr>
            <a:r>
              <a:rPr lang="vi-VN" baseline="0" dirty="0"/>
              <a:t>The winner SPIN THE WHEEL to get points. (click on the arrow to move to the wheel)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(there are 12 rounds)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wheel to go to WHEEL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2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 teams. Tiktoktoe to find the winner, the </a:t>
            </a:r>
            <a:r>
              <a:rPr lang="en-US" dirty="0"/>
              <a:t>loser</a:t>
            </a:r>
            <a:r>
              <a:rPr lang="en-US" baseline="0" dirty="0"/>
              <a:t> asks, the winner answers.</a:t>
            </a:r>
            <a:endParaRPr lang="vi-VN" baseline="0" dirty="0"/>
          </a:p>
          <a:p>
            <a:pPr marL="171450" indent="-171450">
              <a:buFontTx/>
              <a:buChar char="-"/>
            </a:pPr>
            <a:r>
              <a:rPr lang="vi-VN" baseline="0" dirty="0"/>
              <a:t>The winner SPIN THE WHEEL to get points. (click on the arrow to move to the wheel)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(there are 12 rounds)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wheel to go to WHEEL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2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3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2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5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067989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5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2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.1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50277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microsoft.com/office/2007/relationships/media" Target="../media/media8.mp3"/><Relationship Id="rId21" Type="http://schemas.openxmlformats.org/officeDocument/2006/relationships/image" Target="../media/image17.png"/><Relationship Id="rId7" Type="http://schemas.microsoft.com/office/2007/relationships/media" Target="../media/media10.mp3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32.png"/><Relationship Id="rId2" Type="http://schemas.openxmlformats.org/officeDocument/2006/relationships/audio" Target="../media/media7.mp3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2.xml"/><Relationship Id="rId5" Type="http://schemas.microsoft.com/office/2007/relationships/media" Target="../media/media9.mp3"/><Relationship Id="rId15" Type="http://schemas.openxmlformats.org/officeDocument/2006/relationships/image" Target="../media/image30.png"/><Relationship Id="rId10" Type="http://schemas.openxmlformats.org/officeDocument/2006/relationships/audio" Target="../media/media11.mp3"/><Relationship Id="rId19" Type="http://schemas.openxmlformats.org/officeDocument/2006/relationships/image" Target="../media/image34.png"/><Relationship Id="rId4" Type="http://schemas.openxmlformats.org/officeDocument/2006/relationships/audio" Target="../media/media8.mp3"/><Relationship Id="rId9" Type="http://schemas.microsoft.com/office/2007/relationships/media" Target="../media/media11.mp3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microsoft.com/office/2007/relationships/hdphoto" Target="../media/hdphoto14.wdp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39.png"/><Relationship Id="rId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microsoft.com/office/2007/relationships/hdphoto" Target="../media/hdphoto14.wdp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slide" Target="slide17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38.png"/><Relationship Id="rId5" Type="http://schemas.openxmlformats.org/officeDocument/2006/relationships/image" Target="../media/image43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microsoft.com/office/2007/relationships/hdphoto" Target="../media/hdphoto14.wdp"/><Relationship Id="rId9" Type="http://schemas.microsoft.com/office/2007/relationships/hdphoto" Target="../media/hdphoto17.wdp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8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l6A2EFkjXq4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5.wdp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Relationship Id="rId22" Type="http://schemas.microsoft.com/office/2007/relationships/hdphoto" Target="../media/hdphoto4.wdp"/><Relationship Id="rId27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1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2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media" Target="../media/media2.mp3"/><Relationship Id="rId21" Type="http://schemas.microsoft.com/office/2007/relationships/hdphoto" Target="../media/hdphoto2.wdp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13.wdp"/><Relationship Id="rId25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11.png"/><Relationship Id="rId29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25.jpeg"/><Relationship Id="rId23" Type="http://schemas.microsoft.com/office/2007/relationships/hdphoto" Target="../media/hdphoto3.wdp"/><Relationship Id="rId28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12.png"/><Relationship Id="rId27" Type="http://schemas.microsoft.com/office/2007/relationships/hdphoto" Target="../media/hdphoto5.wdp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u="sng" dirty="0"/>
              <a:t>Structure</a:t>
            </a:r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2581496" y="3010654"/>
            <a:ext cx="4858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472190" y="2599980"/>
            <a:ext cx="3534472" cy="880747"/>
          </a:xfrm>
          <a:prstGeom prst="wedgeRoundRectCallout">
            <a:avLst>
              <a:gd name="adj1" fmla="val -56650"/>
              <a:gd name="adj2" fmla="val -408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Where are you from?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21184" y="3848940"/>
            <a:ext cx="3318392" cy="707886"/>
          </a:xfrm>
          <a:prstGeom prst="wedgeRoundRectCallout">
            <a:avLst>
              <a:gd name="adj1" fmla="val 55925"/>
              <a:gd name="adj2" fmla="val -42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I’m from ...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" b="944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296" y="3867576"/>
            <a:ext cx="987976" cy="6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7" y="434310"/>
            <a:ext cx="5829805" cy="68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7" y="2503664"/>
            <a:ext cx="1137713" cy="112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907" y="2225040"/>
            <a:ext cx="1718180" cy="140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07" y="2090390"/>
            <a:ext cx="4442845" cy="68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20" y="2082768"/>
            <a:ext cx="3756986" cy="70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75" y="4303180"/>
            <a:ext cx="1025639" cy="18398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63440" y="5247639"/>
            <a:ext cx="843280" cy="2590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07" y="3232732"/>
            <a:ext cx="4061812" cy="66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133" y="3133663"/>
            <a:ext cx="3756986" cy="762066"/>
          </a:xfrm>
          <a:prstGeom prst="rect">
            <a:avLst/>
          </a:prstGeom>
        </p:spPr>
      </p:pic>
      <p:pic>
        <p:nvPicPr>
          <p:cNvPr id="8" name="CD1-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11724" y="434310"/>
            <a:ext cx="487363" cy="487363"/>
          </a:xfrm>
          <a:prstGeom prst="rect">
            <a:avLst/>
          </a:prstGeom>
        </p:spPr>
      </p:pic>
      <p:pic>
        <p:nvPicPr>
          <p:cNvPr id="9" name="CD1-TRACK 19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68042" y="434309"/>
            <a:ext cx="487363" cy="487363"/>
          </a:xfrm>
          <a:prstGeom prst="rect">
            <a:avLst/>
          </a:prstGeom>
        </p:spPr>
      </p:pic>
      <p:pic>
        <p:nvPicPr>
          <p:cNvPr id="13" name="CD1-TRACK 19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860506" y="609459"/>
            <a:ext cx="487363" cy="487363"/>
          </a:xfrm>
          <a:prstGeom prst="rect">
            <a:avLst/>
          </a:prstGeom>
        </p:spPr>
      </p:pic>
      <p:pic>
        <p:nvPicPr>
          <p:cNvPr id="14" name="CD1-TRACK 19 (mp3cut.net) (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850420" y="338803"/>
            <a:ext cx="487363" cy="487363"/>
          </a:xfrm>
          <a:prstGeom prst="rect">
            <a:avLst/>
          </a:prstGeom>
        </p:spPr>
      </p:pic>
      <p:pic>
        <p:nvPicPr>
          <p:cNvPr id="15" name="CD1-TRACK 19 (mp3cut.net) (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104188" y="53355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26815" y="338803"/>
            <a:ext cx="1472272" cy="78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64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25" y="826245"/>
            <a:ext cx="2236658" cy="138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9" b="98697" l="974" r="89610">
                        <a14:foregroundMark x1="39286" y1="39088" x2="65909" y2="3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9" y="3591316"/>
            <a:ext cx="2347163" cy="23395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79787" y="3371538"/>
            <a:ext cx="3639647" cy="926998"/>
          </a:xfrm>
          <a:prstGeom prst="wedgeRoundRectCallout">
            <a:avLst>
              <a:gd name="adj1" fmla="val -57027"/>
              <a:gd name="adj2" fmla="val 7000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Where are you from?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99263" y="3353270"/>
            <a:ext cx="2246686" cy="819554"/>
          </a:xfrm>
          <a:prstGeom prst="wedgeRoundRectCallout">
            <a:avLst>
              <a:gd name="adj1" fmla="val 56302"/>
              <a:gd name="adj2" fmla="val 470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I’m from ...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25" y="740268"/>
            <a:ext cx="2236658" cy="1482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464" y="810609"/>
            <a:ext cx="2164693" cy="1403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967" y="872137"/>
            <a:ext cx="2236658" cy="15012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464" y="910876"/>
            <a:ext cx="2338161" cy="1311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967" y="920773"/>
            <a:ext cx="2236658" cy="130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8" b="98596" l="4225" r="100000">
                        <a14:foregroundMark x1="37183" y1="31228" x2="60845" y2="36491"/>
                        <a14:foregroundMark x1="38028" y1="65614" x2="59718" y2="61404"/>
                        <a14:foregroundMark x1="34930" y1="68772" x2="30704" y2="81053"/>
                        <a14:foregroundMark x1="65352" y1="73333" x2="77465" y2="82807"/>
                        <a14:foregroundMark x1="64225" y1="87368" x2="69577" y2="9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644" y="4193709"/>
            <a:ext cx="2705334" cy="2171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9540" y="910876"/>
            <a:ext cx="2674008" cy="1519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9" b="98697" l="974" r="89610">
                        <a14:foregroundMark x1="39286" y1="39088" x2="65909" y2="3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9" y="3591316"/>
            <a:ext cx="2347163" cy="2339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8" b="98596" l="4225" r="100000">
                        <a14:foregroundMark x1="37183" y1="31228" x2="60845" y2="36491"/>
                        <a14:foregroundMark x1="38028" y1="65614" x2="59718" y2="61404"/>
                        <a14:foregroundMark x1="34930" y1="68772" x2="30704" y2="81053"/>
                        <a14:foregroundMark x1="65352" y1="73333" x2="77465" y2="82807"/>
                        <a14:foregroundMark x1="64225" y1="87368" x2="69577" y2="9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644" y="4193709"/>
            <a:ext cx="2705334" cy="217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42" y="424179"/>
            <a:ext cx="1909734" cy="172610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6742578" y="3374155"/>
            <a:ext cx="3104444" cy="819554"/>
          </a:xfrm>
          <a:prstGeom prst="wedgeRoundRectCallout">
            <a:avLst>
              <a:gd name="adj1" fmla="val 56302"/>
              <a:gd name="adj2" fmla="val 470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He’s</a:t>
            </a:r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...</a:t>
            </a:r>
            <a:endParaRPr lang="en-US" sz="3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034987" y="3374154"/>
            <a:ext cx="3853831" cy="819555"/>
          </a:xfrm>
          <a:prstGeom prst="wedgeRoundRectCallout">
            <a:avLst>
              <a:gd name="adj1" fmla="val -58254"/>
              <a:gd name="adj2" fmla="val 565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from?</a:t>
            </a:r>
            <a:endParaRPr lang="en-US" sz="3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09" y="732944"/>
            <a:ext cx="2236658" cy="1387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10" y="575487"/>
            <a:ext cx="2236658" cy="1482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09" y="666790"/>
            <a:ext cx="2164693" cy="1403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804" y="649015"/>
            <a:ext cx="2236658" cy="15012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58" y="686052"/>
            <a:ext cx="2338161" cy="1311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10" y="690016"/>
            <a:ext cx="2236658" cy="130387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23734" y="595717"/>
            <a:ext cx="2674008" cy="1519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09" b="98697" l="974" r="89610">
                        <a14:foregroundMark x1="39286" y1="39088" x2="65909" y2="3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419" y="3591316"/>
            <a:ext cx="2347163" cy="2339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0800" y="335404"/>
            <a:ext cx="126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WHEEL OF POINT</a:t>
            </a:r>
            <a:endParaRPr lang="en-US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8" b="98596" l="4225" r="100000">
                        <a14:foregroundMark x1="37183" y1="31228" x2="60845" y2="36491"/>
                        <a14:foregroundMark x1="38028" y1="65614" x2="59718" y2="61404"/>
                        <a14:foregroundMark x1="34930" y1="68772" x2="30704" y2="81053"/>
                        <a14:foregroundMark x1="65352" y1="73333" x2="77465" y2="82807"/>
                        <a14:foregroundMark x1="64225" y1="87368" x2="69577" y2="9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644" y="4193709"/>
            <a:ext cx="2705334" cy="2171888"/>
          </a:xfrm>
          <a:prstGeom prst="rect">
            <a:avLst/>
          </a:prstGeom>
        </p:spPr>
      </p:pic>
      <p:sp>
        <p:nvSpPr>
          <p:cNvPr id="50" name="Rectangle 49">
            <a:hlinkClick r:id="rId7" action="ppaction://hlinksldjump"/>
          </p:cNvPr>
          <p:cNvSpPr/>
          <p:nvPr/>
        </p:nvSpPr>
        <p:spPr>
          <a:xfrm>
            <a:off x="10813193" y="614959"/>
            <a:ext cx="1436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96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68ED3"/>
                </a:solidFill>
              </a:rPr>
              <a:t>֎</a:t>
            </a:r>
            <a:endParaRPr lang="en-US" sz="9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68ED3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42578" y="3374155"/>
            <a:ext cx="3104444" cy="819554"/>
          </a:xfrm>
          <a:prstGeom prst="wedgeRoundRectCallout">
            <a:avLst>
              <a:gd name="adj1" fmla="val 56302"/>
              <a:gd name="adj2" fmla="val 470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vi-VN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e’s </a:t>
            </a:r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...</a:t>
            </a:r>
            <a:endParaRPr lang="en-US" sz="3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034987" y="3374154"/>
            <a:ext cx="3853831" cy="819555"/>
          </a:xfrm>
          <a:prstGeom prst="wedgeRoundRectCallout">
            <a:avLst>
              <a:gd name="adj1" fmla="val -58254"/>
              <a:gd name="adj2" fmla="val 565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vi-VN" sz="3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from?</a:t>
            </a:r>
            <a:endParaRPr lang="en-US" sz="3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26" r="97342">
                        <a14:foregroundMark x1="31561" y1="36177" x2="62791" y2="30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74" y="740268"/>
            <a:ext cx="1776166" cy="1726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09" y="732944"/>
            <a:ext cx="2236658" cy="13879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10" y="575487"/>
            <a:ext cx="2236658" cy="1482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09" y="666790"/>
            <a:ext cx="2164693" cy="14035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804" y="649015"/>
            <a:ext cx="2236658" cy="15012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58" y="686052"/>
            <a:ext cx="2338161" cy="1311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10" y="690016"/>
            <a:ext cx="2236658" cy="13038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23734" y="595717"/>
            <a:ext cx="2674008" cy="1519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7" y="434200"/>
            <a:ext cx="5867908" cy="66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7" y="1500325"/>
            <a:ext cx="11903422" cy="4527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1944" y="2982898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637" y="4094087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1944" y="5186040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880" y="3918856"/>
            <a:ext cx="300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WORKBOOK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10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95" y="449285"/>
            <a:ext cx="11659610" cy="57938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14750" y="608765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  <a:r>
              <a:rPr lang="vi-VN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OOK</a:t>
            </a:r>
            <a:r>
              <a:rPr lang="vi-VN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5080" y="246200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2796" y="3215426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0560" y="3964009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0560" y="4735147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1680" y="5469147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854" y="449286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56" y="383174"/>
            <a:ext cx="7653867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36" y="1274031"/>
            <a:ext cx="11030519" cy="486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ultiply 5"/>
          <p:cNvSpPr/>
          <p:nvPr/>
        </p:nvSpPr>
        <p:spPr>
          <a:xfrm>
            <a:off x="7665155" y="1930400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8044" y="2014725"/>
            <a:ext cx="1298223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7" b="100000" l="0" r="93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282" y="3243972"/>
            <a:ext cx="617273" cy="708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857067" y="4210756"/>
            <a:ext cx="1219200" cy="1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7890933" y="5228929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98177" y="5344485"/>
            <a:ext cx="1416756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223" y="5028261"/>
            <a:ext cx="52170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3645" y="28902"/>
            <a:ext cx="5450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smtClean="0">
                <a:ln w="11430"/>
                <a:solidFill>
                  <a:srgbClr val="0070C0"/>
                </a:solidFill>
              </a:rPr>
              <a:t>Tuesday</a:t>
            </a:r>
            <a:r>
              <a:rPr lang="en-US" sz="2800" spc="50" dirty="0">
                <a:ln w="11430"/>
                <a:solidFill>
                  <a:srgbClr val="0070C0"/>
                </a:solidFill>
              </a:rPr>
              <a:t>, September </a:t>
            </a:r>
            <a:r>
              <a:rPr lang="en-US" sz="2800" spc="50" dirty="0" smtClean="0">
                <a:ln w="11430"/>
                <a:solidFill>
                  <a:srgbClr val="0070C0"/>
                </a:solidFill>
              </a:rPr>
              <a:t>20</a:t>
            </a:r>
            <a:r>
              <a:rPr lang="en-US" sz="2800" spc="50" baseline="30000" dirty="0" smtClean="0">
                <a:ln w="11430"/>
                <a:solidFill>
                  <a:srgbClr val="0070C0"/>
                </a:solidFill>
              </a:rPr>
              <a:t>th</a:t>
            </a:r>
            <a:r>
              <a:rPr lang="en-US" sz="2800" spc="50" dirty="0" smtClean="0">
                <a:ln w="11430"/>
                <a:solidFill>
                  <a:srgbClr val="0070C0"/>
                </a:solidFill>
              </a:rPr>
              <a:t> </a:t>
            </a:r>
            <a:r>
              <a:rPr lang="en-US" sz="2800" spc="50" dirty="0">
                <a:ln w="11430"/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7192" y="562305"/>
            <a:ext cx="36455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Unit 1: My friends</a:t>
            </a:r>
          </a:p>
          <a:p>
            <a:pPr algn="ctr"/>
            <a:r>
              <a:rPr lang="en-US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Lesson </a:t>
            </a:r>
            <a:r>
              <a:rPr 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 </a:t>
            </a:r>
            <a:r>
              <a:rPr lang="en-US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(page </a:t>
            </a:r>
            <a:r>
              <a:rPr lang="en-US" sz="28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13) </a:t>
            </a:r>
            <a:endParaRPr lang="en-US" sz="28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0659" y="1705302"/>
            <a:ext cx="4380751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1. A</a:t>
            </a:r>
            <a:r>
              <a:rPr lang="en-US" sz="2800" dirty="0">
                <a:solidFill>
                  <a:srgbClr val="006600"/>
                </a:solidFill>
              </a:rPr>
              <a:t>: </a:t>
            </a:r>
            <a:r>
              <a:rPr lang="en-US" sz="2800" dirty="0" smtClean="0">
                <a:solidFill>
                  <a:srgbClr val="006600"/>
                </a:solidFill>
              </a:rPr>
              <a:t>Where are you from?</a:t>
            </a:r>
            <a:endParaRPr lang="en-US" sz="2800" dirty="0">
              <a:solidFill>
                <a:srgbClr val="006600"/>
              </a:solidFill>
            </a:endParaRPr>
          </a:p>
          <a:p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   B</a:t>
            </a:r>
            <a:r>
              <a:rPr lang="en-US" sz="2800" dirty="0">
                <a:solidFill>
                  <a:srgbClr val="006600"/>
                </a:solidFill>
              </a:rPr>
              <a:t>: </a:t>
            </a:r>
            <a:r>
              <a:rPr lang="en-US" sz="2800" dirty="0" smtClean="0">
                <a:solidFill>
                  <a:srgbClr val="006600"/>
                </a:solidFill>
              </a:rPr>
              <a:t>I’m from Viet Nam.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2. A: Where’s she from?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    B: She’s from Japan.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0660" y="3678612"/>
            <a:ext cx="532068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Where …from? 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…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the USA: </a:t>
            </a:r>
            <a:r>
              <a:rPr lang="en-US" sz="2800" dirty="0" err="1" smtClean="0">
                <a:solidFill>
                  <a:prstClr val="black"/>
                </a:solidFill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Mĩ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the UK: </a:t>
            </a:r>
            <a:r>
              <a:rPr lang="en-US" sz="2800" dirty="0" err="1" smtClean="0">
                <a:solidFill>
                  <a:prstClr val="black"/>
                </a:solidFill>
              </a:rPr>
              <a:t>vương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quốc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Anh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Italy: </a:t>
            </a:r>
            <a:r>
              <a:rPr lang="en-US" sz="2800" dirty="0" err="1" smtClean="0">
                <a:solidFill>
                  <a:prstClr val="black"/>
                </a:solidFill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</a:rPr>
              <a:t> Ý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India: </a:t>
            </a:r>
            <a:r>
              <a:rPr lang="en-US" sz="2800" dirty="0" err="1" smtClean="0">
                <a:solidFill>
                  <a:prstClr val="black"/>
                </a:solidFill>
              </a:rPr>
              <a:t>Ấn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Độ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Japan: </a:t>
            </a:r>
            <a:r>
              <a:rPr lang="en-US" sz="2800" dirty="0" err="1" smtClean="0">
                <a:solidFill>
                  <a:prstClr val="black"/>
                </a:solidFill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Nhật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Alpha: </a:t>
            </a:r>
            <a:r>
              <a:rPr lang="en-US" sz="2800" dirty="0" err="1" smtClean="0">
                <a:solidFill>
                  <a:prstClr val="black"/>
                </a:solidFill>
              </a:rPr>
              <a:t>hành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tinh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AlPha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1460900"/>
            <a:ext cx="10573891" cy="46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C\Pictures\P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4" y="450542"/>
            <a:ext cx="10971213" cy="59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81" y="1791370"/>
            <a:ext cx="1944875" cy="2597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177" y="1791370"/>
            <a:ext cx="2030377" cy="2597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54" y="1723841"/>
            <a:ext cx="1943144" cy="2597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66" y="1791370"/>
            <a:ext cx="2071166" cy="2603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072" y="1791370"/>
            <a:ext cx="1903641" cy="2597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833" y="1791370"/>
            <a:ext cx="1961985" cy="2597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223" y="4044592"/>
            <a:ext cx="151315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534322"/>
            <a:ext cx="5788917" cy="66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4301" y="4873504"/>
            <a:ext cx="179100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</a:t>
            </a:r>
            <a:r>
              <a:rPr lang="en-US" sz="2000" dirty="0" err="1"/>
              <a:t>es</a:t>
            </a:r>
            <a:r>
              <a:rPr lang="en-US" sz="2000" dirty="0"/>
              <a:t> ˈ</a:t>
            </a:r>
            <a:r>
              <a:rPr lang="en-US" sz="2000" dirty="0" err="1"/>
              <a:t>eɪ</a:t>
            </a:r>
            <a:r>
              <a:rPr lang="en-US" sz="2000" dirty="0"/>
              <a:t>/ </a:t>
            </a:r>
            <a:endParaRPr lang="vi-VN" sz="2000" dirty="0"/>
          </a:p>
          <a:p>
            <a:pPr algn="ctr"/>
            <a:r>
              <a:rPr lang="vi-VN" sz="2000" dirty="0"/>
              <a:t>nước Mỹ,</a:t>
            </a:r>
            <a:r>
              <a:rPr lang="en-US" sz="2000" dirty="0"/>
              <a:t> </a:t>
            </a:r>
            <a:endParaRPr lang="vi-VN" sz="2000" dirty="0"/>
          </a:p>
          <a:p>
            <a:pPr algn="ctr"/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472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234" y="4873503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ˈ</a:t>
            </a:r>
            <a:r>
              <a:rPr lang="en-US" sz="2000" dirty="0" err="1"/>
              <a:t>keɪ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Vương quốc Anh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8927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9196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424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4643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542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ɪtəli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Ý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4462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ɪndiə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Ấn Độ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50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dʒəˈpæn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Nhật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72438" y="4873502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/ˈ</a:t>
            </a:r>
            <a:r>
              <a:rPr lang="en-US" sz="2000" dirty="0" err="1"/>
              <a:t>ælfə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Alpha</a:t>
            </a:r>
          </a:p>
        </p:txBody>
      </p:sp>
      <p:pic>
        <p:nvPicPr>
          <p:cNvPr id="6" name="U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51455" y="423023"/>
            <a:ext cx="487363" cy="487363"/>
          </a:xfrm>
          <a:prstGeom prst="rect">
            <a:avLst/>
          </a:prstGeom>
        </p:spPr>
      </p:pic>
      <p:pic>
        <p:nvPicPr>
          <p:cNvPr id="7" name="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99530" y="381793"/>
            <a:ext cx="487363" cy="487363"/>
          </a:xfrm>
          <a:prstGeom prst="rect">
            <a:avLst/>
          </a:prstGeom>
        </p:spPr>
      </p:pic>
      <p:pic>
        <p:nvPicPr>
          <p:cNvPr id="8" name="Ita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88928" y="521194"/>
            <a:ext cx="487363" cy="487363"/>
          </a:xfrm>
          <a:prstGeom prst="rect">
            <a:avLst/>
          </a:prstGeom>
        </p:spPr>
      </p:pic>
      <p:pic>
        <p:nvPicPr>
          <p:cNvPr id="9" name="Indi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46478" y="381793"/>
            <a:ext cx="487363" cy="487363"/>
          </a:xfrm>
          <a:prstGeom prst="rect">
            <a:avLst/>
          </a:prstGeom>
        </p:spPr>
      </p:pic>
      <p:pic>
        <p:nvPicPr>
          <p:cNvPr id="27" name="Jap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46478" y="570748"/>
            <a:ext cx="487363" cy="487363"/>
          </a:xfrm>
          <a:prstGeom prst="rect">
            <a:avLst/>
          </a:prstGeom>
        </p:spPr>
      </p:pic>
      <p:pic>
        <p:nvPicPr>
          <p:cNvPr id="28" name="Alph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37003" y="707934"/>
            <a:ext cx="487363" cy="4873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708640" y="361473"/>
            <a:ext cx="1483360" cy="8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8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7810" y="399628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Practice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n 14"/>
          <p:cNvSpPr/>
          <p:nvPr/>
        </p:nvSpPr>
        <p:spPr>
          <a:xfrm rot="21256703">
            <a:off x="9848259" y="1664818"/>
            <a:ext cx="1645920" cy="154287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0" b="89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70" y="1582944"/>
            <a:ext cx="2945676" cy="2579595"/>
          </a:xfrm>
          <a:prstGeom prst="rect">
            <a:avLst/>
          </a:prstGeom>
        </p:spPr>
      </p:pic>
      <p:sp>
        <p:nvSpPr>
          <p:cNvPr id="98" name="Cloud 97"/>
          <p:cNvSpPr/>
          <p:nvPr/>
        </p:nvSpPr>
        <p:spPr>
          <a:xfrm>
            <a:off x="2976343" y="3718255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219366" y="747353"/>
            <a:ext cx="7714655" cy="5166358"/>
            <a:chOff x="524317" y="984890"/>
            <a:chExt cx="6751461" cy="4680577"/>
          </a:xfrm>
        </p:grpSpPr>
        <p:grpSp>
          <p:nvGrpSpPr>
            <p:cNvPr id="16" name="Group 15"/>
            <p:cNvGrpSpPr/>
            <p:nvPr/>
          </p:nvGrpSpPr>
          <p:grpSpPr>
            <a:xfrm rot="21111101">
              <a:off x="5855301" y="1102758"/>
              <a:ext cx="900821" cy="896524"/>
              <a:chOff x="7926758" y="577730"/>
              <a:chExt cx="4040019" cy="3766618"/>
            </a:xfrm>
          </p:grpSpPr>
          <p:grpSp>
            <p:nvGrpSpPr>
              <p:cNvPr id="17" name="Group 16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0" name="Block Arc 19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Cloud 17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loud 18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1220728">
              <a:off x="1222532" y="1078830"/>
              <a:ext cx="908412" cy="889032"/>
              <a:chOff x="7926758" y="577730"/>
              <a:chExt cx="4040019" cy="3766618"/>
            </a:xfrm>
          </p:grpSpPr>
          <p:grpSp>
            <p:nvGrpSpPr>
              <p:cNvPr id="25" name="Group 24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8" name="Block Arc 27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Cloud 25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loud 26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21218507">
              <a:off x="4020737" y="1107709"/>
              <a:ext cx="908412" cy="889032"/>
              <a:chOff x="7926758" y="577730"/>
              <a:chExt cx="4040019" cy="3766618"/>
            </a:xfrm>
          </p:grpSpPr>
          <p:grpSp>
            <p:nvGrpSpPr>
              <p:cNvPr id="41" name="Group 40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44" name="Block Arc 43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Block Arc 44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Block Arc 45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Cloud 41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loud 42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21186295">
              <a:off x="4921421" y="1106317"/>
              <a:ext cx="900821" cy="896524"/>
              <a:chOff x="7926758" y="577730"/>
              <a:chExt cx="4040019" cy="3766618"/>
            </a:xfrm>
          </p:grpSpPr>
          <p:grpSp>
            <p:nvGrpSpPr>
              <p:cNvPr id="59" name="Group 58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62" name="Block Arc 61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Block Arc 62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Block Arc 63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Block Arc 64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Cloud 59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loud 60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rot="21269751">
              <a:off x="2147298" y="1097190"/>
              <a:ext cx="908412" cy="889032"/>
              <a:chOff x="7926758" y="577730"/>
              <a:chExt cx="4040019" cy="3766618"/>
            </a:xfrm>
          </p:grpSpPr>
          <p:grpSp>
            <p:nvGrpSpPr>
              <p:cNvPr id="67" name="Group 66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70" name="Block Arc 69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Block Arc 70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Block Arc 72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Cloud 67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loud 68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21241121">
              <a:off x="3079683" y="1098465"/>
              <a:ext cx="908412" cy="889032"/>
              <a:chOff x="7926758" y="577730"/>
              <a:chExt cx="4040019" cy="3766618"/>
            </a:xfrm>
          </p:grpSpPr>
          <p:grpSp>
            <p:nvGrpSpPr>
              <p:cNvPr id="75" name="Group 74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78" name="Block Arc 77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Block Arc 78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Block Arc 79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Block Arc 80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6" name="Cloud 75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loud 76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Sun 12"/>
            <p:cNvSpPr/>
            <p:nvPr/>
          </p:nvSpPr>
          <p:spPr>
            <a:xfrm>
              <a:off x="827544" y="52024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un 89"/>
            <p:cNvSpPr/>
            <p:nvPr/>
          </p:nvSpPr>
          <p:spPr>
            <a:xfrm>
              <a:off x="799376" y="1184524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un 90"/>
            <p:cNvSpPr/>
            <p:nvPr/>
          </p:nvSpPr>
          <p:spPr>
            <a:xfrm>
              <a:off x="524317" y="3168339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un 91"/>
            <p:cNvSpPr/>
            <p:nvPr/>
          </p:nvSpPr>
          <p:spPr>
            <a:xfrm>
              <a:off x="3796333" y="98489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un 92"/>
            <p:cNvSpPr/>
            <p:nvPr/>
          </p:nvSpPr>
          <p:spPr>
            <a:xfrm>
              <a:off x="6564499" y="513781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un 93"/>
            <p:cNvSpPr/>
            <p:nvPr/>
          </p:nvSpPr>
          <p:spPr>
            <a:xfrm>
              <a:off x="6691667" y="31965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un 94"/>
            <p:cNvSpPr/>
            <p:nvPr/>
          </p:nvSpPr>
          <p:spPr>
            <a:xfrm>
              <a:off x="3697176" y="5189391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un 95"/>
            <p:cNvSpPr/>
            <p:nvPr/>
          </p:nvSpPr>
          <p:spPr>
            <a:xfrm>
              <a:off x="6736847" y="1115413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 rot="21220728">
              <a:off x="1223444" y="1070940"/>
              <a:ext cx="908412" cy="889032"/>
              <a:chOff x="7926758" y="577730"/>
              <a:chExt cx="4040019" cy="3766618"/>
            </a:xfrm>
          </p:grpSpPr>
          <p:grpSp>
            <p:nvGrpSpPr>
              <p:cNvPr id="100" name="Group 9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03" name="Block Arc 10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Block Arc 10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Block Arc 10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Block Arc 10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1" name="Cloud 10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Cloud 10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21269751">
              <a:off x="2148210" y="1089300"/>
              <a:ext cx="908412" cy="889032"/>
              <a:chOff x="7926758" y="577730"/>
              <a:chExt cx="4040019" cy="3766618"/>
            </a:xfrm>
          </p:grpSpPr>
          <p:grpSp>
            <p:nvGrpSpPr>
              <p:cNvPr id="108" name="Group 10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11" name="Block Arc 11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Block Arc 11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Block Arc 11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Block Arc 11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9" name="Cloud 10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loud 10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21241121">
              <a:off x="3080595" y="1090575"/>
              <a:ext cx="908412" cy="889032"/>
              <a:chOff x="7926758" y="577730"/>
              <a:chExt cx="4040019" cy="3766618"/>
            </a:xfrm>
          </p:grpSpPr>
          <p:grpSp>
            <p:nvGrpSpPr>
              <p:cNvPr id="116" name="Group 11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19" name="Block Arc 11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Block Arc 11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Block Arc 12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Block Arc 12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7" name="Cloud 11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loud 11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0353785">
              <a:off x="5811021" y="4651089"/>
              <a:ext cx="900821" cy="896524"/>
              <a:chOff x="7926758" y="577730"/>
              <a:chExt cx="4040019" cy="3766618"/>
            </a:xfrm>
          </p:grpSpPr>
          <p:grpSp>
            <p:nvGrpSpPr>
              <p:cNvPr id="124" name="Group 12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27" name="Block Arc 12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Block Arc 12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Cloud 12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loud 12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10461191">
              <a:off x="3976457" y="4656040"/>
              <a:ext cx="908412" cy="889032"/>
              <a:chOff x="7926758" y="577730"/>
              <a:chExt cx="4040019" cy="3766618"/>
            </a:xfrm>
          </p:grpSpPr>
          <p:grpSp>
            <p:nvGrpSpPr>
              <p:cNvPr id="132" name="Group 131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35" name="Block Arc 134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Block Arc 135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36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" name="Cloud 132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loud 133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10428979">
              <a:off x="4877141" y="4654648"/>
              <a:ext cx="900821" cy="896524"/>
              <a:chOff x="7926758" y="577730"/>
              <a:chExt cx="4040019" cy="3766618"/>
            </a:xfrm>
          </p:grpSpPr>
          <p:grpSp>
            <p:nvGrpSpPr>
              <p:cNvPr id="140" name="Group 13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43" name="Block Arc 14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Block Arc 14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Cloud 14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Cloud 14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0463412">
              <a:off x="1179164" y="4619271"/>
              <a:ext cx="908412" cy="889032"/>
              <a:chOff x="7926758" y="577730"/>
              <a:chExt cx="4040019" cy="3766618"/>
            </a:xfrm>
          </p:grpSpPr>
          <p:grpSp>
            <p:nvGrpSpPr>
              <p:cNvPr id="148" name="Group 14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1" name="Block Arc 15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Block Arc 15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Block Arc 15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" name="Cloud 14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loud 14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 rot="10512435">
              <a:off x="2103930" y="4637631"/>
              <a:ext cx="908412" cy="889032"/>
              <a:chOff x="7926758" y="577730"/>
              <a:chExt cx="4040019" cy="3766618"/>
            </a:xfrm>
          </p:grpSpPr>
          <p:grpSp>
            <p:nvGrpSpPr>
              <p:cNvPr id="156" name="Group 15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9" name="Block Arc 15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5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Block Arc 16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Block Arc 16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7" name="Cloud 15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loud 15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0483805">
              <a:off x="3036315" y="4638906"/>
              <a:ext cx="908412" cy="889032"/>
              <a:chOff x="7926758" y="577730"/>
              <a:chExt cx="4040019" cy="3766618"/>
            </a:xfrm>
          </p:grpSpPr>
          <p:grpSp>
            <p:nvGrpSpPr>
              <p:cNvPr id="164" name="Group 16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67" name="Block Arc 16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Block Arc 16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Block Arc 16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Block Arc 16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5" name="Cloud 16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loud 16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 rot="15930971">
              <a:off x="717902" y="1655081"/>
              <a:ext cx="908412" cy="889032"/>
              <a:chOff x="7926758" y="577730"/>
              <a:chExt cx="4040019" cy="3766618"/>
            </a:xfrm>
          </p:grpSpPr>
          <p:grpSp>
            <p:nvGrpSpPr>
              <p:cNvPr id="268" name="Group 26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71" name="Block Arc 27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Block Arc 27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Block Arc 27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Block Arc 27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9" name="Cloud 26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Cloud 26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 rot="15930971">
              <a:off x="636056" y="2568344"/>
              <a:ext cx="908412" cy="889032"/>
              <a:chOff x="7926758" y="577730"/>
              <a:chExt cx="4040019" cy="3766618"/>
            </a:xfrm>
          </p:grpSpPr>
          <p:grpSp>
            <p:nvGrpSpPr>
              <p:cNvPr id="276" name="Group 27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79" name="Block Arc 27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Block Arc 27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Block Arc 28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Block Arc 28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7" name="Cloud 27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Cloud 27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 rot="15930971">
              <a:off x="568836" y="3492015"/>
              <a:ext cx="908412" cy="889032"/>
              <a:chOff x="7926758" y="577730"/>
              <a:chExt cx="4040019" cy="3766618"/>
            </a:xfrm>
          </p:grpSpPr>
          <p:grpSp>
            <p:nvGrpSpPr>
              <p:cNvPr id="284" name="Group 28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87" name="Block Arc 28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Block Arc 28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Block Arc 28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Block Arc 28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5" name="Cloud 28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Cloud 28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 rot="15163993">
              <a:off x="550845" y="4337194"/>
              <a:ext cx="908412" cy="889032"/>
              <a:chOff x="7926758" y="577730"/>
              <a:chExt cx="4040019" cy="3766618"/>
            </a:xfrm>
          </p:grpSpPr>
          <p:grpSp>
            <p:nvGrpSpPr>
              <p:cNvPr id="292" name="Group 291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95" name="Block Arc 294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Block Arc 295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Block Arc 296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Block Arc 297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3" name="Cloud 292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Cloud 293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rot="5215544">
              <a:off x="6377056" y="1570166"/>
              <a:ext cx="908412" cy="889032"/>
              <a:chOff x="7926758" y="577730"/>
              <a:chExt cx="4040019" cy="3766618"/>
            </a:xfrm>
          </p:grpSpPr>
          <p:grpSp>
            <p:nvGrpSpPr>
              <p:cNvPr id="300" name="Group 29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03" name="Block Arc 30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Block Arc 30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1" name="Cloud 30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Cloud 30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 rot="5215544">
              <a:off x="6295210" y="2483429"/>
              <a:ext cx="908412" cy="889032"/>
              <a:chOff x="7926758" y="577730"/>
              <a:chExt cx="4040019" cy="3766618"/>
            </a:xfrm>
          </p:grpSpPr>
          <p:grpSp>
            <p:nvGrpSpPr>
              <p:cNvPr id="308" name="Group 30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11" name="Block Arc 31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Block Arc 31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" name="Block Arc 31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Block Arc 31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9" name="Cloud 30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Cloud 30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 rot="5215544">
              <a:off x="6227990" y="3407100"/>
              <a:ext cx="908412" cy="889032"/>
              <a:chOff x="7926758" y="577730"/>
              <a:chExt cx="4040019" cy="3766618"/>
            </a:xfrm>
          </p:grpSpPr>
          <p:grpSp>
            <p:nvGrpSpPr>
              <p:cNvPr id="316" name="Group 31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19" name="Block Arc 31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Block Arc 31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Block Arc 32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Block Arc 32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7" name="Cloud 31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Cloud 31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 rot="4448566">
              <a:off x="6209999" y="4252279"/>
              <a:ext cx="908412" cy="889032"/>
              <a:chOff x="7926758" y="577730"/>
              <a:chExt cx="4040019" cy="3766618"/>
            </a:xfrm>
          </p:grpSpPr>
          <p:grpSp>
            <p:nvGrpSpPr>
              <p:cNvPr id="324" name="Group 32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27" name="Block Arc 32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" name="Block Arc 32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Block Arc 32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Block Arc 32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5" name="Cloud 32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Cloud 32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3" name="Rectangle 332"/>
          <p:cNvSpPr/>
          <p:nvPr/>
        </p:nvSpPr>
        <p:spPr>
          <a:xfrm>
            <a:off x="8197074" y="3283948"/>
            <a:ext cx="3042891" cy="258532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SLAP THE BOARD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 rot="469859">
            <a:off x="8157269" y="371090"/>
            <a:ext cx="4040019" cy="3766618"/>
            <a:chOff x="7926758" y="577730"/>
            <a:chExt cx="4040019" cy="3766618"/>
          </a:xfrm>
        </p:grpSpPr>
        <p:grpSp>
          <p:nvGrpSpPr>
            <p:cNvPr id="7" name="Group 6"/>
            <p:cNvGrpSpPr/>
            <p:nvPr/>
          </p:nvGrpSpPr>
          <p:grpSpPr>
            <a:xfrm rot="478712">
              <a:off x="8361680" y="577730"/>
              <a:ext cx="3342640" cy="3766618"/>
              <a:chOff x="5394960" y="566579"/>
              <a:chExt cx="6238240" cy="6522359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5902960" y="1097280"/>
                <a:ext cx="5222240" cy="5527040"/>
              </a:xfrm>
              <a:prstGeom prst="blockArc">
                <a:avLst>
                  <a:gd name="adj1" fmla="val 10907963"/>
                  <a:gd name="adj2" fmla="val 21409830"/>
                  <a:gd name="adj3" fmla="val 9810"/>
                </a:avLst>
              </a:prstGeom>
              <a:solidFill>
                <a:srgbClr val="F68E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6400800" y="1492149"/>
                <a:ext cx="4226560" cy="5273040"/>
              </a:xfrm>
              <a:prstGeom prst="blockArc">
                <a:avLst>
                  <a:gd name="adj1" fmla="val 11318291"/>
                  <a:gd name="adj2" fmla="val 20976569"/>
                  <a:gd name="adj3" fmla="val 871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>
                <a:off x="6715760" y="1838960"/>
                <a:ext cx="3596640" cy="5249978"/>
              </a:xfrm>
              <a:prstGeom prst="blockArc">
                <a:avLst>
                  <a:gd name="adj1" fmla="val 11929178"/>
                  <a:gd name="adj2" fmla="val 20358766"/>
                  <a:gd name="adj3" fmla="val 628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5394960" y="566579"/>
                <a:ext cx="6238240" cy="6159341"/>
              </a:xfrm>
              <a:prstGeom prst="blockArc">
                <a:avLst>
                  <a:gd name="adj1" fmla="val 10618271"/>
                  <a:gd name="adj2" fmla="val 84796"/>
                  <a:gd name="adj3" fmla="val 95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Cloud 7"/>
            <p:cNvSpPr/>
            <p:nvPr/>
          </p:nvSpPr>
          <p:spPr>
            <a:xfrm rot="464574">
              <a:off x="7926758" y="2086873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464574">
              <a:off x="10575505" y="2431815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Rectangle 342"/>
          <p:cNvSpPr/>
          <p:nvPr/>
        </p:nvSpPr>
        <p:spPr>
          <a:xfrm>
            <a:off x="2151046" y="1686488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5" name="Picture 34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89895" l="1044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48" y="1632343"/>
            <a:ext cx="3071358" cy="2301514"/>
          </a:xfrm>
          <a:prstGeom prst="rect">
            <a:avLst/>
          </a:prstGeom>
        </p:spPr>
      </p:pic>
      <p:sp>
        <p:nvSpPr>
          <p:cNvPr id="347" name="Cloud 346"/>
          <p:cNvSpPr/>
          <p:nvPr/>
        </p:nvSpPr>
        <p:spPr>
          <a:xfrm>
            <a:off x="2977093" y="3572417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2161340" y="1726379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72" b="96838" l="6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666" y="1902006"/>
            <a:ext cx="2603567" cy="2014380"/>
          </a:xfrm>
          <a:prstGeom prst="rect">
            <a:avLst/>
          </a:prstGeom>
        </p:spPr>
      </p:pic>
      <p:sp>
        <p:nvSpPr>
          <p:cNvPr id="352" name="Cloud 351"/>
          <p:cNvSpPr/>
          <p:nvPr/>
        </p:nvSpPr>
        <p:spPr>
          <a:xfrm>
            <a:off x="3020408" y="3827862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129133" y="1722590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32" y="1934316"/>
            <a:ext cx="3061318" cy="1809350"/>
          </a:xfrm>
          <a:prstGeom prst="rect">
            <a:avLst/>
          </a:prstGeom>
        </p:spPr>
      </p:pic>
      <p:sp>
        <p:nvSpPr>
          <p:cNvPr id="355" name="Cloud 354"/>
          <p:cNvSpPr/>
          <p:nvPr/>
        </p:nvSpPr>
        <p:spPr>
          <a:xfrm>
            <a:off x="2940905" y="3743116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2128053" y="1813382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7" name="Picture 35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2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312" y="2162306"/>
            <a:ext cx="2807501" cy="1901566"/>
          </a:xfrm>
          <a:prstGeom prst="rect">
            <a:avLst/>
          </a:prstGeom>
        </p:spPr>
      </p:pic>
      <p:sp>
        <p:nvSpPr>
          <p:cNvPr id="358" name="Cloud 357"/>
          <p:cNvSpPr/>
          <p:nvPr/>
        </p:nvSpPr>
        <p:spPr>
          <a:xfrm>
            <a:off x="3079657" y="3978533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2195359" y="1754414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0" name="Picture 359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77" b="944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140" y="1964411"/>
            <a:ext cx="2865472" cy="1980546"/>
          </a:xfrm>
          <a:prstGeom prst="rect">
            <a:avLst/>
          </a:prstGeom>
        </p:spPr>
      </p:pic>
      <p:sp>
        <p:nvSpPr>
          <p:cNvPr id="346" name="Cloud 345"/>
          <p:cNvSpPr/>
          <p:nvPr/>
        </p:nvSpPr>
        <p:spPr>
          <a:xfrm>
            <a:off x="2962657" y="3758328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343" grpId="0" animBg="1"/>
      <p:bldP spid="347" grpId="0" animBg="1"/>
      <p:bldP spid="348" grpId="0" animBg="1"/>
      <p:bldP spid="352" grpId="0" animBg="1"/>
      <p:bldP spid="353" grpId="0" animBg="1"/>
      <p:bldP spid="355" grpId="0" animBg="1"/>
      <p:bldP spid="356" grpId="0" animBg="1"/>
      <p:bldP spid="358" grpId="0" animBg="1"/>
      <p:bldP spid="359" grpId="0" animBg="1"/>
      <p:bldP spid="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7810" y="399628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Practice 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35281"/>
            <a:ext cx="12192000" cy="6085840"/>
            <a:chOff x="0" y="335281"/>
            <a:chExt cx="12192000" cy="6085840"/>
          </a:xfrm>
          <a:blipFill dpi="0" rotWithShape="1">
            <a:blip r:embed="rId15">
              <a:alphaModFix amt="40000"/>
            </a:blip>
            <a:srcRect/>
            <a:tile tx="0" ty="0" sx="100000" sy="100000" flip="none" algn="tl"/>
          </a:blipFill>
          <a:effectLst>
            <a:reflection blurRad="1270000" stA="6000" endPos="0" dir="5400000" sy="-100000" algn="bl" rotWithShape="0"/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3432" y="335281"/>
              <a:ext cx="9064888" cy="6085840"/>
            </a:xfrm>
            <a:prstGeom prst="rect">
              <a:avLst/>
            </a:prstGeom>
            <a:grpFill/>
          </p:spPr>
        </p:pic>
        <p:sp>
          <p:nvSpPr>
            <p:cNvPr id="3" name="Rectangle 2"/>
            <p:cNvSpPr/>
            <p:nvPr/>
          </p:nvSpPr>
          <p:spPr>
            <a:xfrm>
              <a:off x="0" y="335281"/>
              <a:ext cx="1623432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88320" y="335281"/>
              <a:ext cx="1503680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 rot="5400000">
            <a:off x="3920806" y="-2021839"/>
            <a:ext cx="800219" cy="5212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match.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2" y="3974562"/>
            <a:ext cx="1944875" cy="2597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758" y="3974562"/>
            <a:ext cx="2030377" cy="2597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35" y="3907033"/>
            <a:ext cx="1943144" cy="259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847" y="3974562"/>
            <a:ext cx="2071166" cy="2603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53" y="3974562"/>
            <a:ext cx="1903641" cy="2597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414" y="3974562"/>
            <a:ext cx="1961985" cy="2597749"/>
          </a:xfrm>
          <a:prstGeom prst="rect">
            <a:avLst/>
          </a:prstGeom>
        </p:spPr>
      </p:pic>
      <p:sp>
        <p:nvSpPr>
          <p:cNvPr id="13" name="8-Point Star 12"/>
          <p:cNvSpPr/>
          <p:nvPr/>
        </p:nvSpPr>
        <p:spPr>
          <a:xfrm>
            <a:off x="457200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2410108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4399969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6413592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8517899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0437457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59840" y="2445672"/>
            <a:ext cx="5781040" cy="1679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04715" y="2487503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179551" y="2596862"/>
            <a:ext cx="1851504" cy="1637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64143" y="2474654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393371" y="2474654"/>
            <a:ext cx="5613916" cy="1717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80037" y="2529334"/>
            <a:ext cx="1851018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U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51455" y="423023"/>
            <a:ext cx="487363" cy="487363"/>
          </a:xfrm>
          <a:prstGeom prst="rect">
            <a:avLst/>
          </a:prstGeom>
        </p:spPr>
      </p:pic>
      <p:pic>
        <p:nvPicPr>
          <p:cNvPr id="33" name="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9530" y="381793"/>
            <a:ext cx="487363" cy="487363"/>
          </a:xfrm>
          <a:prstGeom prst="rect">
            <a:avLst/>
          </a:prstGeom>
        </p:spPr>
      </p:pic>
      <p:pic>
        <p:nvPicPr>
          <p:cNvPr id="34" name="Ita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88928" y="521194"/>
            <a:ext cx="487363" cy="487363"/>
          </a:xfrm>
          <a:prstGeom prst="rect">
            <a:avLst/>
          </a:prstGeom>
        </p:spPr>
      </p:pic>
      <p:pic>
        <p:nvPicPr>
          <p:cNvPr id="35" name="Indi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381793"/>
            <a:ext cx="487363" cy="487363"/>
          </a:xfrm>
          <a:prstGeom prst="rect">
            <a:avLst/>
          </a:prstGeom>
        </p:spPr>
      </p:pic>
      <p:pic>
        <p:nvPicPr>
          <p:cNvPr id="36" name="Jap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570748"/>
            <a:ext cx="487363" cy="487363"/>
          </a:xfrm>
          <a:prstGeom prst="rect">
            <a:avLst/>
          </a:prstGeom>
        </p:spPr>
      </p:pic>
      <p:pic>
        <p:nvPicPr>
          <p:cNvPr id="37" name="Alph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37003" y="707934"/>
            <a:ext cx="487363" cy="4873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708640" y="361473"/>
            <a:ext cx="1483360" cy="822198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5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28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28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235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21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23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615</Words>
  <Application>Microsoft Office PowerPoint</Application>
  <PresentationFormat>Custom</PresentationFormat>
  <Paragraphs>123</Paragraphs>
  <Slides>20</Slides>
  <Notes>9</Notes>
  <HiddenSlides>0</HiddenSlides>
  <MMClips>17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309</cp:revision>
  <dcterms:created xsi:type="dcterms:W3CDTF">2020-12-08T03:17:05Z</dcterms:created>
  <dcterms:modified xsi:type="dcterms:W3CDTF">2022-09-11T07:59:47Z</dcterms:modified>
</cp:coreProperties>
</file>