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0" r:id="rId2"/>
    <p:sldId id="302" r:id="rId3"/>
    <p:sldId id="292" r:id="rId4"/>
    <p:sldId id="391" r:id="rId5"/>
    <p:sldId id="394" r:id="rId6"/>
    <p:sldId id="393" r:id="rId7"/>
    <p:sldId id="396" r:id="rId8"/>
    <p:sldId id="395" r:id="rId9"/>
    <p:sldId id="397" r:id="rId10"/>
    <p:sldId id="392" r:id="rId11"/>
    <p:sldId id="334" r:id="rId12"/>
    <p:sldId id="306" r:id="rId13"/>
    <p:sldId id="355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337" r:id="rId22"/>
    <p:sldId id="373" r:id="rId23"/>
    <p:sldId id="374" r:id="rId24"/>
    <p:sldId id="375" r:id="rId25"/>
    <p:sldId id="378" r:id="rId26"/>
    <p:sldId id="377" r:id="rId27"/>
    <p:sldId id="379" r:id="rId28"/>
    <p:sldId id="380" r:id="rId29"/>
    <p:sldId id="338" r:id="rId30"/>
    <p:sldId id="381" r:id="rId31"/>
    <p:sldId id="331" r:id="rId32"/>
    <p:sldId id="295" r:id="rId33"/>
    <p:sldId id="382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xmlns="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76554" autoAdjust="0"/>
  </p:normalViewPr>
  <p:slideViewPr>
    <p:cSldViewPr snapToGrid="0">
      <p:cViewPr varScale="1">
        <p:scale>
          <a:sx n="55" d="100"/>
          <a:sy n="55" d="100"/>
        </p:scale>
        <p:origin x="-8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22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fill in the blanks.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11)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fill in the blanks.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Point, ask, and answer.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teams.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 A point and ask and the student B answer.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Afterwards, have some pairs demonstrate the activity in front of the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Monitor the class and support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2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Play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Magic finger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time to look and read at the examples.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 A ask a question and write a number with their finger on the student B’s back.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 B try to guess which number it is and answer.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students swap roles and repeat.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31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49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05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/>
              <a:t>Clap your hands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class the numbers.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them to clap once if it is the odd number.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Ask them to clap twice if it is the even number.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Support them if necessary.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47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98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8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4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on the headphone icon to play the audio.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students listen and choose the correct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21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on the headphone icon to play the audio.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students listen and choose the correct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59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on the headphone icon to play the audio.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students listen and choose the correct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64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on the headphone icon to play the audio.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students listen and choose the correct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02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on the headphone icon to play the audio.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students listen and choose the correct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977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on the headphone icon to play the audio.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students listen and choose the correct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57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5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15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notesSlide" Target="../notesSlides/notesSlide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slideLayout" Target="../slideLayouts/slideLayout2.xml"/><Relationship Id="rId5" Type="http://schemas.microsoft.com/office/2007/relationships/media" Target="../media/media8.mp3"/><Relationship Id="rId10" Type="http://schemas.openxmlformats.org/officeDocument/2006/relationships/audio" Target="../media/media10.mp3"/><Relationship Id="rId4" Type="http://schemas.openxmlformats.org/officeDocument/2006/relationships/audio" Target="../media/media7.mp3"/><Relationship Id="rId9" Type="http://schemas.microsoft.com/office/2007/relationships/media" Target="../media/media10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5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DC0820-72CA-265F-73DE-5A67CA01AC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58" y="1089475"/>
            <a:ext cx="5059681" cy="5011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B39CB0-A390-D15C-476E-2D5660C0EE94}"/>
              </a:ext>
            </a:extLst>
          </p:cNvPr>
          <p:cNvSpPr txBox="1"/>
          <p:nvPr/>
        </p:nvSpPr>
        <p:spPr>
          <a:xfrm>
            <a:off x="4186671" y="309032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color is it?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961C04DF-EC6F-A955-0A4A-31E8F9D5F207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4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one  </a:t>
            </a:r>
            <a:r>
              <a:rPr lang="en-US" sz="3600" b="1" dirty="0" smtClean="0">
                <a:solidFill>
                  <a:schemeClr val="bg1"/>
                </a:solidFill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</a:rPr>
              <a:t>two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three</a:t>
            </a:r>
            <a:r>
              <a:rPr lang="en-US" sz="3600" b="1" dirty="0" smtClean="0">
                <a:solidFill>
                  <a:schemeClr val="bg1"/>
                </a:solidFill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</a:rPr>
              <a:t>four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five 		six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seven  </a:t>
            </a:r>
            <a:r>
              <a:rPr lang="en-US" sz="3600" b="1" dirty="0" smtClean="0">
                <a:solidFill>
                  <a:schemeClr val="bg1"/>
                </a:solidFill>
              </a:rPr>
              <a:t>	eight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nine  </a:t>
            </a:r>
            <a:r>
              <a:rPr lang="en-US" sz="3600" b="1" dirty="0" smtClean="0">
                <a:solidFill>
                  <a:schemeClr val="bg1"/>
                </a:solidFill>
              </a:rPr>
              <a:t>	ten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ive">
            <a:hlinkClick r:id="" action="ppaction://media"/>
            <a:extLst>
              <a:ext uri="{FF2B5EF4-FFF2-40B4-BE49-F238E27FC236}">
                <a16:creationId xmlns:a16="http://schemas.microsoft.com/office/drawing/2014/main" xmlns="" id="{08B4F4F6-7193-4340-3BB7-C51AA5FDBB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526726" y="1835105"/>
            <a:ext cx="487363" cy="487363"/>
          </a:xfrm>
          <a:prstGeom prst="rect">
            <a:avLst/>
          </a:prstGeom>
        </p:spPr>
      </p:pic>
      <p:pic>
        <p:nvPicPr>
          <p:cNvPr id="12" name="four">
            <a:hlinkClick r:id="" action="ppaction://media"/>
            <a:extLst>
              <a:ext uri="{FF2B5EF4-FFF2-40B4-BE49-F238E27FC236}">
                <a16:creationId xmlns:a16="http://schemas.microsoft.com/office/drawing/2014/main" xmlns="" id="{BC21800D-0C22-A48F-0438-06138D5C69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11703" y="1835105"/>
            <a:ext cx="487363" cy="487363"/>
          </a:xfrm>
          <a:prstGeom prst="rect">
            <a:avLst/>
          </a:prstGeom>
        </p:spPr>
      </p:pic>
      <p:pic>
        <p:nvPicPr>
          <p:cNvPr id="9" name="three">
            <a:hlinkClick r:id="" action="ppaction://media"/>
            <a:extLst>
              <a:ext uri="{FF2B5EF4-FFF2-40B4-BE49-F238E27FC236}">
                <a16:creationId xmlns:a16="http://schemas.microsoft.com/office/drawing/2014/main" xmlns="" id="{107A5E50-3C7F-5FB5-890F-3E3E6777E89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038006" y="1812214"/>
            <a:ext cx="487363" cy="487363"/>
          </a:xfrm>
          <a:prstGeom prst="rect">
            <a:avLst/>
          </a:prstGeom>
        </p:spPr>
      </p:pic>
      <p:pic>
        <p:nvPicPr>
          <p:cNvPr id="6" name="two">
            <a:hlinkClick r:id="" action="ppaction://media"/>
            <a:extLst>
              <a:ext uri="{FF2B5EF4-FFF2-40B4-BE49-F238E27FC236}">
                <a16:creationId xmlns:a16="http://schemas.microsoft.com/office/drawing/2014/main" xmlns="" id="{DF458B48-AC7C-4524-B192-D4DE6B7FFED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33510" y="1805054"/>
            <a:ext cx="487363" cy="487363"/>
          </a:xfrm>
          <a:prstGeom prst="rect">
            <a:avLst/>
          </a:prstGeom>
        </p:spPr>
      </p:pic>
      <p:pic>
        <p:nvPicPr>
          <p:cNvPr id="4" name="one">
            <a:hlinkClick r:id="" action="ppaction://media"/>
            <a:extLst>
              <a:ext uri="{FF2B5EF4-FFF2-40B4-BE49-F238E27FC236}">
                <a16:creationId xmlns:a16="http://schemas.microsoft.com/office/drawing/2014/main" xmlns="" id="{D5C067EA-56F8-FF77-B2A1-945151F0B9C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77911" y="1835105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7133" y="340872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two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0123" y="341220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three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5427" y="4350715"/>
            <a:ext cx="211586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wʌn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15746" y="4350715"/>
            <a:ext cx="212289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tu</a:t>
            </a:r>
            <a:r>
              <a:rPr lang="en-US" dirty="0"/>
              <a:t>ː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hai</a:t>
            </a:r>
            <a:endParaRPr lang="en-US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4522E24-8E6C-E57C-0E14-C5ED1308F7B5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10)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xmlns="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4691575-9088-A834-BF07-DF7BF28E7E90}"/>
              </a:ext>
            </a:extLst>
          </p:cNvPr>
          <p:cNvSpPr txBox="1"/>
          <p:nvPr/>
        </p:nvSpPr>
        <p:spPr>
          <a:xfrm>
            <a:off x="475259" y="342551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one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593360A-F560-B2EA-B696-FA9A196FD958}"/>
              </a:ext>
            </a:extLst>
          </p:cNvPr>
          <p:cNvSpPr txBox="1"/>
          <p:nvPr/>
        </p:nvSpPr>
        <p:spPr>
          <a:xfrm>
            <a:off x="7618666" y="342551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four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256B733-F579-836D-FBE3-C7122A26DB71}"/>
              </a:ext>
            </a:extLst>
          </p:cNvPr>
          <p:cNvSpPr txBox="1"/>
          <p:nvPr/>
        </p:nvSpPr>
        <p:spPr>
          <a:xfrm>
            <a:off x="5016969" y="4350715"/>
            <a:ext cx="212289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l-GR" dirty="0"/>
              <a:t>θ</a:t>
            </a:r>
            <a:r>
              <a:rPr lang="en-US" dirty="0" err="1"/>
              <a:t>ri</a:t>
            </a:r>
            <a:r>
              <a:rPr lang="en-US" dirty="0"/>
              <a:t>ː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ba</a:t>
            </a:r>
            <a:endParaRPr lang="en-US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3C5C04B-4071-4FDE-8A38-AFDC9B4FE6B6}"/>
              </a:ext>
            </a:extLst>
          </p:cNvPr>
          <p:cNvSpPr txBox="1"/>
          <p:nvPr/>
        </p:nvSpPr>
        <p:spPr>
          <a:xfrm>
            <a:off x="7418194" y="4350715"/>
            <a:ext cx="212289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fɔːr</a:t>
            </a:r>
            <a:r>
              <a:rPr lang="en-US" dirty="0"/>
              <a:t> 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bốn</a:t>
            </a:r>
            <a:endParaRPr lang="en-US" sz="20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1F79739B-72E1-E48E-7CCF-F5B07DB60361}"/>
              </a:ext>
            </a:extLst>
          </p:cNvPr>
          <p:cNvSpPr/>
          <p:nvPr/>
        </p:nvSpPr>
        <p:spPr>
          <a:xfrm>
            <a:off x="150189" y="1053985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997EBA26-4DF9-DE80-EEC9-2F322CC50C30}"/>
              </a:ext>
            </a:extLst>
          </p:cNvPr>
          <p:cNvSpPr/>
          <p:nvPr/>
        </p:nvSpPr>
        <p:spPr>
          <a:xfrm>
            <a:off x="2582004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CD64BB5E-1973-0342-6EBF-72C750D5FE0E}"/>
              </a:ext>
            </a:extLst>
          </p:cNvPr>
          <p:cNvSpPr/>
          <p:nvPr/>
        </p:nvSpPr>
        <p:spPr>
          <a:xfrm>
            <a:off x="4985467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344402FF-11B5-7552-889A-0F88DE0140E2}"/>
              </a:ext>
            </a:extLst>
          </p:cNvPr>
          <p:cNvSpPr/>
          <p:nvPr/>
        </p:nvSpPr>
        <p:spPr>
          <a:xfrm>
            <a:off x="7273921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C88F7853-4873-BBE8-EF50-013828CFD9F2}"/>
              </a:ext>
            </a:extLst>
          </p:cNvPr>
          <p:cNvSpPr/>
          <p:nvPr/>
        </p:nvSpPr>
        <p:spPr>
          <a:xfrm>
            <a:off x="9685360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F08EF8D-827D-73A4-E3ED-FD540123A548}"/>
              </a:ext>
            </a:extLst>
          </p:cNvPr>
          <p:cNvSpPr txBox="1"/>
          <p:nvPr/>
        </p:nvSpPr>
        <p:spPr>
          <a:xfrm>
            <a:off x="9919177" y="3429000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five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D4C288B-667A-C223-A155-DB15725B27F9}"/>
              </a:ext>
            </a:extLst>
          </p:cNvPr>
          <p:cNvSpPr txBox="1"/>
          <p:nvPr/>
        </p:nvSpPr>
        <p:spPr>
          <a:xfrm>
            <a:off x="9819417" y="4350715"/>
            <a:ext cx="210293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faɪv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năm</a:t>
            </a:r>
            <a:endParaRPr lang="en-US" sz="2000" b="1" dirty="0"/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xmlns="" id="{4F09CB8D-9590-FFE1-CFC9-E3628A708B21}"/>
              </a:ext>
            </a:extLst>
          </p:cNvPr>
          <p:cNvSpPr/>
          <p:nvPr/>
        </p:nvSpPr>
        <p:spPr>
          <a:xfrm>
            <a:off x="503523" y="1194737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</a:t>
            </a:r>
          </a:p>
        </p:txBody>
      </p:sp>
      <p:sp>
        <p:nvSpPr>
          <p:cNvPr id="38" name="Heptagon 37">
            <a:extLst>
              <a:ext uri="{FF2B5EF4-FFF2-40B4-BE49-F238E27FC236}">
                <a16:creationId xmlns:a16="http://schemas.microsoft.com/office/drawing/2014/main" xmlns="" id="{9296BB74-4EEE-72C1-99F5-7E5D3BAD6C99}"/>
              </a:ext>
            </a:extLst>
          </p:cNvPr>
          <p:cNvSpPr/>
          <p:nvPr/>
        </p:nvSpPr>
        <p:spPr>
          <a:xfrm>
            <a:off x="2889203" y="1194737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2</a:t>
            </a:r>
          </a:p>
        </p:txBody>
      </p:sp>
      <p:sp>
        <p:nvSpPr>
          <p:cNvPr id="40" name="Heptagon 39">
            <a:extLst>
              <a:ext uri="{FF2B5EF4-FFF2-40B4-BE49-F238E27FC236}">
                <a16:creationId xmlns:a16="http://schemas.microsoft.com/office/drawing/2014/main" xmlns="" id="{F1AC1315-C709-4275-C744-B1B4A243D184}"/>
              </a:ext>
            </a:extLst>
          </p:cNvPr>
          <p:cNvSpPr/>
          <p:nvPr/>
        </p:nvSpPr>
        <p:spPr>
          <a:xfrm>
            <a:off x="5300642" y="1200861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3</a:t>
            </a:r>
          </a:p>
        </p:txBody>
      </p:sp>
      <p:sp>
        <p:nvSpPr>
          <p:cNvPr id="41" name="Heptagon 40">
            <a:extLst>
              <a:ext uri="{FF2B5EF4-FFF2-40B4-BE49-F238E27FC236}">
                <a16:creationId xmlns:a16="http://schemas.microsoft.com/office/drawing/2014/main" xmlns="" id="{7E5982B9-D9DB-5D72-EE86-2DA5061F9B69}"/>
              </a:ext>
            </a:extLst>
          </p:cNvPr>
          <p:cNvSpPr/>
          <p:nvPr/>
        </p:nvSpPr>
        <p:spPr>
          <a:xfrm>
            <a:off x="7507738" y="1194737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4</a:t>
            </a:r>
          </a:p>
        </p:txBody>
      </p:sp>
      <p:sp>
        <p:nvSpPr>
          <p:cNvPr id="42" name="Heptagon 41">
            <a:extLst>
              <a:ext uri="{FF2B5EF4-FFF2-40B4-BE49-F238E27FC236}">
                <a16:creationId xmlns:a16="http://schemas.microsoft.com/office/drawing/2014/main" xmlns="" id="{61FE4830-3256-2A38-33A5-099E0C0CC430}"/>
              </a:ext>
            </a:extLst>
          </p:cNvPr>
          <p:cNvSpPr/>
          <p:nvPr/>
        </p:nvSpPr>
        <p:spPr>
          <a:xfrm>
            <a:off x="9919177" y="1194737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1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0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2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2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2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2" grpId="0" animBg="1"/>
      <p:bldP spid="28" grpId="0" animBg="1"/>
      <p:bldP spid="29" grpId="0" animBg="1"/>
      <p:bldP spid="30" grpId="0" animBg="1"/>
      <p:bldP spid="51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x">
            <a:hlinkClick r:id="" action="ppaction://media"/>
            <a:extLst>
              <a:ext uri="{FF2B5EF4-FFF2-40B4-BE49-F238E27FC236}">
                <a16:creationId xmlns:a16="http://schemas.microsoft.com/office/drawing/2014/main" xmlns="" id="{ACA6F8F6-7173-50AF-EBC1-87C544CD71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77911" y="1970485"/>
            <a:ext cx="487363" cy="487363"/>
          </a:xfrm>
          <a:prstGeom prst="rect">
            <a:avLst/>
          </a:prstGeom>
        </p:spPr>
      </p:pic>
      <p:pic>
        <p:nvPicPr>
          <p:cNvPr id="8" name="seven">
            <a:hlinkClick r:id="" action="ppaction://media"/>
            <a:extLst>
              <a:ext uri="{FF2B5EF4-FFF2-40B4-BE49-F238E27FC236}">
                <a16:creationId xmlns:a16="http://schemas.microsoft.com/office/drawing/2014/main" xmlns="" id="{B1213027-3977-D808-671E-9C08AFD79B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19919" y="1924785"/>
            <a:ext cx="487363" cy="487363"/>
          </a:xfrm>
          <a:prstGeom prst="rect">
            <a:avLst/>
          </a:prstGeom>
        </p:spPr>
      </p:pic>
      <p:pic>
        <p:nvPicPr>
          <p:cNvPr id="11" name="eight">
            <a:hlinkClick r:id="" action="ppaction://media"/>
            <a:extLst>
              <a:ext uri="{FF2B5EF4-FFF2-40B4-BE49-F238E27FC236}">
                <a16:creationId xmlns:a16="http://schemas.microsoft.com/office/drawing/2014/main" xmlns="" id="{23549420-B887-EEFC-AA72-30F6C28022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85061" y="1868397"/>
            <a:ext cx="487363" cy="487363"/>
          </a:xfrm>
          <a:prstGeom prst="rect">
            <a:avLst/>
          </a:prstGeom>
        </p:spPr>
      </p:pic>
      <p:pic>
        <p:nvPicPr>
          <p:cNvPr id="13" name="nine">
            <a:hlinkClick r:id="" action="ppaction://media"/>
            <a:extLst>
              <a:ext uri="{FF2B5EF4-FFF2-40B4-BE49-F238E27FC236}">
                <a16:creationId xmlns:a16="http://schemas.microsoft.com/office/drawing/2014/main" xmlns="" id="{296B0F1C-C578-7777-BCBC-81745A8C2B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92157" y="1868396"/>
            <a:ext cx="487363" cy="487363"/>
          </a:xfrm>
          <a:prstGeom prst="rect">
            <a:avLst/>
          </a:prstGeom>
        </p:spPr>
      </p:pic>
      <p:pic>
        <p:nvPicPr>
          <p:cNvPr id="15" name="ten">
            <a:hlinkClick r:id="" action="ppaction://media"/>
            <a:extLst>
              <a:ext uri="{FF2B5EF4-FFF2-40B4-BE49-F238E27FC236}">
                <a16:creationId xmlns:a16="http://schemas.microsoft.com/office/drawing/2014/main" xmlns="" id="{A7D02930-A645-56BB-7B65-DE5623B018E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627201" y="1970484"/>
            <a:ext cx="487363" cy="487363"/>
          </a:xfrm>
          <a:prstGeom prst="rect">
            <a:avLst/>
          </a:prstGeom>
        </p:spPr>
      </p:pic>
      <p:sp>
        <p:nvSpPr>
          <p:cNvPr id="42" name="Heptagon 41">
            <a:extLst>
              <a:ext uri="{FF2B5EF4-FFF2-40B4-BE49-F238E27FC236}">
                <a16:creationId xmlns:a16="http://schemas.microsoft.com/office/drawing/2014/main" xmlns="" id="{61FE4830-3256-2A38-33A5-099E0C0CC430}"/>
              </a:ext>
            </a:extLst>
          </p:cNvPr>
          <p:cNvSpPr/>
          <p:nvPr/>
        </p:nvSpPr>
        <p:spPr>
          <a:xfrm>
            <a:off x="9919177" y="1194737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10</a:t>
            </a:r>
          </a:p>
        </p:txBody>
      </p:sp>
      <p:sp>
        <p:nvSpPr>
          <p:cNvPr id="41" name="Heptagon 40">
            <a:extLst>
              <a:ext uri="{FF2B5EF4-FFF2-40B4-BE49-F238E27FC236}">
                <a16:creationId xmlns:a16="http://schemas.microsoft.com/office/drawing/2014/main" xmlns="" id="{7E5982B9-D9DB-5D72-EE86-2DA5061F9B69}"/>
              </a:ext>
            </a:extLst>
          </p:cNvPr>
          <p:cNvSpPr/>
          <p:nvPr/>
        </p:nvSpPr>
        <p:spPr>
          <a:xfrm>
            <a:off x="7507738" y="1194737"/>
            <a:ext cx="1656203" cy="1707998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9</a:t>
            </a:r>
          </a:p>
        </p:txBody>
      </p:sp>
      <p:sp>
        <p:nvSpPr>
          <p:cNvPr id="40" name="Heptagon 39">
            <a:extLst>
              <a:ext uri="{FF2B5EF4-FFF2-40B4-BE49-F238E27FC236}">
                <a16:creationId xmlns:a16="http://schemas.microsoft.com/office/drawing/2014/main" xmlns="" id="{F1AC1315-C709-4275-C744-B1B4A243D184}"/>
              </a:ext>
            </a:extLst>
          </p:cNvPr>
          <p:cNvSpPr/>
          <p:nvPr/>
        </p:nvSpPr>
        <p:spPr>
          <a:xfrm>
            <a:off x="5300642" y="1200861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8</a:t>
            </a:r>
          </a:p>
        </p:txBody>
      </p:sp>
      <p:sp>
        <p:nvSpPr>
          <p:cNvPr id="38" name="Heptagon 37">
            <a:extLst>
              <a:ext uri="{FF2B5EF4-FFF2-40B4-BE49-F238E27FC236}">
                <a16:creationId xmlns:a16="http://schemas.microsoft.com/office/drawing/2014/main" xmlns="" id="{9296BB74-4EEE-72C1-99F5-7E5D3BAD6C99}"/>
              </a:ext>
            </a:extLst>
          </p:cNvPr>
          <p:cNvSpPr/>
          <p:nvPr/>
        </p:nvSpPr>
        <p:spPr>
          <a:xfrm>
            <a:off x="2889203" y="1194737"/>
            <a:ext cx="1656203" cy="1707998"/>
          </a:xfrm>
          <a:prstGeom prst="hep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7</a:t>
            </a:r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xmlns="" id="{4F09CB8D-9590-FFE1-CFC9-E3628A708B21}"/>
              </a:ext>
            </a:extLst>
          </p:cNvPr>
          <p:cNvSpPr/>
          <p:nvPr/>
        </p:nvSpPr>
        <p:spPr>
          <a:xfrm>
            <a:off x="503523" y="1194737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7133" y="340872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seven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0123" y="341220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eight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5427" y="4350715"/>
            <a:ext cx="211586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sɪks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sáu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15746" y="4350715"/>
            <a:ext cx="212289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sevn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bảy</a:t>
            </a:r>
            <a:endParaRPr lang="en-US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4522E24-8E6C-E57C-0E14-C5ED1308F7B5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10)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xmlns="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4691575-9088-A834-BF07-DF7BF28E7E90}"/>
              </a:ext>
            </a:extLst>
          </p:cNvPr>
          <p:cNvSpPr txBox="1"/>
          <p:nvPr/>
        </p:nvSpPr>
        <p:spPr>
          <a:xfrm>
            <a:off x="475259" y="342551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593360A-F560-B2EA-B696-FA9A196FD958}"/>
              </a:ext>
            </a:extLst>
          </p:cNvPr>
          <p:cNvSpPr txBox="1"/>
          <p:nvPr/>
        </p:nvSpPr>
        <p:spPr>
          <a:xfrm>
            <a:off x="7618666" y="342551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nine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256B733-F579-836D-FBE3-C7122A26DB71}"/>
              </a:ext>
            </a:extLst>
          </p:cNvPr>
          <p:cNvSpPr txBox="1"/>
          <p:nvPr/>
        </p:nvSpPr>
        <p:spPr>
          <a:xfrm>
            <a:off x="5016969" y="4350715"/>
            <a:ext cx="212289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eɪt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tám</a:t>
            </a:r>
            <a:endParaRPr lang="en-US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3C5C04B-4071-4FDE-8A38-AFDC9B4FE6B6}"/>
              </a:ext>
            </a:extLst>
          </p:cNvPr>
          <p:cNvSpPr txBox="1"/>
          <p:nvPr/>
        </p:nvSpPr>
        <p:spPr>
          <a:xfrm>
            <a:off x="7418194" y="4350715"/>
            <a:ext cx="212289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naɪn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chín</a:t>
            </a:r>
            <a:endParaRPr lang="en-US" sz="20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1F79739B-72E1-E48E-7CCF-F5B07DB60361}"/>
              </a:ext>
            </a:extLst>
          </p:cNvPr>
          <p:cNvSpPr/>
          <p:nvPr/>
        </p:nvSpPr>
        <p:spPr>
          <a:xfrm>
            <a:off x="150189" y="1053985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F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997EBA26-4DF9-DE80-EEC9-2F322CC50C30}"/>
              </a:ext>
            </a:extLst>
          </p:cNvPr>
          <p:cNvSpPr/>
          <p:nvPr/>
        </p:nvSpPr>
        <p:spPr>
          <a:xfrm>
            <a:off x="2582004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G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CD64BB5E-1973-0342-6EBF-72C750D5FE0E}"/>
              </a:ext>
            </a:extLst>
          </p:cNvPr>
          <p:cNvSpPr/>
          <p:nvPr/>
        </p:nvSpPr>
        <p:spPr>
          <a:xfrm>
            <a:off x="4985467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344402FF-11B5-7552-889A-0F88DE0140E2}"/>
              </a:ext>
            </a:extLst>
          </p:cNvPr>
          <p:cNvSpPr/>
          <p:nvPr/>
        </p:nvSpPr>
        <p:spPr>
          <a:xfrm>
            <a:off x="7273921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I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C88F7853-4873-BBE8-EF50-013828CFD9F2}"/>
              </a:ext>
            </a:extLst>
          </p:cNvPr>
          <p:cNvSpPr/>
          <p:nvPr/>
        </p:nvSpPr>
        <p:spPr>
          <a:xfrm>
            <a:off x="9685360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J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F08EF8D-827D-73A4-E3ED-FD540123A548}"/>
              </a:ext>
            </a:extLst>
          </p:cNvPr>
          <p:cNvSpPr txBox="1"/>
          <p:nvPr/>
        </p:nvSpPr>
        <p:spPr>
          <a:xfrm>
            <a:off x="9919177" y="3429000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ten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D4C288B-667A-C223-A155-DB15725B27F9}"/>
              </a:ext>
            </a:extLst>
          </p:cNvPr>
          <p:cNvSpPr txBox="1"/>
          <p:nvPr/>
        </p:nvSpPr>
        <p:spPr>
          <a:xfrm>
            <a:off x="9819417" y="4350715"/>
            <a:ext cx="210293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/ten/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mười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25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4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1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49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3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2" grpId="0" animBg="1"/>
      <p:bldP spid="28" grpId="0" animBg="1"/>
      <p:bldP spid="29" grpId="0" animBg="1"/>
      <p:bldP spid="30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B15613-7FCD-5731-0868-885A6DB7A414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Listen and choose.</a:t>
            </a:r>
            <a:endParaRPr lang="en-US" b="1" dirty="0"/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xmlns="" id="{D6BEEEA4-753D-BB66-C897-9FAB1DACCD2A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10</a:t>
            </a: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xmlns="" id="{47D8969E-65B0-3F76-FBDF-451D48361E47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8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xmlns="" id="{3AD504ED-4C46-216D-03BB-BB57A86F17FB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6</a:t>
            </a:r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xmlns="" id="{C50A094F-E207-EB68-C069-F3C6578BD686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xmlns="" id="{1F5CB130-40AF-62E3-B4C4-D36107D1F25E}"/>
              </a:ext>
            </a:extLst>
          </p:cNvPr>
          <p:cNvSpPr/>
          <p:nvPr/>
        </p:nvSpPr>
        <p:spPr>
          <a:xfrm>
            <a:off x="8680537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4</a:t>
            </a:r>
          </a:p>
        </p:txBody>
      </p:sp>
      <p:pic>
        <p:nvPicPr>
          <p:cNvPr id="13" name="eight">
            <a:hlinkClick r:id="" action="ppaction://media"/>
            <a:extLst>
              <a:ext uri="{FF2B5EF4-FFF2-40B4-BE49-F238E27FC236}">
                <a16:creationId xmlns:a16="http://schemas.microsoft.com/office/drawing/2014/main" xmlns="" id="{8BB9FC33-6681-0EC6-64F2-65F5963524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725" y="1606049"/>
            <a:ext cx="487363" cy="487363"/>
          </a:xfrm>
          <a:prstGeom prst="rect">
            <a:avLst/>
          </a:prstGeom>
        </p:spPr>
      </p:pic>
      <p:pic>
        <p:nvPicPr>
          <p:cNvPr id="14" name="Picture 4" descr="Vector Headphones Icon">
            <a:extLst>
              <a:ext uri="{FF2B5EF4-FFF2-40B4-BE49-F238E27FC236}">
                <a16:creationId xmlns:a16="http://schemas.microsoft.com/office/drawing/2014/main" xmlns="" id="{0CFE15F4-1B99-547E-7366-BA558CA1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096935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xmlns="" id="{88191276-AFDF-B2B7-27ED-241548C30420}"/>
              </a:ext>
            </a:extLst>
          </p:cNvPr>
          <p:cNvSpPr/>
          <p:nvPr/>
        </p:nvSpPr>
        <p:spPr>
          <a:xfrm>
            <a:off x="5341581" y="3429000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249B5DB2-28DC-4D6D-E54B-B49A02000631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24584631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ve">
            <a:hlinkClick r:id="" action="ppaction://media"/>
            <a:extLst>
              <a:ext uri="{FF2B5EF4-FFF2-40B4-BE49-F238E27FC236}">
                <a16:creationId xmlns:a16="http://schemas.microsoft.com/office/drawing/2014/main" xmlns="" id="{1C8B69D2-72A8-443F-F47B-39C0E01416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723" y="1606048"/>
            <a:ext cx="487363" cy="487363"/>
          </a:xfrm>
          <a:prstGeom prst="rect">
            <a:avLst/>
          </a:prstGeom>
        </p:spPr>
      </p:pic>
      <p:pic>
        <p:nvPicPr>
          <p:cNvPr id="14" name="Picture 4" descr="Vector Headphones Icon">
            <a:extLst>
              <a:ext uri="{FF2B5EF4-FFF2-40B4-BE49-F238E27FC236}">
                <a16:creationId xmlns:a16="http://schemas.microsoft.com/office/drawing/2014/main" xmlns="" id="{0CFE15F4-1B99-547E-7366-BA558CA1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096935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B15613-7FCD-5731-0868-885A6DB7A414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Listen and choose.</a:t>
            </a:r>
            <a:endParaRPr lang="en-US" b="1" dirty="0"/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xmlns="" id="{D6BEEEA4-753D-BB66-C897-9FAB1DACCD2A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7</a:t>
            </a: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xmlns="" id="{47D8969E-65B0-3F76-FBDF-451D48361E47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9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xmlns="" id="{3AD504ED-4C46-216D-03BB-BB57A86F17FB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4</a:t>
            </a:r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xmlns="" id="{C50A094F-E207-EB68-C069-F3C6578BD686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5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xmlns="" id="{1F5CB130-40AF-62E3-B4C4-D36107D1F25E}"/>
              </a:ext>
            </a:extLst>
          </p:cNvPr>
          <p:cNvSpPr/>
          <p:nvPr/>
        </p:nvSpPr>
        <p:spPr>
          <a:xfrm>
            <a:off x="8680537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2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xmlns="" id="{40312E17-F5A6-5AC1-790E-9B4ACC8AF2C7}"/>
              </a:ext>
            </a:extLst>
          </p:cNvPr>
          <p:cNvSpPr/>
          <p:nvPr/>
        </p:nvSpPr>
        <p:spPr>
          <a:xfrm>
            <a:off x="2258914" y="3530400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678A5F27-152B-A724-779B-F014BCA9123E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272356107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en">
            <a:hlinkClick r:id="" action="ppaction://media"/>
            <a:extLst>
              <a:ext uri="{FF2B5EF4-FFF2-40B4-BE49-F238E27FC236}">
                <a16:creationId xmlns:a16="http://schemas.microsoft.com/office/drawing/2014/main" xmlns="" id="{09D1EE88-15F6-B900-5489-9FD97A83AC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6463" y="1606048"/>
            <a:ext cx="487363" cy="487363"/>
          </a:xfrm>
          <a:prstGeom prst="rect">
            <a:avLst/>
          </a:prstGeom>
        </p:spPr>
      </p:pic>
      <p:pic>
        <p:nvPicPr>
          <p:cNvPr id="14" name="Picture 4" descr="Vector Headphones Icon">
            <a:extLst>
              <a:ext uri="{FF2B5EF4-FFF2-40B4-BE49-F238E27FC236}">
                <a16:creationId xmlns:a16="http://schemas.microsoft.com/office/drawing/2014/main" xmlns="" id="{0CFE15F4-1B99-547E-7366-BA558CA1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096935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B15613-7FCD-5731-0868-885A6DB7A414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Listen and choose.</a:t>
            </a:r>
            <a:endParaRPr lang="en-US" b="1" dirty="0"/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xmlns="" id="{D6BEEEA4-753D-BB66-C897-9FAB1DACCD2A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4</a:t>
            </a: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xmlns="" id="{47D8969E-65B0-3F76-FBDF-451D48361E47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3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xmlns="" id="{3AD504ED-4C46-216D-03BB-BB57A86F17FB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</a:t>
            </a:r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xmlns="" id="{C50A094F-E207-EB68-C069-F3C6578BD686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8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xmlns="" id="{1F5CB130-40AF-62E3-B4C4-D36107D1F25E}"/>
              </a:ext>
            </a:extLst>
          </p:cNvPr>
          <p:cNvSpPr/>
          <p:nvPr/>
        </p:nvSpPr>
        <p:spPr>
          <a:xfrm>
            <a:off x="8680537" y="3627936"/>
            <a:ext cx="1769300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10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xmlns="" id="{40312E17-F5A6-5AC1-790E-9B4ACC8AF2C7}"/>
              </a:ext>
            </a:extLst>
          </p:cNvPr>
          <p:cNvSpPr/>
          <p:nvPr/>
        </p:nvSpPr>
        <p:spPr>
          <a:xfrm>
            <a:off x="8480797" y="3429000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678A5F27-152B-A724-779B-F014BCA9123E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20140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B15613-7FCD-5731-0868-885A6DB7A414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Listen and choose.</a:t>
            </a:r>
            <a:endParaRPr lang="en-US" b="1" dirty="0"/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xmlns="" id="{D6BEEEA4-753D-BB66-C897-9FAB1DACCD2A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6</a:t>
            </a: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xmlns="" id="{47D8969E-65B0-3F76-FBDF-451D48361E47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7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xmlns="" id="{3AD504ED-4C46-216D-03BB-BB57A86F17FB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3</a:t>
            </a:r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xmlns="" id="{C50A094F-E207-EB68-C069-F3C6578BD686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2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xmlns="" id="{1F5CB130-40AF-62E3-B4C4-D36107D1F25E}"/>
              </a:ext>
            </a:extLst>
          </p:cNvPr>
          <p:cNvSpPr/>
          <p:nvPr/>
        </p:nvSpPr>
        <p:spPr>
          <a:xfrm>
            <a:off x="8680537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xmlns="" id="{40312E17-F5A6-5AC1-790E-9B4ACC8AF2C7}"/>
              </a:ext>
            </a:extLst>
          </p:cNvPr>
          <p:cNvSpPr/>
          <p:nvPr/>
        </p:nvSpPr>
        <p:spPr>
          <a:xfrm>
            <a:off x="5341581" y="3420672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678A5F27-152B-A724-779B-F014BCA9123E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Keys</a:t>
            </a:r>
          </a:p>
        </p:txBody>
      </p:sp>
      <p:pic>
        <p:nvPicPr>
          <p:cNvPr id="6" name="seven">
            <a:hlinkClick r:id="" action="ppaction://media"/>
            <a:extLst>
              <a:ext uri="{FF2B5EF4-FFF2-40B4-BE49-F238E27FC236}">
                <a16:creationId xmlns:a16="http://schemas.microsoft.com/office/drawing/2014/main" xmlns="" id="{64E23E93-DA6B-390F-0F95-8907A29B0D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6463" y="1606048"/>
            <a:ext cx="487363" cy="487363"/>
          </a:xfrm>
          <a:prstGeom prst="rect">
            <a:avLst/>
          </a:prstGeom>
        </p:spPr>
      </p:pic>
      <p:pic>
        <p:nvPicPr>
          <p:cNvPr id="14" name="Picture 4" descr="Vector Headphones Icon">
            <a:extLst>
              <a:ext uri="{FF2B5EF4-FFF2-40B4-BE49-F238E27FC236}">
                <a16:creationId xmlns:a16="http://schemas.microsoft.com/office/drawing/2014/main" xmlns="" id="{0CFE15F4-1B99-547E-7366-BA558CA1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096935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7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ree">
            <a:hlinkClick r:id="" action="ppaction://media"/>
            <a:extLst>
              <a:ext uri="{FF2B5EF4-FFF2-40B4-BE49-F238E27FC236}">
                <a16:creationId xmlns:a16="http://schemas.microsoft.com/office/drawing/2014/main" xmlns="" id="{5E94D9EE-2E84-B3BB-4CF0-5545427B47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723" y="1998099"/>
            <a:ext cx="487363" cy="487363"/>
          </a:xfrm>
          <a:prstGeom prst="rect">
            <a:avLst/>
          </a:prstGeom>
        </p:spPr>
      </p:pic>
      <p:pic>
        <p:nvPicPr>
          <p:cNvPr id="14" name="Picture 4" descr="Vector Headphones Icon">
            <a:extLst>
              <a:ext uri="{FF2B5EF4-FFF2-40B4-BE49-F238E27FC236}">
                <a16:creationId xmlns:a16="http://schemas.microsoft.com/office/drawing/2014/main" xmlns="" id="{0CFE15F4-1B99-547E-7366-BA558CA1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488986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B15613-7FCD-5731-0868-885A6DB7A414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Listen and choose.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xmlns="" id="{D6BEEEA4-753D-BB66-C897-9FAB1DACCD2A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white"/>
                </a:solidFill>
                <a:latin typeface="Calibri"/>
              </a:rPr>
              <a:t>9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xmlns="" id="{47D8969E-65B0-3F76-FBDF-451D48361E47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white"/>
                </a:solidFill>
                <a:latin typeface="Calibri"/>
              </a:rPr>
              <a:t>8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xmlns="" id="{3AD504ED-4C46-216D-03BB-BB57A86F17FB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>
                <a:solidFill>
                  <a:prstClr val="white"/>
                </a:solidFill>
                <a:latin typeface="Calibri"/>
              </a:rPr>
              <a:t>3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xmlns="" id="{C50A094F-E207-EB68-C069-F3C6578BD686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white"/>
                </a:solidFill>
                <a:latin typeface="Calibri"/>
              </a:rPr>
              <a:t>2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xmlns="" id="{1F5CB130-40AF-62E3-B4C4-D36107D1F25E}"/>
              </a:ext>
            </a:extLst>
          </p:cNvPr>
          <p:cNvSpPr/>
          <p:nvPr/>
        </p:nvSpPr>
        <p:spPr>
          <a:xfrm>
            <a:off x="8680537" y="3627936"/>
            <a:ext cx="1769300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xmlns="" id="{40312E17-F5A6-5AC1-790E-9B4ACC8AF2C7}"/>
              </a:ext>
            </a:extLst>
          </p:cNvPr>
          <p:cNvSpPr/>
          <p:nvPr/>
        </p:nvSpPr>
        <p:spPr>
          <a:xfrm>
            <a:off x="3685378" y="1333116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678A5F27-152B-A724-779B-F014BCA9123E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357002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ask how old someone is.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one, two, three, four, five, six, seven, eight, nine, ten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How old are you?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I’m eight.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ne">
            <a:hlinkClick r:id="" action="ppaction://media"/>
            <a:extLst>
              <a:ext uri="{FF2B5EF4-FFF2-40B4-BE49-F238E27FC236}">
                <a16:creationId xmlns:a16="http://schemas.microsoft.com/office/drawing/2014/main" xmlns="" id="{0BDF6CB1-5AC3-B4CD-D22C-57FC886868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6463" y="1998099"/>
            <a:ext cx="487363" cy="487363"/>
          </a:xfrm>
          <a:prstGeom prst="rect">
            <a:avLst/>
          </a:prstGeom>
        </p:spPr>
      </p:pic>
      <p:pic>
        <p:nvPicPr>
          <p:cNvPr id="14" name="Picture 4" descr="Vector Headphones Icon">
            <a:extLst>
              <a:ext uri="{FF2B5EF4-FFF2-40B4-BE49-F238E27FC236}">
                <a16:creationId xmlns:a16="http://schemas.microsoft.com/office/drawing/2014/main" xmlns="" id="{0CFE15F4-1B99-547E-7366-BA558CA1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488986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B15613-7FCD-5731-0868-885A6DB7A414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Listen and choose.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eptagon 2">
            <a:extLst>
              <a:ext uri="{FF2B5EF4-FFF2-40B4-BE49-F238E27FC236}">
                <a16:creationId xmlns:a16="http://schemas.microsoft.com/office/drawing/2014/main" xmlns="" id="{D6BEEEA4-753D-BB66-C897-9FAB1DACCD2A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xmlns="" id="{47D8969E-65B0-3F76-FBDF-451D48361E47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xmlns="" id="{3AD504ED-4C46-216D-03BB-BB57A86F17FB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xmlns="" id="{C50A094F-E207-EB68-C069-F3C6578BD686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xmlns="" id="{1F5CB130-40AF-62E3-B4C4-D36107D1F25E}"/>
              </a:ext>
            </a:extLst>
          </p:cNvPr>
          <p:cNvSpPr/>
          <p:nvPr/>
        </p:nvSpPr>
        <p:spPr>
          <a:xfrm>
            <a:off x="8680537" y="3627936"/>
            <a:ext cx="1769300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white"/>
                </a:solidFill>
                <a:latin typeface="Calibri"/>
              </a:rPr>
              <a:t>9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xmlns="" id="{40312E17-F5A6-5AC1-790E-9B4ACC8AF2C7}"/>
              </a:ext>
            </a:extLst>
          </p:cNvPr>
          <p:cNvSpPr/>
          <p:nvPr/>
        </p:nvSpPr>
        <p:spPr>
          <a:xfrm>
            <a:off x="8480797" y="3428206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678A5F27-152B-A724-779B-F014BCA9123E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91385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952026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38106" y="711255"/>
            <a:ext cx="7064518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How old are you?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I’m eight.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1A8C23F-4BA6-9D97-8CB2-73A8AD8CCFC7}"/>
              </a:ext>
            </a:extLst>
          </p:cNvPr>
          <p:cNvGrpSpPr/>
          <p:nvPr/>
        </p:nvGrpSpPr>
        <p:grpSpPr>
          <a:xfrm>
            <a:off x="656643" y="419099"/>
            <a:ext cx="9918851" cy="923330"/>
            <a:chOff x="1421593" y="362936"/>
            <a:chExt cx="9918851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563C59D-B098-E05C-DD72-0404F07DAB62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fill in the blanks. Repeat. Role-play. </a:t>
              </a:r>
              <a:r>
                <a:rPr lang="en-US" b="1" dirty="0"/>
                <a:t>(CD1 Track 11)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xmlns="" id="{880CD081-E35A-1057-E61C-B497AE1068C2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FDF152-634C-B897-83E1-2C31D46378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9729"/>
            <a:ext cx="12192000" cy="4576013"/>
          </a:xfrm>
          <a:prstGeom prst="rect">
            <a:avLst/>
          </a:prstGeom>
        </p:spPr>
      </p:pic>
      <p:pic>
        <p:nvPicPr>
          <p:cNvPr id="9" name="CD1-TRACK 11">
            <a:hlinkClick r:id="" action="ppaction://media"/>
            <a:extLst>
              <a:ext uri="{FF2B5EF4-FFF2-40B4-BE49-F238E27FC236}">
                <a16:creationId xmlns:a16="http://schemas.microsoft.com/office/drawing/2014/main" xmlns="" id="{8D8468B5-AED4-C08E-16B0-F5C82AEAF9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23397" y="634315"/>
            <a:ext cx="487363" cy="4873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73380" y="2241956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nine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75494" y="2257385"/>
            <a:ext cx="1044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eight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B5E1365-9E5D-2D6C-DE9A-BA402C526830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808F5B3-20C8-D98A-1F23-100C07D4924F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Point, ask, and answer.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xmlns="" id="{09B48E26-4B4F-A32F-79CC-8EC8C9291337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40B0BAD-DAB9-8FD0-51C7-715A90BD4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2145"/>
            <a:ext cx="12192000" cy="45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4A809AA-229D-82CE-1D77-D8C265057CE5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70935FC-0978-9844-BDFA-326EB4B948BC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Play</a:t>
              </a:r>
              <a:r>
                <a:rPr lang="en-US" sz="3600" b="1" i="1" dirty="0">
                  <a:solidFill>
                    <a:srgbClr val="0070C0"/>
                  </a:solidFill>
                </a:rPr>
                <a:t> Magic finger</a:t>
              </a:r>
              <a:r>
                <a:rPr lang="en-US" sz="3600" b="1" dirty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xmlns="" id="{D2DA1FA5-2A4B-1822-6269-B0A94AAF3BF9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A969B4-EAFE-B492-70FC-01E0E26AD7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5126"/>
            <a:ext cx="12192000" cy="39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9F03C9-9FF7-7928-7F2A-69FAC499D763}"/>
              </a:ext>
            </a:extLst>
          </p:cNvPr>
          <p:cNvSpPr txBox="1"/>
          <p:nvPr/>
        </p:nvSpPr>
        <p:spPr>
          <a:xfrm>
            <a:off x="4710023" y="3519284"/>
            <a:ext cx="32607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WORKBOOK </a:t>
            </a:r>
            <a:r>
              <a:rPr lang="en-US" sz="5400" dirty="0" smtClean="0">
                <a:solidFill>
                  <a:schemeClr val="bg1"/>
                </a:solidFill>
              </a:rPr>
              <a:t>page 7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A22EF5-3D5F-3882-695A-37FCFF4BA0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1819"/>
            <a:ext cx="12192000" cy="503322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46091A6-9BB6-69C3-566B-F3AC530E3C43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E404CBC-6AEE-0BB2-891C-99BA948CCF55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Draw lines.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xmlns="" id="{02B6B75D-EEBF-24CF-EA72-1BFED378214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A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B1DA86D-0EEB-F991-5D9D-CBB15B816CD7}"/>
              </a:ext>
            </a:extLst>
          </p:cNvPr>
          <p:cNvCxnSpPr>
            <a:cxnSpLocks/>
          </p:cNvCxnSpPr>
          <p:nvPr/>
        </p:nvCxnSpPr>
        <p:spPr>
          <a:xfrm>
            <a:off x="3608832" y="2621280"/>
            <a:ext cx="2487168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7BB1815-D50F-F9CD-75C7-B91B247267E3}"/>
              </a:ext>
            </a:extLst>
          </p:cNvPr>
          <p:cNvCxnSpPr>
            <a:cxnSpLocks/>
          </p:cNvCxnSpPr>
          <p:nvPr/>
        </p:nvCxnSpPr>
        <p:spPr>
          <a:xfrm>
            <a:off x="6096000" y="2621280"/>
            <a:ext cx="5010912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D6640AA-B451-B78C-1B21-D5CBFFB37978}"/>
              </a:ext>
            </a:extLst>
          </p:cNvPr>
          <p:cNvCxnSpPr>
            <a:cxnSpLocks/>
          </p:cNvCxnSpPr>
          <p:nvPr/>
        </p:nvCxnSpPr>
        <p:spPr>
          <a:xfrm flipH="1">
            <a:off x="3586196" y="2621280"/>
            <a:ext cx="5010912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4A0B29F-5BB9-C9D9-5B99-0EC08BE70F06}"/>
              </a:ext>
            </a:extLst>
          </p:cNvPr>
          <p:cNvCxnSpPr>
            <a:cxnSpLocks/>
          </p:cNvCxnSpPr>
          <p:nvPr/>
        </p:nvCxnSpPr>
        <p:spPr>
          <a:xfrm flipH="1">
            <a:off x="8583168" y="2621280"/>
            <a:ext cx="2501108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0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5F6E02-8D6C-A9F3-1D2D-BCD8A82D32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" y="1338267"/>
            <a:ext cx="12167616" cy="41814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8A108E8-C83B-3CA2-9AD0-4C29E3BC10DE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27B259C-171F-A1FE-B3B1-C014C5BBBDA7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circle. </a:t>
              </a:r>
              <a:r>
                <a:rPr lang="en-US" b="1" dirty="0"/>
                <a:t>(WB Track 06)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xmlns="" id="{24FE1C90-950A-6B5D-041F-5A365E9F5BFD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sp>
        <p:nvSpPr>
          <p:cNvPr id="7" name="Arc 6">
            <a:extLst>
              <a:ext uri="{FF2B5EF4-FFF2-40B4-BE49-F238E27FC236}">
                <a16:creationId xmlns:a16="http://schemas.microsoft.com/office/drawing/2014/main" xmlns="" id="{D95A37D5-BD6A-3355-EE1F-CB79E422864A}"/>
              </a:ext>
            </a:extLst>
          </p:cNvPr>
          <p:cNvSpPr/>
          <p:nvPr/>
        </p:nvSpPr>
        <p:spPr>
          <a:xfrm>
            <a:off x="3793232" y="3621024"/>
            <a:ext cx="1656592" cy="1597152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RACK 06">
            <a:hlinkClick r:id="" action="ppaction://media"/>
            <a:extLst>
              <a:ext uri="{FF2B5EF4-FFF2-40B4-BE49-F238E27FC236}">
                <a16:creationId xmlns:a16="http://schemas.microsoft.com/office/drawing/2014/main" xmlns="" id="{42E7328A-52A4-7AF2-21A4-4648C1CBC2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58277" y="517497"/>
            <a:ext cx="487363" cy="487363"/>
          </a:xfrm>
          <a:prstGeom prst="rect">
            <a:avLst/>
          </a:pr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xmlns="" id="{F4E7D283-0B97-BC94-F7A8-AB806178833C}"/>
              </a:ext>
            </a:extLst>
          </p:cNvPr>
          <p:cNvSpPr/>
          <p:nvPr/>
        </p:nvSpPr>
        <p:spPr>
          <a:xfrm>
            <a:off x="6890000" y="3621024"/>
            <a:ext cx="1656592" cy="1597152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xmlns="" id="{798380A9-98A5-BC53-5B21-1E489C128C0B}"/>
              </a:ext>
            </a:extLst>
          </p:cNvPr>
          <p:cNvSpPr/>
          <p:nvPr/>
        </p:nvSpPr>
        <p:spPr>
          <a:xfrm>
            <a:off x="9986768" y="2023872"/>
            <a:ext cx="1656592" cy="1597152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C902636-B15D-0086-C05E-F95F82ACEE06}"/>
              </a:ext>
            </a:extLst>
          </p:cNvPr>
          <p:cNvSpPr/>
          <p:nvPr/>
        </p:nvSpPr>
        <p:spPr>
          <a:xfrm>
            <a:off x="10635420" y="5869671"/>
            <a:ext cx="1123284" cy="3356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1630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83F8F8-8D70-5A64-EEA6-AF778244AA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920" y="1328928"/>
            <a:ext cx="12448032" cy="39252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2A20C4D-7A2F-72A0-A33C-5A87685585BC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50C0ECE-9594-381C-CA7A-4E07505A1359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xmlns="" id="{1AEF9ECA-1AC0-2891-A010-3E0D01C6758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387C58-3BF9-A989-97C8-D99772C4BDCC}"/>
              </a:ext>
            </a:extLst>
          </p:cNvPr>
          <p:cNvSpPr/>
          <p:nvPr/>
        </p:nvSpPr>
        <p:spPr>
          <a:xfrm>
            <a:off x="5842581" y="3926632"/>
            <a:ext cx="1340027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old are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7DA2087-8FE4-F2C3-031F-E839577AEB47}"/>
              </a:ext>
            </a:extLst>
          </p:cNvPr>
          <p:cNvSpPr/>
          <p:nvPr/>
        </p:nvSpPr>
        <p:spPr>
          <a:xfrm>
            <a:off x="5549973" y="4567674"/>
            <a:ext cx="1340027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five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CE8FC69-C10E-AC4C-37D4-B5555DB40BC6}"/>
              </a:ext>
            </a:extLst>
          </p:cNvPr>
          <p:cNvSpPr/>
          <p:nvPr/>
        </p:nvSpPr>
        <p:spPr>
          <a:xfrm>
            <a:off x="9773067" y="3924958"/>
            <a:ext cx="1955637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FF0000"/>
                </a:solidFill>
              </a:rPr>
              <a:t>old are 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3C9483F-2E16-437A-B168-33FD26FB4631}"/>
              </a:ext>
            </a:extLst>
          </p:cNvPr>
          <p:cNvSpPr/>
          <p:nvPr/>
        </p:nvSpPr>
        <p:spPr>
          <a:xfrm>
            <a:off x="8968942" y="4577711"/>
            <a:ext cx="1340027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I’m ten</a:t>
            </a:r>
          </a:p>
        </p:txBody>
      </p:sp>
    </p:spTree>
    <p:extLst>
      <p:ext uri="{BB962C8B-B14F-4D97-AF65-F5344CB8AC3E}">
        <p14:creationId xmlns:p14="http://schemas.microsoft.com/office/powerpoint/2010/main" val="30356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10008639" cy="59009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01947"/>
            <a:ext cx="5192799" cy="53748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A455DA-3939-AED2-4292-825ACEA37395}"/>
              </a:ext>
            </a:extLst>
          </p:cNvPr>
          <p:cNvSpPr txBox="1"/>
          <p:nvPr/>
        </p:nvSpPr>
        <p:spPr>
          <a:xfrm>
            <a:off x="2003219" y="2732333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0BACD4-DD1B-7416-6B14-7E98CE2B73D6}"/>
              </a:ext>
            </a:extLst>
          </p:cNvPr>
          <p:cNvSpPr txBox="1"/>
          <p:nvPr/>
        </p:nvSpPr>
        <p:spPr>
          <a:xfrm>
            <a:off x="3596428" y="438834"/>
            <a:ext cx="517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Say and clap your hands.</a:t>
            </a:r>
            <a:endParaRPr lang="en-US" b="1" dirty="0"/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xmlns="" id="{0E7A34FC-9E94-500A-1748-95B4F3A10CD1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2" name="Rectangle: Beveled 41">
            <a:extLst>
              <a:ext uri="{FF2B5EF4-FFF2-40B4-BE49-F238E27FC236}">
                <a16:creationId xmlns:a16="http://schemas.microsoft.com/office/drawing/2014/main" xmlns="" id="{F337FF92-385B-AA15-1361-4F509349B2E1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3" name="Rectangle: Beveled 42">
            <a:extLst>
              <a:ext uri="{FF2B5EF4-FFF2-40B4-BE49-F238E27FC236}">
                <a16:creationId xmlns:a16="http://schemas.microsoft.com/office/drawing/2014/main" xmlns="" id="{88056DBD-BCAC-4DFB-4FCA-6090FDAA051E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4" name="Rectangle: Beveled 43">
            <a:extLst>
              <a:ext uri="{FF2B5EF4-FFF2-40B4-BE49-F238E27FC236}">
                <a16:creationId xmlns:a16="http://schemas.microsoft.com/office/drawing/2014/main" xmlns="" id="{590117E3-4B13-1557-6FA2-14C032D721CF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" name="Rectangle: Beveled 44">
            <a:extLst>
              <a:ext uri="{FF2B5EF4-FFF2-40B4-BE49-F238E27FC236}">
                <a16:creationId xmlns:a16="http://schemas.microsoft.com/office/drawing/2014/main" xmlns="" id="{6513071F-C452-7992-5EE8-FAE17B9CE609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6" name="Rectangle: Beveled 45">
            <a:extLst>
              <a:ext uri="{FF2B5EF4-FFF2-40B4-BE49-F238E27FC236}">
                <a16:creationId xmlns:a16="http://schemas.microsoft.com/office/drawing/2014/main" xmlns="" id="{05EFE036-8C76-04CD-A197-ADD49256C984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7" name="Rectangle: Beveled 46">
            <a:extLst>
              <a:ext uri="{FF2B5EF4-FFF2-40B4-BE49-F238E27FC236}">
                <a16:creationId xmlns:a16="http://schemas.microsoft.com/office/drawing/2014/main" xmlns="" id="{FB9918B3-D2E7-0446-2F54-0B3081FC203D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8" name="Rectangle: Beveled 47">
            <a:extLst>
              <a:ext uri="{FF2B5EF4-FFF2-40B4-BE49-F238E27FC236}">
                <a16:creationId xmlns:a16="http://schemas.microsoft.com/office/drawing/2014/main" xmlns="" id="{D96E9BC6-79EF-4875-1477-4A910A5D1834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9" name="Rectangle: Beveled 48">
            <a:extLst>
              <a:ext uri="{FF2B5EF4-FFF2-40B4-BE49-F238E27FC236}">
                <a16:creationId xmlns:a16="http://schemas.microsoft.com/office/drawing/2014/main" xmlns="" id="{25960094-E29B-5487-689B-EBD596AA6A44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0" name="Rectangle: Beveled 49">
            <a:extLst>
              <a:ext uri="{FF2B5EF4-FFF2-40B4-BE49-F238E27FC236}">
                <a16:creationId xmlns:a16="http://schemas.microsoft.com/office/drawing/2014/main" xmlns="" id="{E35A51F0-8BD7-1206-8595-8C1AA8F7AF82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1" name="Rectangle: Beveled 50">
            <a:extLst>
              <a:ext uri="{FF2B5EF4-FFF2-40B4-BE49-F238E27FC236}">
                <a16:creationId xmlns:a16="http://schemas.microsoft.com/office/drawing/2014/main" xmlns="" id="{D0CA0EE2-0848-828B-4AAB-8BE893CAA14B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2" name="Rectangle: Beveled 51">
            <a:extLst>
              <a:ext uri="{FF2B5EF4-FFF2-40B4-BE49-F238E27FC236}">
                <a16:creationId xmlns:a16="http://schemas.microsoft.com/office/drawing/2014/main" xmlns="" id="{719D91BF-423D-5987-98FB-60ED8595400E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3" name="Rectangle: Beveled 52">
            <a:extLst>
              <a:ext uri="{FF2B5EF4-FFF2-40B4-BE49-F238E27FC236}">
                <a16:creationId xmlns:a16="http://schemas.microsoft.com/office/drawing/2014/main" xmlns="" id="{9FABE870-A0B0-15AB-2979-97F1ADF59DEC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4" name="Rectangle: Beveled 53">
            <a:extLst>
              <a:ext uri="{FF2B5EF4-FFF2-40B4-BE49-F238E27FC236}">
                <a16:creationId xmlns:a16="http://schemas.microsoft.com/office/drawing/2014/main" xmlns="" id="{6932859F-9187-0E8E-805B-197E9DE417F4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5" name="Rectangle: Beveled 54">
            <a:extLst>
              <a:ext uri="{FF2B5EF4-FFF2-40B4-BE49-F238E27FC236}">
                <a16:creationId xmlns:a16="http://schemas.microsoft.com/office/drawing/2014/main" xmlns="" id="{2B8EEA17-71B2-45C4-D44E-CF092F0AD0C9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Rectangle: Beveled 55">
            <a:extLst>
              <a:ext uri="{FF2B5EF4-FFF2-40B4-BE49-F238E27FC236}">
                <a16:creationId xmlns:a16="http://schemas.microsoft.com/office/drawing/2014/main" xmlns="" id="{AC993B4F-A979-3A56-954C-326FA15B47FB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7" name="Rectangle: Beveled 56">
            <a:extLst>
              <a:ext uri="{FF2B5EF4-FFF2-40B4-BE49-F238E27FC236}">
                <a16:creationId xmlns:a16="http://schemas.microsoft.com/office/drawing/2014/main" xmlns="" id="{AF1661EE-DE42-02CA-A7DD-413D8579AE98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8" name="Rectangle: Beveled 57">
            <a:extLst>
              <a:ext uri="{FF2B5EF4-FFF2-40B4-BE49-F238E27FC236}">
                <a16:creationId xmlns:a16="http://schemas.microsoft.com/office/drawing/2014/main" xmlns="" id="{9DA4E982-1257-5BAD-9CD2-A9203CDE5AA7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9" name="Rectangle: Beveled 58">
            <a:extLst>
              <a:ext uri="{FF2B5EF4-FFF2-40B4-BE49-F238E27FC236}">
                <a16:creationId xmlns:a16="http://schemas.microsoft.com/office/drawing/2014/main" xmlns="" id="{9C55F863-983A-06ED-8256-940331F60602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0" name="Rectangle: Beveled 59">
            <a:extLst>
              <a:ext uri="{FF2B5EF4-FFF2-40B4-BE49-F238E27FC236}">
                <a16:creationId xmlns:a16="http://schemas.microsoft.com/office/drawing/2014/main" xmlns="" id="{8C2B47DF-94E0-AA09-51F3-28B662CB9498}"/>
              </a:ext>
            </a:extLst>
          </p:cNvPr>
          <p:cNvSpPr/>
          <p:nvPr/>
        </p:nvSpPr>
        <p:spPr>
          <a:xfrm>
            <a:off x="3943900" y="1524000"/>
            <a:ext cx="4480772" cy="4572000"/>
          </a:xfrm>
          <a:prstGeom prst="beve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026" name="Picture 2" descr="The words Great Job surrounded by a burst of colorful stars, communicating good praise for a project accomplished and successful goal attained">
            <a:extLst>
              <a:ext uri="{FF2B5EF4-FFF2-40B4-BE49-F238E27FC236}">
                <a16:creationId xmlns:a16="http://schemas.microsoft.com/office/drawing/2014/main" xmlns="" id="{688298EA-B0A1-7DE7-E2F8-2F00A40B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786" y="1085165"/>
            <a:ext cx="571500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9802368" cy="5876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2" y="1901234"/>
            <a:ext cx="1047292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one, two, three, four, five, six, seven, eight, nine, ten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How old are you?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I’m eight.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BEB33E-3209-FD93-D47F-B033F7013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912" y="487680"/>
            <a:ext cx="11326368" cy="5782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278A9F-8B62-319F-9062-660CB04EB9DD}"/>
              </a:ext>
            </a:extLst>
          </p:cNvPr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Enjoy your day!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7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xmlns="" id="{ABB48672-02BA-B1E8-0693-E70443F3D48D}"/>
              </a:ext>
            </a:extLst>
          </p:cNvPr>
          <p:cNvSpPr/>
          <p:nvPr/>
        </p:nvSpPr>
        <p:spPr>
          <a:xfrm>
            <a:off x="3743455" y="1118979"/>
            <a:ext cx="4705090" cy="462390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xmlns="" id="{AAF661AF-6EA1-7021-3A5A-2CB2C78EDFBA}"/>
              </a:ext>
            </a:extLst>
          </p:cNvPr>
          <p:cNvSpPr/>
          <p:nvPr/>
        </p:nvSpPr>
        <p:spPr>
          <a:xfrm>
            <a:off x="5640547" y="2975694"/>
            <a:ext cx="1306970" cy="1284418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xmlns="" id="{DC4C886A-2C37-D2BA-9EBC-B04B29E9330D}"/>
              </a:ext>
            </a:extLst>
          </p:cNvPr>
          <p:cNvGrpSpPr/>
          <p:nvPr/>
        </p:nvGrpSpPr>
        <p:grpSpPr>
          <a:xfrm>
            <a:off x="3542492" y="1036320"/>
            <a:ext cx="5065060" cy="4772572"/>
            <a:chOff x="2608119" y="84826"/>
            <a:chExt cx="6975762" cy="668834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xmlns="" id="{9E446AA7-061C-B82B-F9C8-86B23C8ABDFD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xmlns="" id="{F8C0EF24-38BB-E77D-D2DB-F5B5452E5962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xmlns="" id="{BBDEBEC8-CA38-C32C-A04C-0E6F8AC4B96D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xmlns="" id="{09422713-29A0-F4DB-DE19-C90560D0A02E}"/>
                </a:ext>
              </a:extLst>
            </p:cNvPr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xmlns="" id="{E9B7EA51-FE57-B50C-69D9-9C29DB3CE366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xmlns="" id="{9A8E2334-A60B-AF5B-D7D3-69690BF8CFF4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xmlns="" id="{6A39BC20-B70C-35EA-1401-566A80A94230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6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xmlns="" id="{8B07CC03-DEC3-5166-7AAD-71942170A3CF}"/>
                </a:ext>
              </a:extLst>
            </p:cNvPr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xmlns="" id="{048E7B53-6304-ED1A-10DD-94302A700B03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xmlns="" id="{A1F60292-267D-92B1-F5D2-F19DD2D18C44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xmlns="" id="{5708D6F4-2A1B-78C7-28CE-212B6AB4C8F7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xmlns="" id="{BD53DDCC-A091-9294-545D-606B19E92DB2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xmlns="" id="{3D67A11B-0DA1-537C-9BE3-13A56C3C2F48}"/>
              </a:ext>
            </a:extLst>
          </p:cNvPr>
          <p:cNvGrpSpPr/>
          <p:nvPr/>
        </p:nvGrpSpPr>
        <p:grpSpPr>
          <a:xfrm>
            <a:off x="5442515" y="2766598"/>
            <a:ext cx="1306970" cy="1284418"/>
            <a:chOff x="5196000" y="2529000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xmlns="" id="{5C6EBF1E-5EA0-E277-984A-7C7A70BDCD61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xmlns="" id="{6FF0BBB8-0834-FFB4-3F80-A9AD1FD16BF6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xmlns="" id="{92384480-F163-5B1F-9DCE-274E18DC7D61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xmlns="" id="{49C11FFC-0519-C8CA-D065-DC68C612CD5E}"/>
              </a:ext>
            </a:extLst>
          </p:cNvPr>
          <p:cNvSpPr/>
          <p:nvPr/>
        </p:nvSpPr>
        <p:spPr>
          <a:xfrm rot="10800000">
            <a:off x="5813682" y="726376"/>
            <a:ext cx="522786" cy="513768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0" name="Heptagon 29">
            <a:hlinkClick r:id="rId2" action="ppaction://hlinksldjump"/>
            <a:extLst>
              <a:ext uri="{FF2B5EF4-FFF2-40B4-BE49-F238E27FC236}">
                <a16:creationId xmlns:a16="http://schemas.microsoft.com/office/drawing/2014/main" xmlns="" id="{E0DF12BA-801A-8B15-599A-1327C86149FF}"/>
              </a:ext>
            </a:extLst>
          </p:cNvPr>
          <p:cNvSpPr/>
          <p:nvPr/>
        </p:nvSpPr>
        <p:spPr>
          <a:xfrm>
            <a:off x="662121" y="1118979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1</a:t>
            </a:r>
          </a:p>
        </p:txBody>
      </p:sp>
      <p:sp>
        <p:nvSpPr>
          <p:cNvPr id="31" name="Heptagon 30">
            <a:hlinkClick r:id="rId3" action="ppaction://hlinksldjump"/>
            <a:extLst>
              <a:ext uri="{FF2B5EF4-FFF2-40B4-BE49-F238E27FC236}">
                <a16:creationId xmlns:a16="http://schemas.microsoft.com/office/drawing/2014/main" xmlns="" id="{E4EC2D34-99B3-7FB9-6ED5-CBEDAF88AC6B}"/>
              </a:ext>
            </a:extLst>
          </p:cNvPr>
          <p:cNvSpPr/>
          <p:nvPr/>
        </p:nvSpPr>
        <p:spPr>
          <a:xfrm>
            <a:off x="686006" y="2991680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2</a:t>
            </a:r>
          </a:p>
        </p:txBody>
      </p:sp>
      <p:sp>
        <p:nvSpPr>
          <p:cNvPr id="32" name="Heptagon 31">
            <a:hlinkClick r:id="rId4" action="ppaction://hlinksldjump"/>
            <a:extLst>
              <a:ext uri="{FF2B5EF4-FFF2-40B4-BE49-F238E27FC236}">
                <a16:creationId xmlns:a16="http://schemas.microsoft.com/office/drawing/2014/main" xmlns="" id="{587864ED-DB33-1725-A647-D8654B89D201}"/>
              </a:ext>
            </a:extLst>
          </p:cNvPr>
          <p:cNvSpPr/>
          <p:nvPr/>
        </p:nvSpPr>
        <p:spPr>
          <a:xfrm>
            <a:off x="701094" y="4864382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3</a:t>
            </a:r>
          </a:p>
        </p:txBody>
      </p:sp>
      <p:sp>
        <p:nvSpPr>
          <p:cNvPr id="33" name="Heptagon 32">
            <a:hlinkClick r:id="rId5" action="ppaction://hlinksldjump"/>
            <a:extLst>
              <a:ext uri="{FF2B5EF4-FFF2-40B4-BE49-F238E27FC236}">
                <a16:creationId xmlns:a16="http://schemas.microsoft.com/office/drawing/2014/main" xmlns="" id="{45BE6051-C26B-790F-8EDD-C06F90E49420}"/>
              </a:ext>
            </a:extLst>
          </p:cNvPr>
          <p:cNvSpPr/>
          <p:nvPr/>
        </p:nvSpPr>
        <p:spPr>
          <a:xfrm>
            <a:off x="10174247" y="1118979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4</a:t>
            </a:r>
          </a:p>
        </p:txBody>
      </p:sp>
      <p:sp>
        <p:nvSpPr>
          <p:cNvPr id="34" name="Heptagon 33">
            <a:hlinkClick r:id="rId6" action="ppaction://hlinksldjump"/>
            <a:extLst>
              <a:ext uri="{FF2B5EF4-FFF2-40B4-BE49-F238E27FC236}">
                <a16:creationId xmlns:a16="http://schemas.microsoft.com/office/drawing/2014/main" xmlns="" id="{55D14F61-978C-B316-B6F8-907B70AAA76A}"/>
              </a:ext>
            </a:extLst>
          </p:cNvPr>
          <p:cNvSpPr/>
          <p:nvPr/>
        </p:nvSpPr>
        <p:spPr>
          <a:xfrm>
            <a:off x="10198132" y="2991680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5</a:t>
            </a:r>
          </a:p>
        </p:txBody>
      </p:sp>
      <p:sp>
        <p:nvSpPr>
          <p:cNvPr id="35" name="Heptagon 34">
            <a:hlinkClick r:id="rId7" action="ppaction://hlinksldjump"/>
            <a:extLst>
              <a:ext uri="{FF2B5EF4-FFF2-40B4-BE49-F238E27FC236}">
                <a16:creationId xmlns:a16="http://schemas.microsoft.com/office/drawing/2014/main" xmlns="" id="{2E809B3E-C2EA-1C20-C527-1832378D6956}"/>
              </a:ext>
            </a:extLst>
          </p:cNvPr>
          <p:cNvSpPr/>
          <p:nvPr/>
        </p:nvSpPr>
        <p:spPr>
          <a:xfrm>
            <a:off x="10213220" y="4864382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6</a:t>
            </a:r>
          </a:p>
        </p:txBody>
      </p:sp>
      <p:sp>
        <p:nvSpPr>
          <p:cNvPr id="36" name="TextBox 35">
            <a:hlinkClick r:id="rId8" action="ppaction://hlinksldjump"/>
            <a:extLst>
              <a:ext uri="{FF2B5EF4-FFF2-40B4-BE49-F238E27FC236}">
                <a16:creationId xmlns:a16="http://schemas.microsoft.com/office/drawing/2014/main" xmlns="" id="{D263FF72-1362-8E2D-6C63-C5E0E510AE67}"/>
              </a:ext>
            </a:extLst>
          </p:cNvPr>
          <p:cNvSpPr txBox="1"/>
          <p:nvPr/>
        </p:nvSpPr>
        <p:spPr>
          <a:xfrm>
            <a:off x="5140228" y="5776260"/>
            <a:ext cx="195089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/>
              </a:rPr>
              <a:t>Next Part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32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0FAAB1-FA12-16D4-91FB-4B754BB3927B}"/>
              </a:ext>
            </a:extLst>
          </p:cNvPr>
          <p:cNvSpPr txBox="1"/>
          <p:nvPr/>
        </p:nvSpPr>
        <p:spPr>
          <a:xfrm>
            <a:off x="4186671" y="309032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color is it?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801202-BF23-76B1-8EAE-0D2ED38E57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1170432"/>
            <a:ext cx="5059680" cy="5011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A811FADD-B43E-E1B6-341E-256E3BBC9DFB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0FAAB1-FA12-16D4-91FB-4B754BB3927B}"/>
              </a:ext>
            </a:extLst>
          </p:cNvPr>
          <p:cNvSpPr txBox="1"/>
          <p:nvPr/>
        </p:nvSpPr>
        <p:spPr>
          <a:xfrm>
            <a:off x="4186672" y="406568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Say and do.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25F57F-9BB8-EBF8-A287-E1A224E1EC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59" y="1052899"/>
            <a:ext cx="5059681" cy="5141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09ADA1BA-F8A0-0738-7B9C-1BA156FB979B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0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7EB7EE-17CE-E944-DF17-86436D05F0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743" y="1052899"/>
            <a:ext cx="5192513" cy="5104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35F5BB-048C-C197-290C-B2E3431DF366}"/>
              </a:ext>
            </a:extLst>
          </p:cNvPr>
          <p:cNvSpPr txBox="1"/>
          <p:nvPr/>
        </p:nvSpPr>
        <p:spPr>
          <a:xfrm>
            <a:off x="4186672" y="406568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Say and do.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20A900-786E-4804-92F3-D8258042EC0A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1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F370A5-1722-34B2-AD1D-3138E5A96F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59" y="1150435"/>
            <a:ext cx="5059681" cy="5011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3301AA2-598B-6B6C-7EE8-B67A7303B71F}"/>
              </a:ext>
            </a:extLst>
          </p:cNvPr>
          <p:cNvSpPr txBox="1"/>
          <p:nvPr/>
        </p:nvSpPr>
        <p:spPr>
          <a:xfrm>
            <a:off x="4186672" y="406568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Say and do.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B230ADF1-3DE2-7357-975A-BC950298DC3A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3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0FAAB1-FA12-16D4-91FB-4B754BB3927B}"/>
              </a:ext>
            </a:extLst>
          </p:cNvPr>
          <p:cNvSpPr txBox="1"/>
          <p:nvPr/>
        </p:nvSpPr>
        <p:spPr>
          <a:xfrm>
            <a:off x="3848984" y="406568"/>
            <a:ext cx="449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What’s your name?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021F9A-0C25-AE66-3837-52F317FCF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121" y="1162627"/>
            <a:ext cx="3921758" cy="5011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62156125-0796-D069-CFD5-8710E2076BF7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9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13814</TotalTime>
  <Words>825</Words>
  <Application>Microsoft Office PowerPoint</Application>
  <PresentationFormat>Custom</PresentationFormat>
  <Paragraphs>252</Paragraphs>
  <Slides>33</Slides>
  <Notes>17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335</cp:revision>
  <dcterms:created xsi:type="dcterms:W3CDTF">2020-12-08T03:17:05Z</dcterms:created>
  <dcterms:modified xsi:type="dcterms:W3CDTF">2022-09-06T13:40:40Z</dcterms:modified>
</cp:coreProperties>
</file>