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84" r:id="rId3"/>
    <p:sldId id="286" r:id="rId4"/>
    <p:sldId id="288" r:id="rId5"/>
    <p:sldId id="289" r:id="rId6"/>
    <p:sldId id="290" r:id="rId7"/>
    <p:sldId id="29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charset="0"/>
      <p:regular r:id="rId23"/>
      <p:italic r:id="rId24"/>
    </p:embeddedFont>
    <p:embeddedFont>
      <p:font typeface="宋体" pitchFamily="2" charset="-122"/>
      <p:regular r:id="rId25"/>
    </p:embeddedFont>
    <p:embeddedFont>
      <p:font typeface="Love Craft" charset="0"/>
      <p:regular r:id="rId26"/>
      <p:italic r:id="rId27"/>
    </p:embeddedFont>
    <p:embeddedFont>
      <p:font typeface="Arial Black" pitchFamily="34" charset="0"/>
      <p:bold r:id="rId28"/>
    </p:embeddedFont>
    <p:embeddedFont>
      <p:font typeface="Tahoma" pitchFamily="34" charset="0"/>
      <p:regular r:id="rId29"/>
      <p:bold r:id="rId30"/>
    </p:embeddedFont>
    <p:embeddedFont>
      <p:font typeface="Comic Sans MS" pitchFamily="66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AF3FF"/>
    <a:srgbClr val="0A8E3A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50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4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9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5.png"/><Relationship Id="rId5" Type="http://schemas.openxmlformats.org/officeDocument/2006/relationships/image" Target="../media/image33.jpeg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1.wav"/><Relationship Id="rId7" Type="http://schemas.openxmlformats.org/officeDocument/2006/relationships/image" Target="../media/image3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image" Target="../media/image33.jpeg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1.wav"/><Relationship Id="rId7" Type="http://schemas.openxmlformats.org/officeDocument/2006/relationships/image" Target="../media/image3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40.jpeg"/><Relationship Id="rId5" Type="http://schemas.openxmlformats.org/officeDocument/2006/relationships/image" Target="../media/image33.jpeg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4.wav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9.wav"/><Relationship Id="rId3" Type="http://schemas.openxmlformats.org/officeDocument/2006/relationships/tags" Target="../tags/tag1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5" Type="http://schemas.openxmlformats.org/officeDocument/2006/relationships/image" Target="../media/image30.png"/><Relationship Id="rId2" Type="http://schemas.openxmlformats.org/officeDocument/2006/relationships/audio" Target="../media/audio9.wav"/><Relationship Id="rId16" Type="http://schemas.openxmlformats.org/officeDocument/2006/relationships/image" Target="../media/image25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24" Type="http://schemas.microsoft.com/office/2007/relationships/hdphoto" Target="../media/hdphoto2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10" Type="http://schemas.openxmlformats.org/officeDocument/2006/relationships/slide" Target="slide13.xml"/><Relationship Id="rId19" Type="http://schemas.openxmlformats.org/officeDocument/2006/relationships/image" Target="../media/image15.png"/><Relationship Id="rId4" Type="http://schemas.openxmlformats.org/officeDocument/2006/relationships/slide" Target="slide11.xml"/><Relationship Id="rId9" Type="http://schemas.openxmlformats.org/officeDocument/2006/relationships/image" Target="../media/image21.png"/><Relationship Id="rId14" Type="http://schemas.openxmlformats.org/officeDocument/2006/relationships/slide" Target="slide15.xml"/><Relationship Id="rId2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9" y="1183102"/>
            <a:ext cx="1909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3" name="Mspham-0936082789"/>
          <p:cNvSpPr txBox="1"/>
          <p:nvPr/>
        </p:nvSpPr>
        <p:spPr>
          <a:xfrm>
            <a:off x="4825460" y="5138927"/>
            <a:ext cx="2541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4" name="Mspham-0936082789"/>
          <p:cNvSpPr txBox="1"/>
          <p:nvPr/>
        </p:nvSpPr>
        <p:spPr>
          <a:xfrm>
            <a:off x="1335979" y="2303587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What do you </a:t>
            </a:r>
          </a:p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like doing?</a:t>
            </a: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0936082789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5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2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8" y="1606316"/>
            <a:ext cx="3409951" cy="2488805"/>
          </a:xfrm>
          <a:prstGeom prst="ellipse">
            <a:avLst/>
          </a:prstGeom>
        </p:spPr>
      </p:pic>
      <p:pic>
        <p:nvPicPr>
          <p:cNvPr id="5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7" y="2400768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8" y="3169083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10615619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swimming.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50"/>
            <a:ext cx="3703867" cy="2477095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swim.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15799" y="3957548"/>
            <a:ext cx="3715292" cy="2474294"/>
            <a:chOff x="8115799" y="3957548"/>
            <a:chExt cx="3715292" cy="247429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15799" y="487407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go swimming.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7" y="4042219"/>
            <a:ext cx="854803" cy="854803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9" y="4090621"/>
            <a:ext cx="837291" cy="847141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20"/>
            <a:ext cx="837291" cy="847141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7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4" y="2508812"/>
              <a:ext cx="5544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hobby?</a:t>
              </a:r>
            </a:p>
          </p:txBody>
        </p:sp>
      </p:grpSp>
      <p:pic>
        <p:nvPicPr>
          <p:cNvPr id="1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7" y="2400768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42258" y="3169083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19" name="Oval 18">
            <a:hlinkClick r:id="rId10" action="ppaction://hlinksldjump"/>
          </p:cNvPr>
          <p:cNvSpPr/>
          <p:nvPr/>
        </p:nvSpPr>
        <p:spPr>
          <a:xfrm>
            <a:off x="10615619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t="2334" r="14024" b="10854"/>
          <a:stretch/>
        </p:blipFill>
        <p:spPr>
          <a:xfrm>
            <a:off x="4437446" y="1044142"/>
            <a:ext cx="2033117" cy="1461871"/>
          </a:xfrm>
          <a:prstGeom prst="roundRect">
            <a:avLst>
              <a:gd name="adj" fmla="val 7461"/>
            </a:avLst>
          </a:prstGeom>
        </p:spPr>
      </p:pic>
    </p:spTree>
    <p:extLst>
      <p:ext uri="{BB962C8B-B14F-4D97-AF65-F5344CB8AC3E}">
        <p14:creationId xmlns:p14="http://schemas.microsoft.com/office/powerpoint/2010/main" val="2290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collect stamps.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50"/>
            <a:ext cx="3703867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collecting stamps.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6" y="3957548"/>
            <a:ext cx="3718729" cy="2474294"/>
            <a:chOff x="8127225" y="3957548"/>
            <a:chExt cx="3718729" cy="2474294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42087" y="487593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to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collecting stamps.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5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9" y="4090621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8"/>
            <a:ext cx="837291" cy="847141"/>
          </a:xfrm>
          <a:prstGeom prst="ellipse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859457" y="-1907838"/>
            <a:ext cx="8355983" cy="5951201"/>
            <a:chOff x="859455" y="-1907838"/>
            <a:chExt cx="8355983" cy="5951201"/>
          </a:xfrm>
        </p:grpSpPr>
        <p:pic>
          <p:nvPicPr>
            <p:cNvPr id="50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59455" y="2788888"/>
              <a:ext cx="74794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hobby?</a:t>
              </a:r>
            </a:p>
          </p:txBody>
        </p:sp>
      </p:grpSp>
      <p:pic>
        <p:nvPicPr>
          <p:cNvPr id="52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7" y="2400768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742258" y="3169083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54" name="Oval 53">
            <a:hlinkClick r:id="rId10" action="ppaction://hlinksldjump"/>
          </p:cNvPr>
          <p:cNvSpPr/>
          <p:nvPr/>
        </p:nvSpPr>
        <p:spPr>
          <a:xfrm>
            <a:off x="10615619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61" y="859304"/>
            <a:ext cx="2183859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0401" y="3999201"/>
            <a:ext cx="3579163" cy="2390988"/>
            <a:chOff x="450402" y="3999201"/>
            <a:chExt cx="3579162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0402" y="493649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photos.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59" y="3957548"/>
            <a:ext cx="3703868" cy="2474294"/>
            <a:chOff x="4226459" y="3957548"/>
            <a:chExt cx="3703868" cy="2474294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6459" y="4863341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taking photos.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3" y="3957550"/>
            <a:ext cx="3703868" cy="2477095"/>
            <a:chOff x="8127223" y="3957548"/>
            <a:chExt cx="3703868" cy="2477095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taking photos.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400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40" y="3974613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8"/>
            <a:ext cx="837291" cy="847141"/>
          </a:xfrm>
          <a:prstGeom prst="ellipse">
            <a:avLst/>
          </a:prstGeom>
        </p:spPr>
      </p:pic>
      <p:pic>
        <p:nvPicPr>
          <p:cNvPr id="35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975" b="6789"/>
          <a:stretch/>
        </p:blipFill>
        <p:spPr>
          <a:xfrm>
            <a:off x="1400177" y="-1907838"/>
            <a:ext cx="7815263" cy="5951201"/>
          </a:xfrm>
          <a:prstGeom prst="rect">
            <a:avLst/>
          </a:prstGeom>
        </p:spPr>
      </p:pic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7" y="2400768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8" y="3169083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9" name="Oval 38">
            <a:hlinkClick r:id="rId10" action="ppaction://hlinksldjump"/>
          </p:cNvPr>
          <p:cNvSpPr/>
          <p:nvPr/>
        </p:nvSpPr>
        <p:spPr>
          <a:xfrm>
            <a:off x="10615619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555040" y="1559769"/>
            <a:ext cx="441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4825" y="1257982"/>
            <a:ext cx="2229035" cy="22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ride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 bike.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18626" y="3957548"/>
            <a:ext cx="3811703" cy="2474294"/>
            <a:chOff x="4118624" y="3957548"/>
            <a:chExt cx="3811703" cy="2474294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18624" y="4793025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riding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 bike.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15799" y="3957548"/>
            <a:ext cx="3715292" cy="2474294"/>
            <a:chOff x="8115799" y="3957548"/>
            <a:chExt cx="3715292" cy="2474294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5799" y="485118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riding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 bike.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400"/>
            <a:ext cx="854803" cy="854803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40" y="3974613"/>
            <a:ext cx="837291" cy="847141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8"/>
            <a:ext cx="837291" cy="84714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400177" y="-1907838"/>
            <a:ext cx="7815263" cy="5951201"/>
            <a:chOff x="1400175" y="-1907838"/>
            <a:chExt cx="7815263" cy="5951201"/>
          </a:xfrm>
        </p:grpSpPr>
        <p:pic>
          <p:nvPicPr>
            <p:cNvPr id="33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151960" y="1442303"/>
              <a:ext cx="39662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 doing?</a:t>
              </a:r>
            </a:p>
          </p:txBody>
        </p:sp>
      </p:grpSp>
      <p:pic>
        <p:nvPicPr>
          <p:cNvPr id="35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7" y="2400768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42258" y="3169083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7" name="Oval 36">
            <a:hlinkClick r:id="rId10" action="ppaction://hlinksldjump"/>
          </p:cNvPr>
          <p:cNvSpPr/>
          <p:nvPr/>
        </p:nvSpPr>
        <p:spPr>
          <a:xfrm>
            <a:off x="10615619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6187" y="1316416"/>
            <a:ext cx="3262060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744" y="3999201"/>
            <a:ext cx="3594821" cy="2390988"/>
            <a:chOff x="434743" y="3999201"/>
            <a:chExt cx="3594821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4743" y="4881516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do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like doing?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50"/>
            <a:ext cx="3703867" cy="2477095"/>
            <a:chOff x="4226461" y="3957548"/>
            <a:chExt cx="3703866" cy="2477095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do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like 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3" y="3957550"/>
            <a:ext cx="3703868" cy="2477095"/>
            <a:chOff x="8127223" y="3957548"/>
            <a:chExt cx="3703868" cy="2477095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are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7" y="4042219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9" y="4090621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20"/>
            <a:ext cx="837291" cy="847141"/>
          </a:xfrm>
          <a:prstGeom prst="ellipse">
            <a:avLst/>
          </a:prstGeom>
        </p:spPr>
      </p:pic>
      <p:pic>
        <p:nvPicPr>
          <p:cNvPr id="35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975" b="6789"/>
          <a:stretch/>
        </p:blipFill>
        <p:spPr>
          <a:xfrm>
            <a:off x="1400177" y="-1907838"/>
            <a:ext cx="7815263" cy="5951201"/>
          </a:xfrm>
          <a:prstGeom prst="rect">
            <a:avLst/>
          </a:prstGeom>
        </p:spPr>
      </p:pic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7" y="2400768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8" y="3169083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9" name="Oval 38">
            <a:hlinkClick r:id="rId10" action="ppaction://hlinksldjump"/>
          </p:cNvPr>
          <p:cNvSpPr/>
          <p:nvPr/>
        </p:nvSpPr>
        <p:spPr>
          <a:xfrm>
            <a:off x="10615619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56476" y="91992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I like dancing.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4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75" y="1689362"/>
            <a:ext cx="2183859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0401" y="3999201"/>
            <a:ext cx="3579163" cy="2390988"/>
            <a:chOff x="450401" y="3999201"/>
            <a:chExt cx="3579163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0401" y="49060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is your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like doing?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50"/>
            <a:ext cx="3703867" cy="2477095"/>
            <a:chOff x="4226461" y="3957548"/>
            <a:chExt cx="3703866" cy="2477095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is your 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5" y="3957548"/>
            <a:ext cx="3703867" cy="2474294"/>
            <a:chOff x="8127224" y="3957548"/>
            <a:chExt cx="3703867" cy="2474294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4" y="4917836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do your 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5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9" y="4090621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8"/>
            <a:ext cx="837291" cy="847141"/>
          </a:xfrm>
          <a:prstGeom prst="ellipse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400177" y="-1907838"/>
            <a:ext cx="7815263" cy="5951201"/>
            <a:chOff x="1400175" y="-1907838"/>
            <a:chExt cx="7815263" cy="5951201"/>
          </a:xfrm>
        </p:grpSpPr>
        <p:pic>
          <p:nvPicPr>
            <p:cNvPr id="3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06480" y="1667942"/>
              <a:ext cx="4010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</a:rPr>
                <a:t>I like flying a kite. 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7" y="2400768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8" y="3169083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9" name="Oval 38">
            <a:hlinkClick r:id="rId10" action="ppaction://hlinksldjump"/>
          </p:cNvPr>
          <p:cNvSpPr/>
          <p:nvPr/>
        </p:nvSpPr>
        <p:spPr>
          <a:xfrm>
            <a:off x="10615619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43" y="1359268"/>
            <a:ext cx="2183859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785221" y="389677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26" t="12884" r="19848" b="12219"/>
          <a:stretch/>
        </p:blipFill>
        <p:spPr>
          <a:xfrm>
            <a:off x="884809" y="1823757"/>
            <a:ext cx="10356395" cy="2639028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129" y="2278447"/>
            <a:ext cx="438919" cy="431724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518" y="3654573"/>
            <a:ext cx="438919" cy="4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055" y="808299"/>
            <a:ext cx="9968792" cy="5604078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919533" y="373464"/>
            <a:ext cx="4498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circle. Then say aloud</a:t>
            </a:r>
          </a:p>
        </p:txBody>
      </p:sp>
      <p:pic>
        <p:nvPicPr>
          <p:cNvPr id="4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3" y="974748"/>
            <a:ext cx="438919" cy="431724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3" y="2341821"/>
            <a:ext cx="438919" cy="431724"/>
          </a:xfrm>
          <a:prstGeom prst="rect">
            <a:avLst/>
          </a:prstGeom>
        </p:spPr>
      </p:pic>
      <p:pic>
        <p:nvPicPr>
          <p:cNvPr id="6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3" y="3740660"/>
            <a:ext cx="438919" cy="431724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1" y="5139499"/>
            <a:ext cx="438919" cy="431724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879" y="376575"/>
            <a:ext cx="438919" cy="4317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44422" y="1511930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60699" y="2895253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7575" y="4313745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53851" y="5697068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4 - Unit 7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59" y="1096416"/>
            <a:ext cx="9114863" cy="5127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873" y="378511"/>
            <a:ext cx="9740436" cy="6166901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6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C033DE49-A6FA-4F92-A4F7-AED5B4D25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5033" y="5481096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74543C8A-1601-433E-A715-C3C0A98FA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383" y="478254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66442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3 - 3 Let's chan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83"/>
          <a:stretch/>
        </p:blipFill>
        <p:spPr>
          <a:xfrm>
            <a:off x="1367691" y="694481"/>
            <a:ext cx="9661196" cy="5845216"/>
          </a:xfrm>
          <a:prstGeom prst="roundRect">
            <a:avLst>
              <a:gd name="adj" fmla="val 8538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80" y="3360615"/>
            <a:ext cx="7053683" cy="2816596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714851" y="406072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39386" y="5109302"/>
            <a:ext cx="236295" cy="362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891" y="3458424"/>
            <a:ext cx="1088920" cy="642796"/>
          </a:xfrm>
          <a:prstGeom prst="rect">
            <a:avLst/>
          </a:prstGeom>
        </p:spPr>
      </p:pic>
      <p:pic>
        <p:nvPicPr>
          <p:cNvPr id="14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00" y="3961066"/>
            <a:ext cx="3354667" cy="683363"/>
          </a:xfrm>
          <a:prstGeom prst="rect">
            <a:avLst/>
          </a:prstGeom>
        </p:spPr>
      </p:pic>
      <p:pic>
        <p:nvPicPr>
          <p:cNvPr id="1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360" y="4455854"/>
            <a:ext cx="2657553" cy="683363"/>
          </a:xfrm>
          <a:prstGeom prst="rect">
            <a:avLst/>
          </a:prstGeom>
        </p:spPr>
      </p:pic>
      <p:pic>
        <p:nvPicPr>
          <p:cNvPr id="16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980" y="4950642"/>
            <a:ext cx="2657553" cy="683363"/>
          </a:xfrm>
          <a:prstGeom prst="rect">
            <a:avLst/>
          </a:prstGeom>
        </p:spPr>
      </p:pic>
      <p:pic>
        <p:nvPicPr>
          <p:cNvPr id="17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303" y="5449059"/>
            <a:ext cx="2034217" cy="6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5" y="390467"/>
            <a:ext cx="6064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Add your photo and write a reply email to Mai.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03" y="1028117"/>
            <a:ext cx="10565723" cy="5222212"/>
          </a:xfrm>
          <a:prstGeom prst="roundRect">
            <a:avLst>
              <a:gd name="adj" fmla="val 12456"/>
            </a:avLst>
          </a:prstGeom>
        </p:spPr>
      </p:pic>
    </p:spTree>
    <p:extLst>
      <p:ext uri="{BB962C8B-B14F-4D97-AF65-F5344CB8AC3E}">
        <p14:creationId xmlns:p14="http://schemas.microsoft.com/office/powerpoint/2010/main" val="207284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753" y="1789255"/>
            <a:ext cx="5973503" cy="4773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0925" y="835150"/>
            <a:ext cx="9340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3720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things that you like (e.g. stickers, stamps, candy wrappers) and show them to your classmates.</a:t>
            </a:r>
            <a:endParaRPr lang="en-US" sz="2800" b="0" i="0">
              <a:solidFill>
                <a:srgbClr val="3720E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7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7622332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5" cy="671931"/>
          </a:xfrm>
          <a:prstGeom prst="rect">
            <a:avLst/>
          </a:prstGeom>
        </p:spPr>
      </p:pic>
      <p:pic>
        <p:nvPicPr>
          <p:cNvPr id="6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2" y="1130523"/>
            <a:ext cx="1276941" cy="1275345"/>
          </a:xfrm>
          <a:prstGeom prst="rect">
            <a:avLst/>
          </a:prstGeom>
        </p:spPr>
      </p:pic>
      <p:pic>
        <p:nvPicPr>
          <p:cNvPr id="7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7644932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5"/>
            <a:ext cx="610475" cy="671931"/>
          </a:xfrm>
          <a:prstGeom prst="rect">
            <a:avLst/>
          </a:prstGeom>
        </p:spPr>
      </p:pic>
      <p:pic>
        <p:nvPicPr>
          <p:cNvPr id="12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7"/>
            <a:ext cx="1276941" cy="1275345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1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49193" y="5804527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Oval 15">
            <a:hlinkClick r:id="" action="ppaction://hlinkshowjump?jump=nextslide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6" y="-36889"/>
            <a:ext cx="12266215" cy="6894889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858176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709838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557947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394786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230014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" name="5-Point Star 6"/>
          <p:cNvSpPr/>
          <p:nvPr/>
        </p:nvSpPr>
        <p:spPr>
          <a:xfrm>
            <a:off x="1735516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587176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5-Point Star 8"/>
          <p:cNvSpPr/>
          <p:nvPr/>
        </p:nvSpPr>
        <p:spPr>
          <a:xfrm>
            <a:off x="5435286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272124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9107352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2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47" y="1734711"/>
            <a:ext cx="1371600" cy="1371600"/>
          </a:xfrm>
          <a:prstGeom prst="rect">
            <a:avLst/>
          </a:prstGeom>
        </p:spPr>
      </p:pic>
      <p:pic>
        <p:nvPicPr>
          <p:cNvPr id="23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07" y="1734711"/>
            <a:ext cx="1371600" cy="1371600"/>
          </a:xfrm>
          <a:prstGeom prst="rect">
            <a:avLst/>
          </a:prstGeom>
        </p:spPr>
      </p:pic>
      <p:pic>
        <p:nvPicPr>
          <p:cNvPr id="24" name="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16" y="1734711"/>
            <a:ext cx="1371600" cy="1371600"/>
          </a:xfrm>
          <a:prstGeom prst="rect">
            <a:avLst/>
          </a:prstGeom>
        </p:spPr>
      </p:pic>
      <p:pic>
        <p:nvPicPr>
          <p:cNvPr id="25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55" y="1734711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87" y="3559462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55" y="3559462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95" y="3559462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12" y="3559462"/>
            <a:ext cx="1374825" cy="1371600"/>
          </a:xfrm>
          <a:prstGeom prst="rect">
            <a:avLst/>
          </a:prstGeom>
        </p:spPr>
      </p:pic>
      <p:pic>
        <p:nvPicPr>
          <p:cNvPr id="39" name="BOM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57" y="3999676"/>
            <a:ext cx="610475" cy="671931"/>
          </a:xfrm>
          <a:prstGeom prst="rect">
            <a:avLst/>
          </a:prstGeom>
        </p:spPr>
      </p:pic>
      <p:pic>
        <p:nvPicPr>
          <p:cNvPr id="40" name="no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24" y="3724299"/>
            <a:ext cx="1276941" cy="1275345"/>
          </a:xfrm>
          <a:prstGeom prst="rect">
            <a:avLst/>
          </a:prstGeom>
        </p:spPr>
      </p:pic>
      <p:pic>
        <p:nvPicPr>
          <p:cNvPr id="42" name="BOM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251" y="2174925"/>
            <a:ext cx="610475" cy="671931"/>
          </a:xfrm>
          <a:prstGeom prst="rect">
            <a:avLst/>
          </a:prstGeom>
        </p:spPr>
      </p:pic>
      <p:pic>
        <p:nvPicPr>
          <p:cNvPr id="43" name="no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19" y="1899548"/>
            <a:ext cx="1276941" cy="1275345"/>
          </a:xfrm>
          <a:prstGeom prst="rect">
            <a:avLst/>
          </a:prstGeom>
        </p:spPr>
      </p:pic>
      <p:pic>
        <p:nvPicPr>
          <p:cNvPr id="46" name="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47" y="3559462"/>
            <a:ext cx="1371600" cy="1371600"/>
          </a:xfrm>
          <a:prstGeom prst="rect">
            <a:avLst/>
          </a:prstGeom>
        </p:spPr>
      </p:pic>
      <p:pic>
        <p:nvPicPr>
          <p:cNvPr id="51" name="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83" y="1734711"/>
            <a:ext cx="1371600" cy="1371600"/>
          </a:xfrm>
          <a:prstGeom prst="rect">
            <a:avLst/>
          </a:prstGeom>
        </p:spPr>
      </p:pic>
      <p:pic>
        <p:nvPicPr>
          <p:cNvPr id="5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63529" y="6322259"/>
            <a:ext cx="278563" cy="274320"/>
          </a:xfrm>
          <a:prstGeom prst="rect">
            <a:avLst/>
          </a:prstGeom>
        </p:spPr>
      </p:pic>
      <p:sp>
        <p:nvSpPr>
          <p:cNvPr id="57" name="Oval 56">
            <a:hlinkClick r:id="rId26" action="ppaction://hlinksldjump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202</Words>
  <Application>Microsoft Office PowerPoint</Application>
  <PresentationFormat>Custom</PresentationFormat>
  <Paragraphs>66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宋体</vt:lpstr>
      <vt:lpstr>Love Craft</vt:lpstr>
      <vt:lpstr>Arial Black</vt:lpstr>
      <vt:lpstr>Tahoma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53</cp:revision>
  <dcterms:created xsi:type="dcterms:W3CDTF">2021-05-23T02:18:58Z</dcterms:created>
  <dcterms:modified xsi:type="dcterms:W3CDTF">2022-11-18T13:37:25Z</dcterms:modified>
</cp:coreProperties>
</file>