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323" r:id="rId4"/>
    <p:sldId id="274" r:id="rId5"/>
    <p:sldId id="276" r:id="rId6"/>
    <p:sldId id="277" r:id="rId7"/>
    <p:sldId id="278" r:id="rId8"/>
    <p:sldId id="279" r:id="rId9"/>
    <p:sldId id="293" r:id="rId10"/>
    <p:sldId id="298" r:id="rId11"/>
    <p:sldId id="334" r:id="rId12"/>
    <p:sldId id="295" r:id="rId13"/>
    <p:sldId id="299" r:id="rId14"/>
    <p:sldId id="294" r:id="rId15"/>
    <p:sldId id="300" r:id="rId16"/>
    <p:sldId id="296" r:id="rId17"/>
    <p:sldId id="301" r:id="rId18"/>
    <p:sldId id="297" r:id="rId19"/>
    <p:sldId id="302" r:id="rId20"/>
  </p:sldIdLst>
  <p:sldSz cx="12192000" cy="6858000"/>
  <p:notesSz cx="6858000" cy="9144000"/>
  <p:embeddedFontLst>
    <p:embeddedFont>
      <p:font typeface="Comic Sans MS" pitchFamily="66" charset="0"/>
      <p:regular r:id="rId22"/>
      <p:bold r:id="rId23"/>
    </p:embeddedFont>
    <p:embeddedFont>
      <p:font typeface="Love Craft" charset="0"/>
      <p:regular r:id="rId24"/>
      <p:italic r:id="rId25"/>
    </p:embeddedFont>
    <p:embeddedFont>
      <p:font typeface="Calibri Light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ritannic Bold" pitchFamily="34" charset="0"/>
      <p:regular r:id="rId32"/>
    </p:embeddedFont>
    <p:embeddedFont>
      <p:font typeface="Arial Black" pitchFamily="34" charset="0"/>
      <p:bold r:id="rId33"/>
    </p:embeddedFont>
    <p:embeddedFont>
      <p:font typeface="Tahoma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E3A"/>
    <a:srgbClr val="FF0066"/>
    <a:srgbClr val="DAF3FF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7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6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2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4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5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1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7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9" y="1183102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3" name="Mspham-0936082789"/>
          <p:cNvSpPr txBox="1"/>
          <p:nvPr/>
        </p:nvSpPr>
        <p:spPr>
          <a:xfrm>
            <a:off x="4825460" y="5138927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</a:t>
            </a:r>
          </a:p>
        </p:txBody>
      </p:sp>
      <p:sp>
        <p:nvSpPr>
          <p:cNvPr id="4" name="Mspham-0936082789"/>
          <p:cNvSpPr txBox="1"/>
          <p:nvPr/>
        </p:nvSpPr>
        <p:spPr>
          <a:xfrm>
            <a:off x="1335979" y="2303587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What do you </a:t>
            </a:r>
          </a:p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like doing?</a:t>
            </a: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1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7" y="4104911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61"/>
            <a:ext cx="613459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" descr="https://s.sachmem.vn/public/images/v2/TA4T1SHS/U7-L2-2-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7759897" y="1151943"/>
            <a:ext cx="1432376" cy="2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55377" y="1671114"/>
            <a:ext cx="48045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your hobby?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</p:spTree>
    <p:extLst>
      <p:ext uri="{BB962C8B-B14F-4D97-AF65-F5344CB8AC3E}">
        <p14:creationId xmlns:p14="http://schemas.microsoft.com/office/powerpoint/2010/main" val="132003576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swimming.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1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kites.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4" y="40906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6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31" y="811429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239910" y="1671115"/>
            <a:ext cx="4235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544585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4" y="41200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dancing.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cooking.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4" y="7057375"/>
            <a:ext cx="846863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4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7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39" y="1784225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897938" y="886217"/>
            <a:ext cx="4235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877460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taking 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4" y="41200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with cats.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eating.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4" y="7057375"/>
            <a:ext cx="846863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4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7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89" y="751236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239913" y="1671115"/>
            <a:ext cx="4235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5136607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1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7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61"/>
            <a:ext cx="613459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4" descr="https://s.sachmem.vn/public/images/v2/TA4T1SHS/U7-L1-2-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5" y="1784225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95758" y="1008416"/>
            <a:ext cx="4235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278574672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your hobby?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4" y="41200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hobby?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hobby?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9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4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0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21" y="811429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70128" y="1671115"/>
            <a:ext cx="3575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33215253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4" y="41200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4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9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4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0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" descr="https://s.sachmem.vn/public/images/v2/TA4T1SHS/U7-L1-2-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41" y="180948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379796" y="751840"/>
            <a:ext cx="40318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cooking.</a:t>
            </a:r>
          </a:p>
        </p:txBody>
      </p:sp>
    </p:spTree>
    <p:extLst>
      <p:ext uri="{BB962C8B-B14F-4D97-AF65-F5344CB8AC3E}">
        <p14:creationId xmlns:p14="http://schemas.microsoft.com/office/powerpoint/2010/main" val="31799006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1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4" y="40906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6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" descr="https://s.sachmem.vn/public/images/v2/TA4T1SHS/U7-L2-2-b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7414"/>
          <a:stretch/>
        </p:blipFill>
        <p:spPr bwMode="auto">
          <a:xfrm>
            <a:off x="7910431" y="1056915"/>
            <a:ext cx="1432376" cy="20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62216" y="1671114"/>
            <a:ext cx="51908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 playing badminton.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5810" y="7474485"/>
            <a:ext cx="11000381" cy="2215553"/>
            <a:chOff x="456224" y="4469751"/>
            <a:chExt cx="11000381" cy="2215553"/>
          </a:xfrm>
        </p:grpSpPr>
        <p:sp>
          <p:nvSpPr>
            <p:cNvPr id="41" name="Mspham-0936082789"/>
            <p:cNvSpPr/>
            <p:nvPr/>
          </p:nvSpPr>
          <p:spPr>
            <a:xfrm>
              <a:off x="9414445" y="4469751"/>
              <a:ext cx="20421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watching TV.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456224" y="4537782"/>
              <a:ext cx="27975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riding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bike.</a:t>
              </a:r>
            </a:p>
          </p:txBody>
        </p:sp>
        <p:sp>
          <p:nvSpPr>
            <p:cNvPr id="55" name="Mspham-0936082789"/>
            <p:cNvSpPr/>
            <p:nvPr/>
          </p:nvSpPr>
          <p:spPr>
            <a:xfrm>
              <a:off x="2419184" y="5677795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playing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badminton.</a:t>
              </a:r>
            </a:p>
          </p:txBody>
        </p:sp>
        <p:sp>
          <p:nvSpPr>
            <p:cNvPr id="63" name="Mspham-0936082789"/>
            <p:cNvSpPr/>
            <p:nvPr/>
          </p:nvSpPr>
          <p:spPr>
            <a:xfrm>
              <a:off x="6640169" y="5518775"/>
              <a:ext cx="4099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taking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photos.</a:t>
              </a:r>
            </a:p>
          </p:txBody>
        </p:sp>
        <p:sp>
          <p:nvSpPr>
            <p:cNvPr id="66" name="Mspham-0936082789"/>
            <p:cNvSpPr/>
            <p:nvPr/>
          </p:nvSpPr>
          <p:spPr>
            <a:xfrm>
              <a:off x="4974949" y="5731197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flying a kite.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9699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7" y="435437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4" y="5291119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going swim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1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4" y="4090642"/>
            <a:ext cx="4387709" cy="1097280"/>
          </a:xfrm>
          <a:prstGeom prst="roundRect">
            <a:avLst/>
          </a:prstGeom>
          <a:ln w="38100" cmpd="thickThin">
            <a:solidFill>
              <a:srgbClr val="0A8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2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6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7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5" y="341778"/>
            <a:ext cx="1418587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87783"/>
            <a:ext cx="1418587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3" y="265578"/>
            <a:ext cx="1418587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1" descr="https://s.sachmem.vn/public/images/v2/TA4T1SHS/U7-L1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5" y="1850526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5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5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2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2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9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9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2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8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187450" y="741565"/>
            <a:ext cx="42354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________.</a:t>
            </a:r>
          </a:p>
        </p:txBody>
      </p:sp>
    </p:spTree>
    <p:extLst>
      <p:ext uri="{BB962C8B-B14F-4D97-AF65-F5344CB8AC3E}">
        <p14:creationId xmlns:p14="http://schemas.microsoft.com/office/powerpoint/2010/main" val="13658678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8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80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1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1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7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9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9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8" y="1172751"/>
            <a:ext cx="10915084" cy="445892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81" y="5809018"/>
            <a:ext cx="544576" cy="5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518" y="373133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6747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sở thích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791480" y="2047913"/>
            <a:ext cx="3702177" cy="578882"/>
          </a:xfrm>
          <a:prstGeom prst="wedgeRoundRectCallout">
            <a:avLst>
              <a:gd name="adj1" fmla="val 59323"/>
              <a:gd name="adj2" fmla="val 5857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10" y="263694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0597" y="270331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693102" y="3150015"/>
            <a:ext cx="2856575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37415" y="3153753"/>
            <a:ext cx="1004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58864" y="2690249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(Sở thích của bạn là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91724" y="3816680"/>
            <a:ext cx="2459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thích___.)</a:t>
            </a:r>
          </a:p>
        </p:txBody>
      </p:sp>
    </p:spTree>
    <p:extLst>
      <p:ext uri="{BB962C8B-B14F-4D97-AF65-F5344CB8AC3E}">
        <p14:creationId xmlns:p14="http://schemas.microsoft.com/office/powerpoint/2010/main" val="2610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9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1" y="524520"/>
            <a:ext cx="4306284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78" y="688446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3" y="1301389"/>
            <a:ext cx="3863697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553395" y="1948375"/>
            <a:ext cx="3804787" cy="818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1027" idx="0"/>
          </p:cNvCxnSpPr>
          <p:nvPr/>
        </p:nvCxnSpPr>
        <p:spPr>
          <a:xfrm>
            <a:off x="6358182" y="1948375"/>
            <a:ext cx="51473" cy="1374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358182" y="1948375"/>
            <a:ext cx="1590666" cy="122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58182" y="1948375"/>
            <a:ext cx="3385933" cy="582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414445" y="4469753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56224" y="4537784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bike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419184" y="567779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640169" y="551877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  <p:pic>
        <p:nvPicPr>
          <p:cNvPr id="1025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6" y="2263159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7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51" y="356381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16" y="3322415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26" y="3211395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4T1SHS/U7-L2-2-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15" y="2130862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-0936082789"/>
          <p:cNvSpPr/>
          <p:nvPr/>
        </p:nvSpPr>
        <p:spPr>
          <a:xfrm>
            <a:off x="4974949" y="5731197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</a:t>
            </a:r>
          </a:p>
        </p:txBody>
      </p:sp>
      <p:cxnSp>
        <p:nvCxnSpPr>
          <p:cNvPr id="30" name="Straight Arrow Connector 29"/>
          <p:cNvCxnSpPr>
            <a:stCxn id="20" idx="2"/>
          </p:cNvCxnSpPr>
          <p:nvPr/>
        </p:nvCxnSpPr>
        <p:spPr>
          <a:xfrm flipH="1">
            <a:off x="4418139" y="1948375"/>
            <a:ext cx="1940043" cy="1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17246" y="1733373"/>
            <a:ext cx="3132981" cy="1191816"/>
          </a:xfrm>
          <a:prstGeom prst="wedgeRoundRectCallout">
            <a:avLst>
              <a:gd name="adj1" fmla="val 68309"/>
              <a:gd name="adj2" fmla="val 4881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4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7246" y="3528696"/>
            <a:ext cx="3053351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699499" y="3973762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9" y="300154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9" y="167678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12" y="287519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45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3" y="1631736"/>
            <a:ext cx="11217153" cy="324178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37487" y="418065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sound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48" y="594535"/>
            <a:ext cx="439947" cy="447279"/>
          </a:xfrm>
          <a:prstGeom prst="rect">
            <a:avLst/>
          </a:prstGeom>
        </p:spPr>
      </p:pic>
      <p:sp>
        <p:nvSpPr>
          <p:cNvPr id="11" name="Mspham-0936082789"/>
          <p:cNvSpPr/>
          <p:nvPr/>
        </p:nvSpPr>
        <p:spPr>
          <a:xfrm>
            <a:off x="7415127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866615" y="429142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11159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4641395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9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6" y="447477"/>
            <a:ext cx="9360044" cy="604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503" y="332594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81" y="3034079"/>
            <a:ext cx="1704223" cy="49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76" y="3034079"/>
            <a:ext cx="1559259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40" y="5993484"/>
            <a:ext cx="1804585" cy="49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514" y="5984430"/>
            <a:ext cx="235198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71569" y="368733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300"/>
          <a:stretch/>
        </p:blipFill>
        <p:spPr>
          <a:xfrm>
            <a:off x="632147" y="1473216"/>
            <a:ext cx="11093008" cy="34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6" y="1210020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4" y="759991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7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1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4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8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8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608</Words>
  <Application>Microsoft Office PowerPoint</Application>
  <PresentationFormat>Custom</PresentationFormat>
  <Paragraphs>161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Comic Sans MS</vt:lpstr>
      <vt:lpstr>Love Craft</vt:lpstr>
      <vt:lpstr>Calibri Light</vt:lpstr>
      <vt:lpstr>Calibri</vt:lpstr>
      <vt:lpstr>Wingdings</vt:lpstr>
      <vt:lpstr>Britannic Bold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59</cp:revision>
  <dcterms:created xsi:type="dcterms:W3CDTF">2021-05-23T02:18:58Z</dcterms:created>
  <dcterms:modified xsi:type="dcterms:W3CDTF">2022-11-10T13:42:44Z</dcterms:modified>
</cp:coreProperties>
</file>