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0" r:id="rId3"/>
    <p:sldId id="273" r:id="rId4"/>
    <p:sldId id="324" r:id="rId5"/>
    <p:sldId id="275" r:id="rId6"/>
    <p:sldId id="277" r:id="rId7"/>
    <p:sldId id="276" r:id="rId8"/>
    <p:sldId id="278" r:id="rId9"/>
    <p:sldId id="279" r:id="rId10"/>
    <p:sldId id="325" r:id="rId11"/>
    <p:sldId id="300" r:id="rId12"/>
    <p:sldId id="301" r:id="rId13"/>
    <p:sldId id="305" r:id="rId14"/>
    <p:sldId id="308" r:id="rId15"/>
    <p:sldId id="304" r:id="rId16"/>
    <p:sldId id="303" r:id="rId17"/>
    <p:sldId id="306" r:id="rId18"/>
    <p:sldId id="309" r:id="rId19"/>
    <p:sldId id="307" r:id="rId20"/>
    <p:sldId id="302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E"/>
    <a:srgbClr val="FF0066"/>
    <a:srgbClr val="FFFFFF"/>
    <a:srgbClr val="DAF3FF"/>
    <a:srgbClr val="F7E11A"/>
    <a:srgbClr val="E84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>
        <p:scale>
          <a:sx n="76" d="100"/>
          <a:sy n="76" d="100"/>
        </p:scale>
        <p:origin x="-66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25423-8238-4CC6-9266-49B7C7269D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8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05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78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4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58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70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7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4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2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31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13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5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9CC8B-C247-43FB-B854-A5EB953C39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37A35-8B49-4FAE-89DA-4DA319016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638543" y="1226876"/>
            <a:ext cx="1959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Unit 6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957464" y="5151736"/>
            <a:ext cx="2577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Lesson </a:t>
            </a:r>
            <a:r>
              <a:rPr lang="en-US" sz="4400" b="1" dirty="0" smtClean="0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2</a:t>
            </a:r>
            <a:endParaRPr lang="en-US" sz="4400" b="1" dirty="0">
              <a:ln w="0"/>
              <a:solidFill>
                <a:srgbClr val="F7E1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971739" y="2512197"/>
            <a:ext cx="102485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Where’s </a:t>
            </a:r>
          </a:p>
          <a:p>
            <a:pPr algn="r"/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your school?</a:t>
            </a:r>
          </a:p>
        </p:txBody>
      </p:sp>
    </p:spTree>
    <p:extLst>
      <p:ext uri="{BB962C8B-B14F-4D97-AF65-F5344CB8AC3E}">
        <p14:creationId xmlns:p14="http://schemas.microsoft.com/office/powerpoint/2010/main" val="1003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01" y="446598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1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1" y="446598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1" y="5638338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5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5B.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5B.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1" y="2880207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501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5B.</a:t>
            </a:r>
          </a:p>
        </p:txBody>
      </p:sp>
    </p:spTree>
    <p:extLst>
      <p:ext uri="{BB962C8B-B14F-4D97-AF65-F5344CB8AC3E}">
        <p14:creationId xmlns:p14="http://schemas.microsoft.com/office/powerpoint/2010/main" val="24671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7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4D.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4D.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4D.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1" y="11497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7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2E.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2E.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2E.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she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1" y="11497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5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3A.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3A.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1" y="2880207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501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3A.</a:t>
            </a:r>
          </a:p>
        </p:txBody>
      </p:sp>
    </p:spTree>
    <p:extLst>
      <p:ext uri="{BB962C8B-B14F-4D97-AF65-F5344CB8AC3E}">
        <p14:creationId xmlns:p14="http://schemas.microsoft.com/office/powerpoint/2010/main" val="24957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1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1C.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1C.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1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1C.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7" y="4758941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1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4A.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4A.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1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4A.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7" y="4758941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1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5A.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5A.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1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she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7" y="4758941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5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3B.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3B.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1" y="2880207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501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3B.</a:t>
            </a:r>
          </a:p>
        </p:txBody>
      </p:sp>
    </p:spTree>
    <p:extLst>
      <p:ext uri="{BB962C8B-B14F-4D97-AF65-F5344CB8AC3E}">
        <p14:creationId xmlns:p14="http://schemas.microsoft.com/office/powerpoint/2010/main" val="17783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5" y="688018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8" y="309799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7" y="8289813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4" y="8354235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6" y="8322024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7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2H.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1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2H.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1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2H.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29" y="3591869"/>
            <a:ext cx="6161315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1" y="11497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44" y="911521"/>
            <a:ext cx="11172077" cy="496841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8527" y="5966002"/>
            <a:ext cx="493683" cy="485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2735" y="700302"/>
            <a:ext cx="428263" cy="306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739" y="1361727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9421" y="1974913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669" y="2448249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249" y="1852085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0743" y="2511877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2764" y="1636047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5985" y="2193640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6 Where's your school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6 Where's your school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1" y="2335454"/>
            <a:ext cx="8170535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01" y="446598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7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4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2" y="753764"/>
            <a:ext cx="690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TÊN LỚP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37568" y="1698875"/>
            <a:ext cx="4256011" cy="578882"/>
          </a:xfrm>
          <a:prstGeom prst="wedgeRoundRectCallout">
            <a:avLst>
              <a:gd name="adj1" fmla="val 57478"/>
              <a:gd name="adj2" fmla="val 5606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017" y="234288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2157" y="211790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6878737" y="1734333"/>
            <a:ext cx="4439885" cy="646986"/>
          </a:xfrm>
          <a:prstGeom prst="wedgeRoundRectCallout">
            <a:avLst>
              <a:gd name="adj1" fmla="val -54073"/>
              <a:gd name="adj2" fmla="val 4234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 Class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61882" y="1819015"/>
            <a:ext cx="1630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61609" y="2250142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lớp nào?)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6897" y="2447646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lớp ______.)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7568" y="3390846"/>
            <a:ext cx="842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TÊN LỚP của cô ấy anh ấy là gì: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937291" y="4326786"/>
            <a:ext cx="4454671" cy="578882"/>
          </a:xfrm>
          <a:prstGeom prst="wedgeRoundRectCallout">
            <a:avLst>
              <a:gd name="adj1" fmla="val 54741"/>
              <a:gd name="adj2" fmla="val 1920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99" y="4249976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54650" y="4218314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4" name="Rounded Rectangular Callout 23"/>
          <p:cNvSpPr/>
          <p:nvPr/>
        </p:nvSpPr>
        <p:spPr>
          <a:xfrm>
            <a:off x="6215540" y="5056993"/>
            <a:ext cx="5228875" cy="646986"/>
          </a:xfrm>
          <a:prstGeom prst="wedgeRoundRectCallout">
            <a:avLst>
              <a:gd name="adj1" fmla="val -39529"/>
              <a:gd name="adj2" fmla="val -817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in Class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13857" y="5095841"/>
            <a:ext cx="1630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781" y="485726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lớp nào?)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09707" y="5657908"/>
            <a:ext cx="5240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lớp ______.)</a:t>
            </a:r>
          </a:p>
        </p:txBody>
      </p:sp>
    </p:spTree>
    <p:extLst>
      <p:ext uri="{BB962C8B-B14F-4D97-AF65-F5344CB8AC3E}">
        <p14:creationId xmlns:p14="http://schemas.microsoft.com/office/powerpoint/2010/main" val="5049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4" grpId="0"/>
      <p:bldP spid="15" grpId="0"/>
      <p:bldP spid="16" grpId="0"/>
      <p:bldP spid="17" grpId="0"/>
      <p:bldP spid="21" grpId="0" animBg="1"/>
      <p:bldP spid="24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23081" y="314777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04888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4" y="1405862"/>
            <a:ext cx="4769219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in Class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624796" y="2052848"/>
            <a:ext cx="3802468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356961" y="2052848"/>
            <a:ext cx="2070303" cy="2135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0"/>
          </p:cNvCxnSpPr>
          <p:nvPr/>
        </p:nvCxnSpPr>
        <p:spPr>
          <a:xfrm>
            <a:off x="6427264" y="2052848"/>
            <a:ext cx="1193726" cy="2135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427264" y="2052848"/>
            <a:ext cx="2709533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75941" y="1425161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98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v2/TA4T1SHS/U6-L2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3" y="2957706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v2/TA4T1SHS/U6-L2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36" y="4261976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v2/TA4T1SHS/U6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69" y="4188039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4T1SHS/U6-L2-2-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274" y="3036732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602686" y="316939"/>
            <a:ext cx="1779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 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08901" y="1737112"/>
            <a:ext cx="3557699" cy="1055608"/>
          </a:xfrm>
          <a:prstGeom prst="wedgeRoundRectCallout">
            <a:avLst>
              <a:gd name="adj1" fmla="val 58830"/>
              <a:gd name="adj2" fmla="val 4706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08902" y="3349648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953767" y="3112683"/>
            <a:ext cx="3203784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415625" y="4322396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044121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 Class 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600" y="3060737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48185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1" name="Rounded Rectangular Callout 10"/>
          <p:cNvSpPr/>
          <p:nvPr/>
        </p:nvSpPr>
        <p:spPr>
          <a:xfrm>
            <a:off x="7124564" y="1596424"/>
            <a:ext cx="4373527" cy="646986"/>
          </a:xfrm>
          <a:prstGeom prst="wedgeRoundRectCallout">
            <a:avLst>
              <a:gd name="adj1" fmla="val -46111"/>
              <a:gd name="adj2" fmla="val 9547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Primary School.</a:t>
            </a:r>
          </a:p>
        </p:txBody>
      </p:sp>
    </p:spTree>
    <p:extLst>
      <p:ext uri="{BB962C8B-B14F-4D97-AF65-F5344CB8AC3E}">
        <p14:creationId xmlns:p14="http://schemas.microsoft.com/office/powerpoint/2010/main" val="30070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39" y="1863539"/>
            <a:ext cx="11232311" cy="2778180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52509" y="314414"/>
            <a:ext cx="2903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  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4714681" y="394006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54869" y="3940067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1907912" y="3940068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20" y="5892097"/>
            <a:ext cx="439947" cy="447279"/>
          </a:xfrm>
          <a:prstGeom prst="rect">
            <a:avLst/>
          </a:prstGeom>
        </p:spPr>
      </p:pic>
      <p:sp>
        <p:nvSpPr>
          <p:cNvPr id="11" name="Mspham-0936082789"/>
          <p:cNvSpPr/>
          <p:nvPr/>
        </p:nvSpPr>
        <p:spPr>
          <a:xfrm>
            <a:off x="7484775" y="394006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8554280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9220035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9885788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10551541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68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1" grpId="0"/>
      <p:bldP spid="12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433" y="309445"/>
            <a:ext cx="2558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Look and write.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52" y="709555"/>
            <a:ext cx="8639112" cy="57882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1557" y="2980945"/>
            <a:ext cx="2139351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470475" y="2980945"/>
            <a:ext cx="2587708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52240" y="6192113"/>
            <a:ext cx="1334987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28000" y="6192113"/>
            <a:ext cx="1568667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6467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05350" y="299285"/>
            <a:ext cx="1922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   Let’s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46" y="919315"/>
            <a:ext cx="1104081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9808" y="496672"/>
            <a:ext cx="61286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 smtClean="0">
                <a:ln w="11430"/>
                <a:solidFill>
                  <a:srgbClr val="0070C0"/>
                </a:solidFill>
              </a:rPr>
              <a:t>Monday, November </a:t>
            </a:r>
            <a:r>
              <a:rPr lang="en-US" sz="3600" spc="50" dirty="0">
                <a:ln w="11430"/>
                <a:solidFill>
                  <a:srgbClr val="0070C0"/>
                </a:solidFill>
              </a:rPr>
              <a:t>7</a:t>
            </a:r>
            <a:r>
              <a:rPr lang="en-US" sz="3600" spc="50" baseline="30000" dirty="0" smtClean="0">
                <a:ln w="11430"/>
                <a:solidFill>
                  <a:srgbClr val="0070C0"/>
                </a:solidFill>
              </a:rPr>
              <a:t>th</a:t>
            </a:r>
            <a:r>
              <a:rPr lang="en-US" sz="3600" spc="50" dirty="0" smtClean="0">
                <a:ln w="11430"/>
                <a:solidFill>
                  <a:srgbClr val="0070C0"/>
                </a:solidFill>
              </a:rPr>
              <a:t> 2022</a:t>
            </a:r>
            <a:endParaRPr lang="en-US" sz="3600" spc="50" dirty="0">
              <a:ln w="11430"/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7754" y="1258672"/>
            <a:ext cx="66095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Unit 6: Lesson 2 (page 42-43) </a:t>
            </a:r>
            <a:endParaRPr lang="en-US" sz="360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1759" y="2395540"/>
            <a:ext cx="4638834" cy="954107"/>
          </a:xfrm>
          <a:prstGeom prst="rect">
            <a:avLst/>
          </a:prstGeom>
          <a:noFill/>
          <a:ln w="3175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</a:rPr>
              <a:t>1. A: What class are you in?</a:t>
            </a:r>
          </a:p>
          <a:p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   B: I’m in Class 4A1.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1762" y="3541695"/>
            <a:ext cx="5141023" cy="954107"/>
          </a:xfrm>
          <a:prstGeom prst="rect">
            <a:avLst/>
          </a:prstGeom>
          <a:noFill/>
          <a:ln w="3175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</a:rPr>
              <a:t>2. A: What class is he / she in?</a:t>
            </a:r>
          </a:p>
          <a:p>
            <a:r>
              <a:rPr lang="en-US" sz="2800" dirty="0" smtClean="0">
                <a:solidFill>
                  <a:srgbClr val="006600"/>
                </a:solidFill>
              </a:rPr>
              <a:t>    B: He’s / She’s in Class 4A2.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39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399</Words>
  <Application>Microsoft Office PowerPoint</Application>
  <PresentationFormat>Custom</PresentationFormat>
  <Paragraphs>87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51</cp:revision>
  <dcterms:created xsi:type="dcterms:W3CDTF">2021-05-23T02:01:07Z</dcterms:created>
  <dcterms:modified xsi:type="dcterms:W3CDTF">2022-09-12T03:21:56Z</dcterms:modified>
</cp:coreProperties>
</file>