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18"/>
  </p:notesMasterIdLst>
  <p:sldIdLst>
    <p:sldId id="300" r:id="rId4"/>
    <p:sldId id="292" r:id="rId5"/>
    <p:sldId id="334" r:id="rId6"/>
    <p:sldId id="338" r:id="rId7"/>
    <p:sldId id="368" r:id="rId8"/>
    <p:sldId id="391" r:id="rId9"/>
    <p:sldId id="392" r:id="rId10"/>
    <p:sldId id="393" r:id="rId11"/>
    <p:sldId id="256" r:id="rId12"/>
    <p:sldId id="376" r:id="rId13"/>
    <p:sldId id="371" r:id="rId14"/>
    <p:sldId id="370" r:id="rId15"/>
    <p:sldId id="385" r:id="rId16"/>
    <p:sldId id="3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4"/>
    <p:restoredTop sz="94629"/>
  </p:normalViewPr>
  <p:slideViewPr>
    <p:cSldViewPr snapToGrid="0">
      <p:cViewPr varScale="1">
        <p:scale>
          <a:sx n="64" d="100"/>
          <a:sy n="64" d="100"/>
        </p:scale>
        <p:origin x="-11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1200" dirty="0" smtClean="0">
                <a:solidFill>
                  <a:srgbClr val="FF0000"/>
                </a:solidFill>
              </a:rPr>
              <a:t>pronounce the sounds /</a:t>
            </a:r>
            <a:r>
              <a:rPr lang="en-US" sz="1200" dirty="0" err="1" smtClean="0">
                <a:solidFill>
                  <a:srgbClr val="00B050"/>
                </a:solidFill>
              </a:rPr>
              <a:t>eɪ</a:t>
            </a:r>
            <a:r>
              <a:rPr lang="en-US" sz="1200" dirty="0" smtClean="0">
                <a:solidFill>
                  <a:srgbClr val="FF0000"/>
                </a:solidFill>
              </a:rPr>
              <a:t>/, /</a:t>
            </a:r>
            <a:r>
              <a:rPr lang="en-US" sz="1200" dirty="0" err="1" smtClean="0">
                <a:solidFill>
                  <a:srgbClr val="00B050"/>
                </a:solidFill>
              </a:rPr>
              <a:t>ɪə</a:t>
            </a:r>
            <a:r>
              <a:rPr lang="en-US" sz="1200" dirty="0" smtClean="0">
                <a:solidFill>
                  <a:srgbClr val="FF0000"/>
                </a:solidFill>
              </a:rPr>
              <a:t>/ and</a:t>
            </a:r>
            <a:r>
              <a:rPr lang="en-US" sz="12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ask and answer who owns different school supplies</a:t>
            </a:r>
            <a:r>
              <a:rPr lang="en-US" sz="1200" smtClean="0">
                <a:solidFill>
                  <a:srgbClr val="FF0000"/>
                </a:solidFill>
              </a:rPr>
              <a:t>. 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949F3-1148-4C97-AFF8-CE6CF34D7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1AD37E-A50D-48AF-8D64-46959C17E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746566-1BF9-4AC7-A033-0820A78D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3A9AC-7577-4DD5-8609-95EEA30B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EDB017-242E-425F-8FD9-8CB58492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4FD3A-8133-4DEE-A2E8-20968000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68699C-62BA-43D1-AD24-23BB0C56F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ED939-5334-43F9-AE01-CF4E1FC2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A1FCB1-417B-4715-80C6-84F1782C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8C8033-BC3E-4045-B268-3B97EB7F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43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C20FF-42C5-4540-A836-036C77F8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0FF5A-1886-4435-BEAC-1B15FF43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853E07-03C2-4AE0-BEC7-3B0BD4DD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31956-F701-44D9-B5F5-D36BE58A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CA781-0E8D-4A0A-B6EE-E2F2A515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0DE5E-E828-4623-86AA-69397F88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686A7-7ED1-47D4-84AB-84B5F8B51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F45678-DE66-4A36-873E-420ADE2E6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B44E7E-498B-4571-A321-936B94E5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8A60F6-C47E-4DC6-9799-2183F1B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F6B69A-0C12-4AC5-90F1-B3333777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10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5B09DD-83D3-43E3-9406-90B54A50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24AC22-8BE2-4EFC-8832-04840E18B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9AEFCF-0A17-4C37-AF5D-2824FC539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5E17F7-EF0D-47FC-BFBC-26F9FC361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73B460-004B-4DFB-AAEC-8FA2415DF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1927DE-FDA2-41FA-89CB-DE606967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276E07-9B2E-4DA5-98F9-C794FD6D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EA82F7-76B2-4727-94CF-D2EB12F4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7822F-6B48-4CFF-BB61-04ED44D6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C89556-F224-4CD6-A9E9-E0AD4FD2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360845-625F-4DE3-819E-95A21222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1F7278-146A-4AB3-B476-B2392388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F7841B9-FE51-4BB0-9915-3DCF37E8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907DEA-3C11-4D95-A83D-F992181F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71D0DD-3421-4936-9A71-EE25490A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8159C-6912-4252-9A30-F709D55B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79CA8-6F56-4F6F-9DCB-2881C1958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A27F38-F4F7-4D80-8C21-9C74C5D28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0C8DC2-8785-4B85-89A9-5F612B03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196E2B-168A-4DDC-AB98-C7D4998D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72F4D2-9CF4-4CB2-B89E-705429D4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96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A8493F-918F-4C44-92ED-BB8497ED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B5DF44-30F4-4019-814A-F1E5C2109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7D3C33-04F6-4D30-AD78-BB10A67E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8B43EB-E0AF-4B2B-8B2B-5DCC55AE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B9EB58-106A-499F-B295-0F2CCDB6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FE4488-F216-45D1-9247-BA25C6DB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2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4875A-C11E-42A4-AA79-B3B978CF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6C1FF6-0A25-4F8A-B115-46AAC0AE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3CD868-165B-4321-BBDC-E5145170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DA5B68-E60A-4DC3-858C-ADEE0747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F0FD94-90AE-47A3-9955-CC9B00C3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5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9A5171-610A-4228-BB2B-2EF784950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59B361-9711-4692-A365-74F7AFEA2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FF67C4-B577-4F53-AEEC-928F9FF6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72ADEF-56B3-42F0-9944-ADA2FE2C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424DF0-D91F-4649-BDC5-6DD6CAD2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12/10/2022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C25AED-8E4D-4583-86AE-C8359356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78D655-AE5C-486F-AA5A-A4548881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42288-E63E-4C5E-9228-83DC34D87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9B573-1FB0-4576-A59B-E38DD0D4093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B78CD1-E4C0-40D5-8A16-892C29063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E24447-7AAD-4C18-9FF7-C8BC47F29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34360-round-frame-transpare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things can you see?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08A1B0-5E6A-B563-4C33-62E6ABA24092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1621AD-10DD-57DC-DEFB-B834670DA72A}"/>
              </a:ext>
            </a:extLst>
          </p:cNvPr>
          <p:cNvSpPr txBox="1"/>
          <p:nvPr/>
        </p:nvSpPr>
        <p:spPr>
          <a:xfrm>
            <a:off x="424324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Who can you see?</a:t>
            </a:r>
          </a:p>
        </p:txBody>
      </p:sp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2974D806-B378-4D53-9C4E-29E2FFDDA3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10" y="1213933"/>
            <a:ext cx="8814092" cy="5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-TRACK 5.mp3" descr="CD2-TRACK 5.mp3">
            <a:hlinkClick r:id="" action="ppaction://media"/>
            <a:extLst>
              <a:ext uri="{FF2B5EF4-FFF2-40B4-BE49-F238E27FC236}">
                <a16:creationId xmlns:a16="http://schemas.microsoft.com/office/drawing/2014/main" xmlns="" id="{7EFED1E5-DCA3-224B-6A90-6FCF2B60A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48539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1</a:t>
            </a:r>
            <a:r>
              <a:rPr lang="x-non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879DF6-F162-E37E-1141-86395BF283CB}"/>
              </a:ext>
            </a:extLst>
          </p:cNvPr>
          <p:cNvSpPr txBox="1"/>
          <p:nvPr/>
        </p:nvSpPr>
        <p:spPr>
          <a:xfrm>
            <a:off x="6096000" y="7242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</a:t>
            </a:r>
            <a:r>
              <a:rPr lang="x-none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364AF2-AE90-AE03-CAAF-262726D5F38E}"/>
              </a:ext>
            </a:extLst>
          </p:cNvPr>
          <p:cNvSpPr txBox="1"/>
          <p:nvPr/>
        </p:nvSpPr>
        <p:spPr>
          <a:xfrm>
            <a:off x="6096000" y="266420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</a:t>
            </a:r>
            <a:r>
              <a:rPr lang="x-non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5EF33-A685-17F5-B140-BFFBFEF1000E}"/>
              </a:ext>
            </a:extLst>
          </p:cNvPr>
          <p:cNvSpPr txBox="1"/>
          <p:nvPr/>
        </p:nvSpPr>
        <p:spPr>
          <a:xfrm>
            <a:off x="6096000" y="48692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4</a:t>
            </a:r>
            <a:r>
              <a:rPr lang="x-none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DC7B8AE2-6EC9-9E34-49FA-D47AD7ACA9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9" y="2892440"/>
            <a:ext cx="4708430" cy="273646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5F2EC79-607F-7248-49BC-951F88AEF4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92" y="400106"/>
            <a:ext cx="4034773" cy="4053141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E1048251-3655-D0FC-0CF9-437D0094F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4" y="4193797"/>
            <a:ext cx="4032541" cy="226409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17AFC8CA-AB7B-713E-8FB5-DCDD60FEBF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0" y="891791"/>
            <a:ext cx="4879805" cy="914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499F85-613E-99DE-6CE7-8852BB0533EC}"/>
              </a:ext>
            </a:extLst>
          </p:cNvPr>
          <p:cNvSpPr txBox="1"/>
          <p:nvPr/>
        </p:nvSpPr>
        <p:spPr>
          <a:xfrm>
            <a:off x="104610" y="6118542"/>
            <a:ext cx="351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-TRACK 6.mp3" descr="CD2-TRACK 6.mp3">
            <a:hlinkClick r:id="" action="ppaction://media"/>
            <a:extLst>
              <a:ext uri="{FF2B5EF4-FFF2-40B4-BE49-F238E27FC236}">
                <a16:creationId xmlns:a16="http://schemas.microsoft.com/office/drawing/2014/main" xmlns="" id="{383A33C7-F3A5-2296-4908-069D1839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3288" y="225363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E96050F9-92BB-F257-F75D-6E3C47BED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" y="359035"/>
            <a:ext cx="5376771" cy="8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CDDA3E-6A28-AB30-6144-198B4DC2A9E5}"/>
              </a:ext>
            </a:extLst>
          </p:cNvPr>
          <p:cNvSpPr txBox="1"/>
          <p:nvPr/>
        </p:nvSpPr>
        <p:spPr>
          <a:xfrm>
            <a:off x="8480863" y="364629"/>
            <a:ext cx="351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Click on the icon to hear the sound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8" y="138793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4684428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9F2320-7669-D524-1853-893C9F437585}"/>
              </a:ext>
            </a:extLst>
          </p:cNvPr>
          <p:cNvSpPr txBox="1"/>
          <p:nvPr/>
        </p:nvSpPr>
        <p:spPr>
          <a:xfrm>
            <a:off x="3852472" y="4763556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ruler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5042EE-471F-3A69-A737-8DD7A6D8C187}"/>
              </a:ext>
            </a:extLst>
          </p:cNvPr>
          <p:cNvSpPr txBox="1"/>
          <p:nvPr/>
        </p:nvSpPr>
        <p:spPr>
          <a:xfrm>
            <a:off x="7616050" y="2105256"/>
            <a:ext cx="2287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Yes, they 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E019B6-17A6-8CB4-B6A4-FB9FA67F62DB}"/>
              </a:ext>
            </a:extLst>
          </p:cNvPr>
          <p:cNvSpPr txBox="1"/>
          <p:nvPr/>
        </p:nvSpPr>
        <p:spPr>
          <a:xfrm>
            <a:off x="7876472" y="3882450"/>
            <a:ext cx="1890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No, it isn’t</a:t>
            </a:r>
          </a:p>
        </p:txBody>
      </p:sp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RACK 17.mp3" descr="TRACK 17.mp3">
            <a:hlinkClick r:id="" action="ppaction://media"/>
            <a:extLst>
              <a:ext uri="{FF2B5EF4-FFF2-40B4-BE49-F238E27FC236}">
                <a16:creationId xmlns:a16="http://schemas.microsoft.com/office/drawing/2014/main" xmlns="" id="{AF96FF05-5CB9-2BD5-73BC-5AF7F233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9932" y="283482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A7D7F1-A58F-6F6B-32AF-10713AC28C47}"/>
              </a:ext>
            </a:extLst>
          </p:cNvPr>
          <p:cNvSpPr/>
          <p:nvPr/>
        </p:nvSpPr>
        <p:spPr>
          <a:xfrm>
            <a:off x="107717" y="38197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WB </a:t>
            </a:r>
            <a:r>
              <a:rPr lang="en-US" sz="2800" b="1" dirty="0"/>
              <a:t>p. 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E72BCFA1-627D-C255-C3CA-66A324F657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6" y="1012782"/>
            <a:ext cx="8534400" cy="1092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1B703CB5-8FFE-0FCE-D0DF-278CFF95F2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616044"/>
            <a:ext cx="11531600" cy="31877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35BD91FD-4219-A279-1714-E3CDD6B2DF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22" y="4778947"/>
            <a:ext cx="762000" cy="8001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7E8F3DB2-7D09-79FE-EEE8-712AA2DC58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661" y="4778947"/>
            <a:ext cx="762000" cy="8001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50D7A9AD-4731-0B0F-F39F-39743D90BB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800" y="4778947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Let’s draw!</a:t>
            </a:r>
            <a:endParaRPr lang="x-none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9B6C3DF-49AD-6EE1-E289-45E8B9175D82}"/>
              </a:ext>
            </a:extLst>
          </p:cNvPr>
          <p:cNvSpPr/>
          <p:nvPr/>
        </p:nvSpPr>
        <p:spPr>
          <a:xfrm>
            <a:off x="363776" y="1067055"/>
            <a:ext cx="4202317" cy="754359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19BB0E5-E6F3-FB6B-47FE-2C8D3381AA6C}"/>
              </a:ext>
            </a:extLst>
          </p:cNvPr>
          <p:cNvSpPr/>
          <p:nvPr/>
        </p:nvSpPr>
        <p:spPr>
          <a:xfrm>
            <a:off x="396418" y="2166653"/>
            <a:ext cx="4169675" cy="1089748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favorite school thing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27016A71-6E57-C5AC-8788-9DB0065C4FA8}"/>
              </a:ext>
            </a:extLst>
          </p:cNvPr>
          <p:cNvSpPr/>
          <p:nvPr/>
        </p:nvSpPr>
        <p:spPr>
          <a:xfrm>
            <a:off x="396418" y="3601640"/>
            <a:ext cx="4202317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friend about your picture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FA6855EB-E3DF-3526-4720-ED076D512F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687907" y="548920"/>
            <a:ext cx="5762634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F5DAD3-34B7-E608-4C51-592292A00A8C}"/>
              </a:ext>
            </a:extLst>
          </p:cNvPr>
          <p:cNvSpPr txBox="1"/>
          <p:nvPr/>
        </p:nvSpPr>
        <p:spPr>
          <a:xfrm>
            <a:off x="2757771" y="3718437"/>
            <a:ext cx="45055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eɪ</a:t>
            </a:r>
            <a:r>
              <a:rPr lang="en-US" sz="6600" dirty="0">
                <a:solidFill>
                  <a:schemeClr val="bg1"/>
                </a:solidFill>
              </a:rPr>
              <a:t>/ and /</a:t>
            </a:r>
            <a:r>
              <a:rPr lang="en-US" sz="6600" dirty="0" err="1" smtClean="0">
                <a:solidFill>
                  <a:srgbClr val="FF0000"/>
                </a:solidFill>
              </a:rPr>
              <a:t>ɪə</a:t>
            </a:r>
            <a:r>
              <a:rPr lang="en-US" sz="6600" dirty="0" smtClean="0">
                <a:solidFill>
                  <a:schemeClr val="bg1"/>
                </a:solidFill>
              </a:rPr>
              <a:t>/</a:t>
            </a:r>
            <a:endParaRPr lang="x-non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ere.mp3" descr="here.mp3">
            <a:hlinkClick r:id="" action="ppaction://media"/>
            <a:extLst>
              <a:ext uri="{FF2B5EF4-FFF2-40B4-BE49-F238E27FC236}">
                <a16:creationId xmlns:a16="http://schemas.microsoft.com/office/drawing/2014/main" xmlns="" id="{DD4C726E-DA60-EEDB-5242-0EABC967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1283" y="2764361"/>
            <a:ext cx="812800" cy="812800"/>
          </a:xfrm>
          <a:prstGeom prst="rect">
            <a:avLst/>
          </a:prstGeom>
        </p:spPr>
      </p:pic>
      <p:pic>
        <p:nvPicPr>
          <p:cNvPr id="14" name="eraser.mp3" descr="eraser.mp3">
            <a:hlinkClick r:id="" action="ppaction://media"/>
            <a:extLst>
              <a:ext uri="{FF2B5EF4-FFF2-40B4-BE49-F238E27FC236}">
                <a16:creationId xmlns:a16="http://schemas.microsoft.com/office/drawing/2014/main" xmlns="" id="{CBEB94CA-6208-955C-350F-92288539F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6831" y="2798048"/>
            <a:ext cx="812800" cy="812800"/>
          </a:xfrm>
          <a:prstGeom prst="rect">
            <a:avLst/>
          </a:prstGeom>
        </p:spPr>
      </p:pic>
      <p:pic>
        <p:nvPicPr>
          <p:cNvPr id="19" name="CD2-TRACK 3.mp3" descr="CD2-TRACK 3.mp3">
            <a:hlinkClick r:id="" action="ppaction://media"/>
            <a:extLst>
              <a:ext uri="{FF2B5EF4-FFF2-40B4-BE49-F238E27FC236}">
                <a16:creationId xmlns:a16="http://schemas.microsoft.com/office/drawing/2014/main" xmlns="" id="{0F1B012B-7741-7C4A-34A9-C5A2572964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6203" y="232898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57C0C2-A434-C801-26E9-A4AD66C013DF}"/>
              </a:ext>
            </a:extLst>
          </p:cNvPr>
          <p:cNvSpPr txBox="1"/>
          <p:nvPr/>
        </p:nvSpPr>
        <p:spPr>
          <a:xfrm>
            <a:off x="7578817" y="277403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17B1C4-D1DA-EE50-BFD6-7426532FA032}"/>
              </a:ext>
            </a:extLst>
          </p:cNvPr>
          <p:cNvSpPr txBox="1"/>
          <p:nvPr/>
        </p:nvSpPr>
        <p:spPr>
          <a:xfrm>
            <a:off x="2464807" y="2856791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eraser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036831" y="35327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175872-3B06-741F-3411-1FAB1F748B96}"/>
              </a:ext>
            </a:extLst>
          </p:cNvPr>
          <p:cNvSpPr txBox="1"/>
          <p:nvPr/>
        </p:nvSpPr>
        <p:spPr>
          <a:xfrm>
            <a:off x="2617986" y="365585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10802" y="342900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2250BA-7235-3647-E205-C255EEA4FE36}"/>
              </a:ext>
            </a:extLst>
          </p:cNvPr>
          <p:cNvSpPr txBox="1"/>
          <p:nvPr/>
        </p:nvSpPr>
        <p:spPr>
          <a:xfrm>
            <a:off x="7857096" y="36262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1E60559B-CE13-07B3-5BF5-DAB6659D18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994"/>
            <a:ext cx="6045200" cy="144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0FEAB6-2D7C-CE1E-C749-062A007B5ED9}"/>
              </a:ext>
            </a:extLst>
          </p:cNvPr>
          <p:cNvSpPr txBox="1"/>
          <p:nvPr/>
        </p:nvSpPr>
        <p:spPr>
          <a:xfrm>
            <a:off x="8109679" y="604177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 descr="chant 3.mp4">
            <a:hlinkClick r:id="" action="ppaction://media"/>
            <a:extLst>
              <a:ext uri="{FF2B5EF4-FFF2-40B4-BE49-F238E27FC236}">
                <a16:creationId xmlns:a16="http://schemas.microsoft.com/office/drawing/2014/main" xmlns="" id="{3D7F76EB-596F-E89F-41DA-1323DA239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526" y="340417"/>
            <a:ext cx="10667418" cy="60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018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4000" dirty="0"/>
              <a:t>Students must take turns reading the words in order.</a:t>
            </a:r>
          </a:p>
          <a:p>
            <a:r>
              <a:rPr lang="x-none" sz="4000" dirty="0"/>
              <a:t>Each time a student can choose to say the words in 1 square, 2 squares or a maximum of 3 squares.</a:t>
            </a:r>
          </a:p>
          <a:p>
            <a:r>
              <a:rPr lang="x-none" sz="4000" dirty="0"/>
              <a:t>The student who says the last word must dance!</a:t>
            </a:r>
          </a:p>
          <a:p>
            <a:pPr marL="0" indent="0">
              <a:buNone/>
            </a:pP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mother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father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pencils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brother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sister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school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here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aunt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cousin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erasers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xmlns="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6923</TotalTime>
  <Words>238</Words>
  <Application>Microsoft Office PowerPoint</Application>
  <PresentationFormat>Custom</PresentationFormat>
  <Paragraphs>72</Paragraphs>
  <Slides>14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166</cp:revision>
  <dcterms:created xsi:type="dcterms:W3CDTF">2020-12-08T03:17:05Z</dcterms:created>
  <dcterms:modified xsi:type="dcterms:W3CDTF">2022-10-12T13:58:59Z</dcterms:modified>
</cp:coreProperties>
</file>