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0" r:id="rId2"/>
    <p:sldId id="259" r:id="rId3"/>
    <p:sldId id="261" r:id="rId4"/>
    <p:sldId id="323" r:id="rId5"/>
    <p:sldId id="263" r:id="rId6"/>
    <p:sldId id="266" r:id="rId7"/>
    <p:sldId id="265" r:id="rId8"/>
    <p:sldId id="268" r:id="rId9"/>
    <p:sldId id="291" r:id="rId10"/>
    <p:sldId id="292" r:id="rId11"/>
    <p:sldId id="293" r:id="rId12"/>
    <p:sldId id="294" r:id="rId13"/>
    <p:sldId id="296" r:id="rId14"/>
    <p:sldId id="295" r:id="rId15"/>
    <p:sldId id="297" r:id="rId16"/>
    <p:sldId id="298" r:id="rId17"/>
    <p:sldId id="326" r:id="rId18"/>
    <p:sldId id="299" r:id="rId19"/>
  </p:sldIdLst>
  <p:sldSz cx="12192000" cy="6858000"/>
  <p:notesSz cx="6858000" cy="9144000"/>
  <p:embeddedFontLst>
    <p:embeddedFont>
      <p:font typeface="Arial Black" pitchFamily="34" charset="0"/>
      <p:bold r:id="rId21"/>
    </p:embeddedFont>
    <p:embeddedFont>
      <p:font typeface="Tahoma" pitchFamily="34" charset="0"/>
      <p:regular r:id="rId22"/>
      <p:bold r:id="rId23"/>
    </p:embeddedFont>
    <p:embeddedFont>
      <p:font typeface=".VnBlack" pitchFamily="34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ooper Black" pitchFamily="18" charset="0"/>
      <p:regular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.VnTifani HeavyH" pitchFamily="34" charset="0"/>
      <p:regular r:id="rId34"/>
    </p:embeddedFont>
    <p:embeddedFont>
      <p:font typeface="Calibri Light" charset="0"/>
      <p:regular r:id="rId35"/>
      <p:italic r:id="rId36"/>
    </p:embeddedFont>
    <p:embeddedFont>
      <p:font typeface="Bauhaus 93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C41F"/>
    <a:srgbClr val="28F03B"/>
    <a:srgbClr val="E6ABCE"/>
    <a:srgbClr val="61AF26"/>
    <a:srgbClr val="21D98F"/>
    <a:srgbClr val="E93BD4"/>
    <a:srgbClr val="F7942D"/>
    <a:srgbClr val="E6AF00"/>
    <a:srgbClr val="004AD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>
        <p:scale>
          <a:sx n="76" d="100"/>
          <a:sy n="76" d="100"/>
        </p:scale>
        <p:origin x="-6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8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4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35.jpe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36.jpe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37.jpe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38.jpe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638543" y="1226876"/>
            <a:ext cx="1959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Unit 6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957464" y="5151736"/>
            <a:ext cx="2577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971739" y="2512197"/>
            <a:ext cx="102485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Where’s </a:t>
            </a:r>
          </a:p>
          <a:p>
            <a:pPr algn="r"/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your school?</a:t>
            </a:r>
          </a:p>
        </p:txBody>
      </p:sp>
    </p:spTree>
    <p:extLst>
      <p:ext uri="{BB962C8B-B14F-4D97-AF65-F5344CB8AC3E}">
        <p14:creationId xmlns:p14="http://schemas.microsoft.com/office/powerpoint/2010/main" val="1003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Village.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1" y="649452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2050" name="Picture 2" descr="https://s.sachmem.vn/public/images/TA4T1SHS/U6-L1-3-5-jjjtemrsypkmzof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0" y="636805"/>
            <a:ext cx="2628203" cy="19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1" y="649452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3074" name="Picture 2" descr="https://s.sachmem.vn/public/images/TA4T1SHS/U6-L1-3-9-wcxptzgnqpnlbek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90" y="712183"/>
            <a:ext cx="2631487" cy="18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1" y="649452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4098" name="Picture 2" descr="https://s.sachmem.vn/public/images/TA4T1SHS/U6-L1-3-3-bvldlutztvgeew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1" y="792754"/>
            <a:ext cx="2357447" cy="17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9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Street.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pic>
        <p:nvPicPr>
          <p:cNvPr id="1026" name="Picture 2" descr="https://s.sachmem.vn/public/images/TA4T1SHS/U6-L1-3-1-rcscobnbyjmqvqa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2" y="648533"/>
            <a:ext cx="2631487" cy="19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1" y="649452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</p:spTree>
    <p:extLst>
      <p:ext uri="{BB962C8B-B14F-4D97-AF65-F5344CB8AC3E}">
        <p14:creationId xmlns:p14="http://schemas.microsoft.com/office/powerpoint/2010/main" val="12935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Oxford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 Oxford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pic>
        <p:nvPicPr>
          <p:cNvPr id="26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73" y="764972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46049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10988040" y="-1660846"/>
            <a:ext cx="3948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9905166" y="-2056085"/>
            <a:ext cx="5409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802103" y="-834720"/>
            <a:ext cx="55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8038563" y="-439482"/>
            <a:ext cx="7926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</p:spTree>
    <p:extLst>
      <p:ext uri="{BB962C8B-B14F-4D97-AF65-F5344CB8AC3E}">
        <p14:creationId xmlns:p14="http://schemas.microsoft.com/office/powerpoint/2010/main" val="9585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pic>
        <p:nvPicPr>
          <p:cNvPr id="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00" y="764972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46049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25745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Village.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pic>
        <p:nvPicPr>
          <p:cNvPr id="26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49" y="713279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9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419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2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4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District.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pic>
        <p:nvPicPr>
          <p:cNvPr id="29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89" y="764972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9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33065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70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4" y="5927399"/>
            <a:ext cx="1731415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5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455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8818" y="311345"/>
            <a:ext cx="208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Vocabulary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1644" y="2323681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6014" y="5394689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Primary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7817" y="-3008003"/>
            <a:ext cx="4046301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– 0936082789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52" y="740614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18" y="3649970"/>
            <a:ext cx="1987468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6" y="3649970"/>
            <a:ext cx="1993565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348" t="5990" r="3778" b="9170"/>
          <a:stretch/>
        </p:blipFill>
        <p:spPr>
          <a:xfrm>
            <a:off x="6380962" y="766564"/>
            <a:ext cx="2254209" cy="12773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8797" y="2338410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10" y="3544708"/>
            <a:ext cx="2762815" cy="17086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3" y="766563"/>
            <a:ext cx="1548828" cy="1561892"/>
          </a:xfrm>
          <a:prstGeom prst="rect">
            <a:avLst/>
          </a:prstGeom>
        </p:spPr>
      </p:pic>
      <p:sp>
        <p:nvSpPr>
          <p:cNvPr id="59" name="Mspham-0936082789"/>
          <p:cNvSpPr/>
          <p:nvPr/>
        </p:nvSpPr>
        <p:spPr>
          <a:xfrm>
            <a:off x="9148187" y="5394689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sp>
        <p:nvSpPr>
          <p:cNvPr id="60" name="Mspham-0936082789"/>
          <p:cNvSpPr/>
          <p:nvPr/>
        </p:nvSpPr>
        <p:spPr>
          <a:xfrm>
            <a:off x="568817" y="5394689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61" name="Mspham-0936082789"/>
          <p:cNvSpPr/>
          <p:nvPr/>
        </p:nvSpPr>
        <p:spPr>
          <a:xfrm>
            <a:off x="3666800" y="2341104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9551624" y="2338410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1644" y="272760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/seɪm/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38028" y="2821064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/ˈstʌdi/</a:t>
            </a:r>
          </a:p>
        </p:txBody>
      </p:sp>
      <p:sp>
        <p:nvSpPr>
          <p:cNvPr id="65" name="Mspham-0936082789"/>
          <p:cNvSpPr/>
          <p:nvPr/>
        </p:nvSpPr>
        <p:spPr>
          <a:xfrm>
            <a:off x="3809469" y="2771302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9592789" y="28210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7744" y="586263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/ˈpraɪməri skuːl/</a:t>
            </a:r>
          </a:p>
        </p:txBody>
      </p:sp>
      <p:sp>
        <p:nvSpPr>
          <p:cNvPr id="68" name="Mspham-0936082789"/>
          <p:cNvSpPr/>
          <p:nvPr/>
        </p:nvSpPr>
        <p:spPr>
          <a:xfrm>
            <a:off x="9108309" y="5862630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/ˈdɪstrɪkt/</a:t>
            </a:r>
          </a:p>
        </p:txBody>
      </p:sp>
      <p:sp>
        <p:nvSpPr>
          <p:cNvPr id="69" name="Mspham-0936082789"/>
          <p:cNvSpPr/>
          <p:nvPr/>
        </p:nvSpPr>
        <p:spPr>
          <a:xfrm>
            <a:off x="735093" y="586263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/ˈɒksfəd striːt/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900" t="9627" r="12003" b="655"/>
          <a:stretch/>
        </p:blipFill>
        <p:spPr>
          <a:xfrm>
            <a:off x="9108310" y="683449"/>
            <a:ext cx="2264231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25" name="5-Point Star 24"/>
          <p:cNvSpPr/>
          <p:nvPr/>
        </p:nvSpPr>
        <p:spPr>
          <a:xfrm>
            <a:off x="610619" y="80524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3295933" y="84162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5971071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8833989" y="683447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4449599" y="358105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8963172" y="3536727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1" name="5-Point Star 30"/>
          <p:cNvSpPr/>
          <p:nvPr/>
        </p:nvSpPr>
        <p:spPr>
          <a:xfrm>
            <a:off x="884939" y="358105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Black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420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31" y="700302"/>
            <a:ext cx="8120735" cy="588011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938" y="5783110"/>
            <a:ext cx="617047" cy="606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2735" y="700302"/>
            <a:ext cx="428263" cy="306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1" y="753764"/>
            <a:ext cx="7364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TÊN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242071" y="1641776"/>
            <a:ext cx="3557699" cy="1055608"/>
          </a:xfrm>
          <a:prstGeom prst="wedgeRoundRectCallout">
            <a:avLst>
              <a:gd name="adj1" fmla="val 63685"/>
              <a:gd name="adj2" fmla="val 2973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30" y="216958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7" y="223595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307022" y="1492770"/>
            <a:ext cx="3586369" cy="1191816"/>
          </a:xfrm>
          <a:prstGeom prst="wedgeRoundRectCallout">
            <a:avLst>
              <a:gd name="adj1" fmla="val -62645"/>
              <a:gd name="adj2" fmla="val 3135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 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School.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295597" y="4693996"/>
            <a:ext cx="4101833" cy="1055608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577845" y="4668022"/>
            <a:ext cx="3811515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06" y="4642048"/>
            <a:ext cx="630831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8725" y="4668022"/>
            <a:ext cx="630831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875068" y="1565458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trường +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0222" y="2723880"/>
            <a:ext cx="3528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56147" y="2757274"/>
            <a:ext cx="3888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5982" y="3675171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ĐÂU: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08944" y="4660910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84463" y="5847529"/>
            <a:ext cx="35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495" y="5324309"/>
            <a:ext cx="2722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ở _______)</a:t>
            </a:r>
          </a:p>
        </p:txBody>
      </p:sp>
    </p:spTree>
    <p:extLst>
      <p:ext uri="{BB962C8B-B14F-4D97-AF65-F5344CB8AC3E}">
        <p14:creationId xmlns:p14="http://schemas.microsoft.com/office/powerpoint/2010/main" val="42240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7" y="2691176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4117342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16" y="4187528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14" y="2751026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623081" y="314777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29" y="693442"/>
            <a:ext cx="4690067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3" y="1405862"/>
            <a:ext cx="400852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029698" y="2052848"/>
            <a:ext cx="3017216" cy="129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41750" y="2052848"/>
            <a:ext cx="1505164" cy="1706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046914" y="2052848"/>
            <a:ext cx="1440399" cy="18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046914" y="2052848"/>
            <a:ext cx="3089882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350939" y="4485299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232180" y="4381153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824201" y="5993145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625908" y="5997755"/>
            <a:ext cx="409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8409" y="1549276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198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5401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71579" y="435587"/>
            <a:ext cx="6511855" cy="6212818"/>
            <a:chOff x="2030377" y="802871"/>
            <a:chExt cx="8123624" cy="78920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0860" y="6096231"/>
              <a:ext cx="8093141" cy="259864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0377" y="802871"/>
              <a:ext cx="8123624" cy="5303980"/>
            </a:xfrm>
            <a:prstGeom prst="rect">
              <a:avLst/>
            </a:prstGeom>
          </p:spPr>
        </p:pic>
      </p:grpSp>
      <p:sp>
        <p:nvSpPr>
          <p:cNvPr id="3" name="Mspham-0936082789"/>
          <p:cNvSpPr/>
          <p:nvPr/>
        </p:nvSpPr>
        <p:spPr>
          <a:xfrm>
            <a:off x="568793" y="308277"/>
            <a:ext cx="24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846616" y="125086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846616" y="326085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2808329" y="527084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Msphamsound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15" y="336499"/>
            <a:ext cx="365792" cy="371888"/>
          </a:xfrm>
          <a:prstGeom prst="rect">
            <a:avLst/>
          </a:prstGeom>
        </p:spPr>
      </p:pic>
      <p:pic>
        <p:nvPicPr>
          <p:cNvPr id="19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89" y="1869233"/>
            <a:ext cx="466035" cy="46603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84" y="4020762"/>
            <a:ext cx="466035" cy="466034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21" y="6031554"/>
            <a:ext cx="466035" cy="4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602684" y="316939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   Look and write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7" y="1388963"/>
            <a:ext cx="11408191" cy="37964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1370" y="4615033"/>
            <a:ext cx="2850777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45823" y="4610065"/>
            <a:ext cx="1818043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33073" y="4179760"/>
            <a:ext cx="1098995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47933" y="4610065"/>
            <a:ext cx="2202379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53022" y="4179760"/>
            <a:ext cx="1597511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0427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05350" y="299285"/>
            <a:ext cx="1922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 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96" y="776956"/>
            <a:ext cx="10542188" cy="571298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31E0EE60-25B7-464D-894F-4AE759D51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342" y="6032736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30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71"/>
            <a:ext cx="2296839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9"/>
            <a:ext cx="1842739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2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2" y="531710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8" y="5436871"/>
            <a:ext cx="1731415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2" y="357690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7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79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542</Words>
  <Application>Microsoft Office PowerPoint</Application>
  <PresentationFormat>Custom</PresentationFormat>
  <Paragraphs>129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Black</vt:lpstr>
      <vt:lpstr>Tahoma</vt:lpstr>
      <vt:lpstr>.VnBlack</vt:lpstr>
      <vt:lpstr>Calibri</vt:lpstr>
      <vt:lpstr>Cooper Black</vt:lpstr>
      <vt:lpstr>Century Gothic</vt:lpstr>
      <vt:lpstr>.VnTifani HeavyH</vt:lpstr>
      <vt:lpstr>Calibri Light</vt:lpstr>
      <vt:lpstr>Bauhaus 93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66</cp:revision>
  <dcterms:created xsi:type="dcterms:W3CDTF">2021-05-23T02:01:07Z</dcterms:created>
  <dcterms:modified xsi:type="dcterms:W3CDTF">2022-10-28T13:37:47Z</dcterms:modified>
</cp:coreProperties>
</file>