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22"/>
  </p:handoutMasterIdLst>
  <p:sldIdLst>
    <p:sldId id="293" r:id="rId2"/>
    <p:sldId id="292" r:id="rId3"/>
    <p:sldId id="271" r:id="rId4"/>
    <p:sldId id="272" r:id="rId5"/>
    <p:sldId id="279" r:id="rId6"/>
    <p:sldId id="273" r:id="rId7"/>
    <p:sldId id="274" r:id="rId8"/>
    <p:sldId id="275" r:id="rId9"/>
    <p:sldId id="276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</p:sldIdLst>
  <p:sldSz cx="12192000" cy="6858000"/>
  <p:notesSz cx="6858000" cy="9144000"/>
  <p:embeddedFontLst>
    <p:embeddedFont>
      <p:font typeface="Arial Black" pitchFamily="34" charset="0"/>
      <p:bold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.VnCommercial Script" pitchFamily="34" charset="0"/>
      <p:italic r:id="rId28"/>
    </p:embeddedFont>
    <p:embeddedFont>
      <p:font typeface=".VnTifani HeavyH" pitchFamily="34" charset="0"/>
      <p:regular r:id="rId29"/>
    </p:embeddedFont>
    <p:embeddedFont>
      <p:font typeface="Algerian" pitchFamily="82" charset="0"/>
      <p:regular r:id="rId30"/>
    </p:embeddedFont>
    <p:embeddedFont>
      <p:font typeface="Bauhaus 93" pitchFamily="8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B81"/>
    <a:srgbClr val="BCFAF6"/>
    <a:srgbClr val="FFFF66"/>
    <a:srgbClr val="FCEEE4"/>
    <a:srgbClr val="1EEEDF"/>
    <a:srgbClr val="FFFFF3"/>
    <a:srgbClr val="FFFFF7"/>
    <a:srgbClr val="FFFFEF"/>
    <a:srgbClr val="F0FEFD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>
        <p:scale>
          <a:sx n="76" d="100"/>
          <a:sy n="76" d="100"/>
        </p:scale>
        <p:origin x="-504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2424F-0CE7-4216-8F3A-0343E40E2A3A}" type="datetimeFigureOut">
              <a:rPr lang="en-US" smtClean="0"/>
              <a:t>11/09/2022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E1D5D-5F6D-403E-86EE-1BF4216D2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1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34718"/>
            <a:ext cx="12424725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8.xml"/><Relationship Id="rId18" Type="http://schemas.openxmlformats.org/officeDocument/2006/relationships/slide" Target="slide13.xml"/><Relationship Id="rId3" Type="http://schemas.openxmlformats.org/officeDocument/2006/relationships/tags" Target="../tags/tag1.xml"/><Relationship Id="rId21" Type="http://schemas.openxmlformats.org/officeDocument/2006/relationships/image" Target="../media/image16.png"/><Relationship Id="rId7" Type="http://schemas.openxmlformats.org/officeDocument/2006/relationships/image" Target="../media/image12.png"/><Relationship Id="rId12" Type="http://schemas.openxmlformats.org/officeDocument/2006/relationships/slide" Target="slide17.xml"/><Relationship Id="rId17" Type="http://schemas.openxmlformats.org/officeDocument/2006/relationships/slide" Target="slide12.xml"/><Relationship Id="rId25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slide" Target="slide11.xml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slide" Target="slide16.xml"/><Relationship Id="rId24" Type="http://schemas.openxmlformats.org/officeDocument/2006/relationships/image" Target="../media/image19.png"/><Relationship Id="rId5" Type="http://schemas.openxmlformats.org/officeDocument/2006/relationships/image" Target="../media/image10.png"/><Relationship Id="rId15" Type="http://schemas.openxmlformats.org/officeDocument/2006/relationships/slide" Target="slide15.xml"/><Relationship Id="rId23" Type="http://schemas.openxmlformats.org/officeDocument/2006/relationships/image" Target="../media/image18.png"/><Relationship Id="rId10" Type="http://schemas.openxmlformats.org/officeDocument/2006/relationships/slide" Target="slide20.xml"/><Relationship Id="rId19" Type="http://schemas.openxmlformats.org/officeDocument/2006/relationships/slide" Target="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Relationship Id="rId14" Type="http://schemas.openxmlformats.org/officeDocument/2006/relationships/slide" Target="slide19.xml"/><Relationship Id="rId2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12" Type="http://schemas.openxmlformats.org/officeDocument/2006/relationships/image" Target="../media/image24.png"/><Relationship Id="rId2" Type="http://schemas.openxmlformats.org/officeDocument/2006/relationships/audio" Target="../media/audio9.wav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slide" Target="slide10.xml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8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00187" y="1190476"/>
            <a:ext cx="1854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Unit 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3948" y="4571970"/>
            <a:ext cx="22926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.VnCommercial Script" panose="020B7200000000000000" pitchFamily="34" charset="0"/>
              </a:rPr>
              <a:t>Lesson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14450" y="2485251"/>
            <a:ext cx="9591675" cy="1887498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66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VnTifani HeavyH" panose="020B7200000000000000" pitchFamily="34" charset="0"/>
              </a:rPr>
              <a:t>CAN YOU SWIM?</a:t>
            </a: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0" grpId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Picture 1">
            <a:hlinkClick r:id="" action="ppaction://macro?name=congdiemgau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39" y="2379276"/>
            <a:ext cx="1639966" cy="3072650"/>
          </a:xfrm>
          <a:prstGeom prst="rect">
            <a:avLst/>
          </a:prstGeom>
        </p:spPr>
      </p:pic>
      <p:pic>
        <p:nvPicPr>
          <p:cNvPr id="3" name="Picture 2">
            <a:hlinkClick r:id="" action="ppaction://macro?name=congdiemcao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86" y="2173376"/>
            <a:ext cx="2499577" cy="3194581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2071" y="4490559"/>
            <a:ext cx="363107" cy="33601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5089" y="4490559"/>
            <a:ext cx="363107" cy="336010"/>
          </a:xfrm>
          <a:prstGeom prst="rect">
            <a:avLst/>
          </a:prstGeom>
        </p:spPr>
      </p:pic>
      <p:pic>
        <p:nvPicPr>
          <p:cNvPr id="61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3" y="3164378"/>
            <a:ext cx="1008619" cy="929613"/>
          </a:xfrm>
          <a:prstGeom prst="rect">
            <a:avLst/>
          </a:prstGeom>
        </p:spPr>
      </p:pic>
      <p:pic>
        <p:nvPicPr>
          <p:cNvPr id="62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59" y="4093218"/>
            <a:ext cx="1008619" cy="929613"/>
          </a:xfrm>
          <a:prstGeom prst="rect">
            <a:avLst/>
          </a:prstGeom>
        </p:spPr>
      </p:pic>
      <p:pic>
        <p:nvPicPr>
          <p:cNvPr id="63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66" y="4156679"/>
            <a:ext cx="1008619" cy="929613"/>
          </a:xfrm>
          <a:prstGeom prst="rect">
            <a:avLst/>
          </a:prstGeom>
        </p:spPr>
      </p:pic>
      <p:pic>
        <p:nvPicPr>
          <p:cNvPr id="64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96" y="4126874"/>
            <a:ext cx="1008619" cy="929613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939" y="3164378"/>
            <a:ext cx="1008619" cy="929613"/>
          </a:xfrm>
          <a:prstGeom prst="rect">
            <a:avLst/>
          </a:prstGeom>
        </p:spPr>
      </p:pic>
      <p:sp>
        <p:nvSpPr>
          <p:cNvPr id="66" name="Rectangle 65">
            <a:hlinkClick r:id="rId10" action="ppaction://hlinksldjump"/>
          </p:cNvPr>
          <p:cNvSpPr/>
          <p:nvPr/>
        </p:nvSpPr>
        <p:spPr>
          <a:xfrm>
            <a:off x="6710814" y="4065343"/>
            <a:ext cx="1008619" cy="102158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10</a:t>
            </a:r>
          </a:p>
        </p:txBody>
      </p:sp>
      <p:sp>
        <p:nvSpPr>
          <p:cNvPr id="67" name="Rectangle 66">
            <a:hlinkClick r:id="rId11" action="ppaction://hlinksldjump"/>
          </p:cNvPr>
          <p:cNvSpPr/>
          <p:nvPr/>
        </p:nvSpPr>
        <p:spPr>
          <a:xfrm>
            <a:off x="604427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8" name="Rectangle 67">
            <a:hlinkClick r:id="rId12" action="ppaction://hlinksldjump"/>
          </p:cNvPr>
          <p:cNvSpPr/>
          <p:nvPr/>
        </p:nvSpPr>
        <p:spPr>
          <a:xfrm>
            <a:off x="7289890" y="316852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3979495" y="4097367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70" name="Rectangle 69">
            <a:hlinkClick r:id="rId14" action="ppaction://hlinksldjump"/>
          </p:cNvPr>
          <p:cNvSpPr/>
          <p:nvPr/>
        </p:nvSpPr>
        <p:spPr>
          <a:xfrm>
            <a:off x="5395703" y="4160828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9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507" y="3001328"/>
            <a:ext cx="363107" cy="336010"/>
          </a:xfrm>
          <a:prstGeom prst="rect">
            <a:avLst/>
          </a:prstGeom>
        </p:spPr>
      </p:pic>
      <p:pic>
        <p:nvPicPr>
          <p:cNvPr id="75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78" y="2146031"/>
            <a:ext cx="1008619" cy="929613"/>
          </a:xfrm>
          <a:prstGeom prst="rect">
            <a:avLst/>
          </a:prstGeom>
        </p:spPr>
      </p:pic>
      <p:pic>
        <p:nvPicPr>
          <p:cNvPr id="76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94" y="2175309"/>
            <a:ext cx="1008619" cy="929613"/>
          </a:xfrm>
          <a:prstGeom prst="rect">
            <a:avLst/>
          </a:prstGeom>
        </p:spPr>
      </p:pic>
      <p:pic>
        <p:nvPicPr>
          <p:cNvPr id="77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84" y="3105901"/>
            <a:ext cx="1008619" cy="929613"/>
          </a:xfrm>
          <a:prstGeom prst="rect">
            <a:avLst/>
          </a:prstGeom>
        </p:spPr>
      </p:pic>
      <p:pic>
        <p:nvPicPr>
          <p:cNvPr id="78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64" y="3105901"/>
            <a:ext cx="1008619" cy="929613"/>
          </a:xfrm>
          <a:prstGeom prst="rect">
            <a:avLst/>
          </a:prstGeom>
        </p:spPr>
      </p:pic>
      <p:pic>
        <p:nvPicPr>
          <p:cNvPr id="79" name="N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60" y="2114435"/>
            <a:ext cx="1008619" cy="929613"/>
          </a:xfrm>
          <a:prstGeom prst="rect">
            <a:avLst/>
          </a:prstGeom>
        </p:spPr>
      </p:pic>
      <p:sp>
        <p:nvSpPr>
          <p:cNvPr id="80" name="Rectangle 79">
            <a:hlinkClick r:id="rId15" action="ppaction://hlinksldjump"/>
          </p:cNvPr>
          <p:cNvSpPr/>
          <p:nvPr/>
        </p:nvSpPr>
        <p:spPr>
          <a:xfrm>
            <a:off x="4826614" y="309218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5</a:t>
            </a:r>
          </a:p>
        </p:txBody>
      </p:sp>
      <p:sp>
        <p:nvSpPr>
          <p:cNvPr id="81" name="Rectangle 80">
            <a:hlinkClick r:id="rId16" action="ppaction://hlinksldjump"/>
          </p:cNvPr>
          <p:cNvSpPr/>
          <p:nvPr/>
        </p:nvSpPr>
        <p:spPr>
          <a:xfrm>
            <a:off x="4119923" y="2095935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2" name="Rectangle 81">
            <a:hlinkClick r:id="rId17" action="ppaction://hlinksldjump"/>
          </p:cNvPr>
          <p:cNvSpPr/>
          <p:nvPr/>
        </p:nvSpPr>
        <p:spPr>
          <a:xfrm>
            <a:off x="5507147" y="212753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3" name="Rectangle 82">
            <a:hlinkClick r:id="rId18" action="ppaction://hlinksldjump"/>
          </p:cNvPr>
          <p:cNvSpPr/>
          <p:nvPr/>
        </p:nvSpPr>
        <p:spPr>
          <a:xfrm>
            <a:off x="6836862" y="2156809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84" name="Rectangle 83">
            <a:hlinkClick r:id="rId19" action="ppaction://hlinksldjump"/>
          </p:cNvPr>
          <p:cNvSpPr/>
          <p:nvPr/>
        </p:nvSpPr>
        <p:spPr>
          <a:xfrm>
            <a:off x="3574653" y="3087401"/>
            <a:ext cx="1008619" cy="96320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Arial Black" panose="020B0A04020102020204" pitchFamily="34" charset="0"/>
              </a:rPr>
              <a:t> 4</a:t>
            </a:r>
          </a:p>
        </p:txBody>
      </p:sp>
      <p:pic>
        <p:nvPicPr>
          <p:cNvPr id="90" name="INSTRUCTIO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4" y="548903"/>
            <a:ext cx="10943115" cy="5930599"/>
          </a:xfrm>
          <a:prstGeom prst="rect">
            <a:avLst/>
          </a:prstGeom>
        </p:spPr>
      </p:pic>
      <p:pic>
        <p:nvPicPr>
          <p:cNvPr id="142" name="HUYENHANGRAO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603"/>
            <a:ext cx="12192000" cy="101417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8094639" y="1252917"/>
            <a:ext cx="10115618" cy="4522569"/>
            <a:chOff x="1319088" y="1461958"/>
            <a:chExt cx="10115618" cy="4522569"/>
          </a:xfrm>
        </p:grpSpPr>
        <p:sp>
          <p:nvSpPr>
            <p:cNvPr id="6" name="Rectangle 5"/>
            <p:cNvSpPr/>
            <p:nvPr/>
          </p:nvSpPr>
          <p:spPr>
            <a:xfrm>
              <a:off x="1688584" y="1461958"/>
              <a:ext cx="8694057" cy="45225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endParaRPr lang="en-US" sz="48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lgerian" panose="04020705040A02060702" pitchFamily="82" charset="0"/>
              </a:endParaRPr>
            </a:p>
            <a:p>
              <a:pPr algn="ctr"/>
              <a:r>
                <a:rPr lang="en-US" sz="4800" b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lgerian" panose="04020705040A02060702" pitchFamily="82" charset="0"/>
                </a:rPr>
                <a:t>PICKING MUSHROOMS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7773">
              <a:off x="5005454" y="1801665"/>
              <a:ext cx="840890" cy="775022"/>
            </a:xfrm>
            <a:prstGeom prst="rect">
              <a:avLst/>
            </a:prstGeom>
          </p:spPr>
        </p:pic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15" y="1785865"/>
              <a:ext cx="840890" cy="7750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319088" y="2616444"/>
              <a:ext cx="10115618" cy="24341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CHỌN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lần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các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Ô SỐ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Đội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nào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NHANH H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ĐÚNG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̀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1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  <a:p>
              <a:pPr marL="285750" indent="-285750">
                <a:lnSpc>
                  <a:spcPct val="200000"/>
                </a:lnSpc>
                <a:buFontTx/>
                <a:buChar char="-"/>
              </a:pP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hoặc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hình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đ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cộng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20130" y="4142510"/>
              <a:ext cx="483460" cy="905812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77799" y="4130231"/>
              <a:ext cx="643389" cy="82228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49237" y="1134228"/>
            <a:ext cx="10199492" cy="4834547"/>
          </a:xfrm>
          <a:prstGeom prst="rect">
            <a:avLst/>
          </a:prstGeom>
        </p:spPr>
      </p:pic>
      <p:pic>
        <p:nvPicPr>
          <p:cNvPr id="5" name="PLAY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19934" y="5351653"/>
            <a:ext cx="2060627" cy="914479"/>
          </a:xfrm>
          <a:prstGeom prst="rect">
            <a:avLst/>
          </a:prstGeom>
        </p:spPr>
      </p:pic>
      <p:pic>
        <p:nvPicPr>
          <p:cNvPr id="85" name="PA_59afa2ffbebc8">
            <a:hlinkClick r:id="" action="ppaction://media"/>
            <a:extLst>
              <a:ext uri="{FF2B5EF4-FFF2-40B4-BE49-F238E27FC236}">
                <a16:creationId xmlns="" xmlns:a16="http://schemas.microsoft.com/office/drawing/2014/main" id="{EB3B3567-A0CB-45B7-8867-9C3501235BCB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96214" y="39625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8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7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818159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 swim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No,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46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5" name="Picture 4" descr="https://s.sachmem.vn/public/images/TA4T1SHS/U5-L1-2-6-qlimbppmobbqpcnh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88" y="1758979"/>
            <a:ext cx="2806048" cy="279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he do?</a:t>
            </a:r>
          </a:p>
        </p:txBody>
      </p:sp>
    </p:spTree>
    <p:extLst>
      <p:ext uri="{BB962C8B-B14F-4D97-AF65-F5344CB8AC3E}">
        <p14:creationId xmlns:p14="http://schemas.microsoft.com/office/powerpoint/2010/main" val="14878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I can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I can play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play the guitar.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1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12" y="1899092"/>
            <a:ext cx="3220401" cy="29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you do?</a:t>
            </a:r>
          </a:p>
        </p:txBody>
      </p:sp>
    </p:spTree>
    <p:extLst>
      <p:ext uri="{BB962C8B-B14F-4D97-AF65-F5344CB8AC3E}">
        <p14:creationId xmlns:p14="http://schemas.microsoft.com/office/powerpoint/2010/main" val="17281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85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86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87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8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9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0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1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92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9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9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9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9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9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9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10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10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103" name="Rounded Rectangle 102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104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5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106" name="Rounded Rectangle 105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C. She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07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08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109" name="Rounded Rectangle 108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I can cook.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0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111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112" name="Rounded Rectangle 111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B. She </a:t>
              </a:r>
              <a:r>
                <a:rPr lang="en-US" sz="2400" b="1" dirty="0" smtClean="0">
                  <a:solidFill>
                    <a:srgbClr val="002060"/>
                  </a:solidFill>
                </a:rPr>
                <a:t>can cooks.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113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40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14" y="1575640"/>
            <a:ext cx="3485678" cy="348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she do?</a:t>
            </a:r>
          </a:p>
        </p:txBody>
      </p:sp>
    </p:spTree>
    <p:extLst>
      <p:ext uri="{BB962C8B-B14F-4D97-AF65-F5344CB8AC3E}">
        <p14:creationId xmlns:p14="http://schemas.microsoft.com/office/powerpoint/2010/main" val="59205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7" grpId="0"/>
      <p:bldP spid="10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40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1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2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3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70" name="Rounded Rectangle 6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2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3" name="Rounded Rectangle 7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5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6" name="Rounded Rectangle 7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8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9" name="Rounded Rectangle 7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he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7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98" y="2014225"/>
            <a:ext cx="3015739" cy="27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he play the piano?</a:t>
            </a:r>
          </a:p>
        </p:txBody>
      </p:sp>
    </p:spTree>
    <p:extLst>
      <p:ext uri="{BB962C8B-B14F-4D97-AF65-F5344CB8AC3E}">
        <p14:creationId xmlns:p14="http://schemas.microsoft.com/office/powerpoint/2010/main" val="219077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4" grpId="0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9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0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1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2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3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8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82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8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8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8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8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8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8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89" name="Rounded Rectangle 8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9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92" name="Rounded Rectangle 9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4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95" name="Rounded Rectangle 9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I am.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97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98" name="Rounded Rectangle 9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Yes, I can’t.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9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106" name="Picture 2" descr="https://s.sachmem.vn/public/images/TA4T1SHS/U5-L1-2-4-zgyusafqzjsuiyy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7" y="1672857"/>
            <a:ext cx="3247391" cy="324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skate?</a:t>
            </a:r>
          </a:p>
        </p:txBody>
      </p:sp>
    </p:spTree>
    <p:extLst>
      <p:ext uri="{BB962C8B-B14F-4D97-AF65-F5344CB8AC3E}">
        <p14:creationId xmlns:p14="http://schemas.microsoft.com/office/powerpoint/2010/main" val="42246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52" grpId="0"/>
      <p:bldP spid="52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4" grpId="0"/>
      <p:bldP spid="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7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8" name="Rounded Rectangle 67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9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0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71" name="Rounded Rectangle 70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2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3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4" name="Rounded Rectangle 73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5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6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77" name="Rounded Rectangle 76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He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8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5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93" y="1963711"/>
            <a:ext cx="3179335" cy="292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play volleyball?</a:t>
            </a:r>
          </a:p>
        </p:txBody>
      </p:sp>
    </p:spTree>
    <p:extLst>
      <p:ext uri="{BB962C8B-B14F-4D97-AF65-F5344CB8AC3E}">
        <p14:creationId xmlns:p14="http://schemas.microsoft.com/office/powerpoint/2010/main" val="25046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8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60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1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63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64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65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66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6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1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2" name="Rounded Rectangle 7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What can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3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4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75" name="Rounded Rectangle 74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Do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6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Can 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84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64" y="1975117"/>
            <a:ext cx="3190553" cy="293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 you do?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can.</a:t>
            </a:r>
          </a:p>
        </p:txBody>
      </p:sp>
    </p:spTree>
    <p:extLst>
      <p:ext uri="{BB962C8B-B14F-4D97-AF65-F5344CB8AC3E}">
        <p14:creationId xmlns:p14="http://schemas.microsoft.com/office/powerpoint/2010/main" val="38542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2" grpId="0"/>
      <p:bldP spid="42" grpId="1"/>
      <p:bldP spid="53" grpId="0"/>
      <p:bldP spid="53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3" grpId="0"/>
      <p:bldP spid="6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43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44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0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1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53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54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5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56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57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8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9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60" name="Rounded Rectangle 59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61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2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63" name="Rounded Rectangle 62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No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66" name="Rounded Rectangle 65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And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67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68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69" name="Rounded Rectangle 68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Yes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0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05407" y="2290146"/>
            <a:ext cx="3023878" cy="26337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681427" y="2642110"/>
            <a:ext cx="4773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____, I can’t.</a:t>
            </a:r>
          </a:p>
        </p:txBody>
      </p:sp>
    </p:spTree>
    <p:extLst>
      <p:ext uri="{BB962C8B-B14F-4D97-AF65-F5344CB8AC3E}">
        <p14:creationId xmlns:p14="http://schemas.microsoft.com/office/powerpoint/2010/main" val="12319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3" grpId="0"/>
      <p:bldP spid="53" grpId="1"/>
      <p:bldP spid="54" grpId="0"/>
      <p:bldP spid="55" grpId="0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29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0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1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2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6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7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8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9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3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4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5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6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47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48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49" name="Rounded Rectangle 48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0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1" name="B"/>
          <p:cNvGrpSpPr/>
          <p:nvPr/>
        </p:nvGrpSpPr>
        <p:grpSpPr>
          <a:xfrm>
            <a:off x="4052637" y="5366849"/>
            <a:ext cx="3108960" cy="1005840"/>
            <a:chOff x="2252108" y="3867153"/>
            <a:chExt cx="4007022" cy="1305948"/>
          </a:xfrm>
        </p:grpSpPr>
        <p:sp>
          <p:nvSpPr>
            <p:cNvPr id="52" name="Rounded Rectangle 51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they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54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55" name="C"/>
          <p:cNvGrpSpPr/>
          <p:nvPr/>
        </p:nvGrpSpPr>
        <p:grpSpPr>
          <a:xfrm>
            <a:off x="7318456" y="5346657"/>
            <a:ext cx="3108960" cy="1005840"/>
            <a:chOff x="2252108" y="3867155"/>
            <a:chExt cx="4055914" cy="1305946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he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D"/>
          <p:cNvGrpSpPr/>
          <p:nvPr/>
        </p:nvGrpSpPr>
        <p:grpSpPr>
          <a:xfrm>
            <a:off x="716275" y="5366849"/>
            <a:ext cx="3108960" cy="1005840"/>
            <a:chOff x="2252108" y="3867153"/>
            <a:chExt cx="4030708" cy="1305948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  <a:r>
                <a:rPr lang="en-US" sz="2400" b="1">
                  <a:solidFill>
                    <a:srgbClr val="002060"/>
                  </a:solidFill>
                </a:rPr>
                <a:t>. you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324" y="5453416"/>
            <a:ext cx="1028627" cy="116694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2" y="5781080"/>
            <a:ext cx="666750" cy="66675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463" y="5760888"/>
            <a:ext cx="666750" cy="666750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12271" y="2227367"/>
            <a:ext cx="3050338" cy="2650447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1681427" y="2642110"/>
            <a:ext cx="47737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____ play football?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they can.</a:t>
            </a:r>
          </a:p>
        </p:txBody>
      </p:sp>
    </p:spTree>
    <p:extLst>
      <p:ext uri="{BB962C8B-B14F-4D97-AF65-F5344CB8AC3E}">
        <p14:creationId xmlns:p14="http://schemas.microsoft.com/office/powerpoint/2010/main" val="16004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3" grpId="0"/>
      <p:bldP spid="44" grpId="0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610" y="2321005"/>
            <a:ext cx="62247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6472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8" y="-26610"/>
            <a:ext cx="12193057" cy="6858594"/>
          </a:xfrm>
          <a:prstGeom prst="rect">
            <a:avLst/>
          </a:prstGeom>
        </p:spPr>
      </p:pic>
      <p:pic>
        <p:nvPicPr>
          <p:cNvPr id="31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670460"/>
            <a:ext cx="10943115" cy="5764262"/>
          </a:xfrm>
          <a:prstGeom prst="rect">
            <a:avLst/>
          </a:prstGeom>
        </p:spPr>
      </p:pic>
      <p:pic>
        <p:nvPicPr>
          <p:cNvPr id="32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30" y="-4423"/>
            <a:ext cx="2067322" cy="2334689"/>
          </a:xfrm>
          <a:prstGeom prst="rect">
            <a:avLst/>
          </a:prstGeom>
        </p:spPr>
      </p:pic>
      <p:sp>
        <p:nvSpPr>
          <p:cNvPr id="33" name="1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2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5" name="3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4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7" name="5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8" name="6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3" name="7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4" name="8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9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6" name="10"/>
          <p:cNvSpPr/>
          <p:nvPr/>
        </p:nvSpPr>
        <p:spPr>
          <a:xfrm>
            <a:off x="9996927" y="1039449"/>
            <a:ext cx="1570631" cy="94287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10"/>
          <p:cNvSpPr/>
          <p:nvPr/>
        </p:nvSpPr>
        <p:spPr>
          <a:xfrm>
            <a:off x="9314711" y="670460"/>
            <a:ext cx="2935061" cy="187543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Time’s up</a:t>
            </a:r>
          </a:p>
        </p:txBody>
      </p:sp>
      <p:pic>
        <p:nvPicPr>
          <p:cNvPr id="48" name="HUYENHANGRAO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49" name="N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798" y="4998206"/>
            <a:ext cx="1336206" cy="1231540"/>
          </a:xfrm>
          <a:prstGeom prst="rect">
            <a:avLst/>
          </a:prstGeom>
        </p:spPr>
      </p:pic>
      <p:sp>
        <p:nvSpPr>
          <p:cNvPr id="50" name="10">
            <a:hlinkClick r:id="rId9" action="ppaction://hlinksldjump"/>
          </p:cNvPr>
          <p:cNvSpPr/>
          <p:nvPr/>
        </p:nvSpPr>
        <p:spPr>
          <a:xfrm>
            <a:off x="10487509" y="4998206"/>
            <a:ext cx="1381684" cy="127726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endParaRPr lang="en-US" sz="200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Back</a:t>
            </a:r>
          </a:p>
        </p:txBody>
      </p:sp>
      <p:grpSp>
        <p:nvGrpSpPr>
          <p:cNvPr id="52" name="A"/>
          <p:cNvGrpSpPr/>
          <p:nvPr/>
        </p:nvGrpSpPr>
        <p:grpSpPr>
          <a:xfrm>
            <a:off x="1914796" y="7982314"/>
            <a:ext cx="3949883" cy="1281117"/>
            <a:chOff x="2252108" y="3867153"/>
            <a:chExt cx="4026442" cy="1305948"/>
          </a:xfrm>
        </p:grpSpPr>
        <p:sp>
          <p:nvSpPr>
            <p:cNvPr id="54" name="Rounded Rectangle 53"/>
            <p:cNvSpPr/>
            <p:nvPr/>
          </p:nvSpPr>
          <p:spPr>
            <a:xfrm>
              <a:off x="2876550" y="3867153"/>
              <a:ext cx="340200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002060"/>
                  </a:solidFill>
                </a:rPr>
                <a:t>A. </a:t>
              </a:r>
            </a:p>
          </p:txBody>
        </p:sp>
        <p:pic>
          <p:nvPicPr>
            <p:cNvPr id="55" name="NAM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77" name="B"/>
          <p:cNvGrpSpPr/>
          <p:nvPr/>
        </p:nvGrpSpPr>
        <p:grpSpPr>
          <a:xfrm>
            <a:off x="7309445" y="5346657"/>
            <a:ext cx="3108960" cy="1005840"/>
            <a:chOff x="2252108" y="3867153"/>
            <a:chExt cx="4007022" cy="1305948"/>
          </a:xfrm>
        </p:grpSpPr>
        <p:sp>
          <p:nvSpPr>
            <p:cNvPr id="78" name="Rounded Rectangle 77"/>
            <p:cNvSpPr/>
            <p:nvPr/>
          </p:nvSpPr>
          <p:spPr>
            <a:xfrm>
              <a:off x="2876550" y="3867153"/>
              <a:ext cx="3382580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C</a:t>
              </a:r>
              <a:r>
                <a:rPr lang="en-US" sz="2400" b="1">
                  <a:solidFill>
                    <a:srgbClr val="002060"/>
                  </a:solidFill>
                </a:rPr>
                <a:t>. Yes, she can.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79" name="NAM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0" name="C"/>
          <p:cNvGrpSpPr/>
          <p:nvPr/>
        </p:nvGrpSpPr>
        <p:grpSpPr>
          <a:xfrm>
            <a:off x="760870" y="5396462"/>
            <a:ext cx="3108960" cy="1005840"/>
            <a:chOff x="2252108" y="3867155"/>
            <a:chExt cx="4055914" cy="1305946"/>
          </a:xfrm>
        </p:grpSpPr>
        <p:sp>
          <p:nvSpPr>
            <p:cNvPr id="81" name="Rounded Rectangle 80"/>
            <p:cNvSpPr/>
            <p:nvPr/>
          </p:nvSpPr>
          <p:spPr>
            <a:xfrm>
              <a:off x="2876550" y="3867155"/>
              <a:ext cx="3431472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A. Yes, she is.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2" name="NAM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grpSp>
        <p:nvGrpSpPr>
          <p:cNvPr id="83" name="D"/>
          <p:cNvGrpSpPr/>
          <p:nvPr/>
        </p:nvGrpSpPr>
        <p:grpSpPr>
          <a:xfrm>
            <a:off x="4068308" y="5346657"/>
            <a:ext cx="3108960" cy="1005840"/>
            <a:chOff x="2252108" y="3867153"/>
            <a:chExt cx="4030708" cy="1305948"/>
          </a:xfrm>
        </p:grpSpPr>
        <p:sp>
          <p:nvSpPr>
            <p:cNvPr id="84" name="Rounded Rectangle 83"/>
            <p:cNvSpPr/>
            <p:nvPr/>
          </p:nvSpPr>
          <p:spPr>
            <a:xfrm>
              <a:off x="2876550" y="3867153"/>
              <a:ext cx="3406266" cy="1229032"/>
            </a:xfrm>
            <a:prstGeom prst="roundRect">
              <a:avLst/>
            </a:prstGeom>
            <a:solidFill>
              <a:schemeClr val="bg1"/>
            </a:solidFill>
            <a:ln w="69850" cmpd="thickThin">
              <a:solidFill>
                <a:srgbClr val="F4A91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B</a:t>
              </a:r>
              <a:r>
                <a:rPr lang="en-US" sz="2400" b="1">
                  <a:solidFill>
                    <a:srgbClr val="002060"/>
                  </a:solidFill>
                </a:rPr>
                <a:t>. Yes, she do.</a:t>
              </a:r>
              <a:endParaRPr lang="en-US" sz="2400" b="1" dirty="0">
                <a:solidFill>
                  <a:srgbClr val="002060"/>
                </a:solidFill>
              </a:endParaRPr>
            </a:p>
          </p:txBody>
        </p:sp>
        <p:pic>
          <p:nvPicPr>
            <p:cNvPr id="85" name="NAM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108" y="4383057"/>
              <a:ext cx="857189" cy="790044"/>
            </a:xfrm>
            <a:prstGeom prst="rect">
              <a:avLst/>
            </a:prstGeom>
          </p:spPr>
        </p:pic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32" y="5433224"/>
            <a:ext cx="1028627" cy="1166946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95" y="5760888"/>
            <a:ext cx="666750" cy="66675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77" y="5810693"/>
            <a:ext cx="666750" cy="66675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27" y="8468403"/>
            <a:ext cx="666750" cy="666750"/>
          </a:xfrm>
          <a:prstGeom prst="rect">
            <a:avLst/>
          </a:prstGeom>
        </p:spPr>
      </p:pic>
      <p:pic>
        <p:nvPicPr>
          <p:cNvPr id="90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84" y="1702070"/>
            <a:ext cx="3376449" cy="30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1681427" y="2642110"/>
            <a:ext cx="4773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she skip?</a:t>
            </a:r>
          </a:p>
        </p:txBody>
      </p:sp>
    </p:spTree>
    <p:extLst>
      <p:ext uri="{BB962C8B-B14F-4D97-AF65-F5344CB8AC3E}">
        <p14:creationId xmlns:p14="http://schemas.microsoft.com/office/powerpoint/2010/main" val="178619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54358" y="1698171"/>
            <a:ext cx="9731829" cy="3321698"/>
            <a:chOff x="1054358" y="1698171"/>
            <a:chExt cx="9731829" cy="3321698"/>
          </a:xfrm>
        </p:grpSpPr>
        <p:sp>
          <p:nvSpPr>
            <p:cNvPr id="5" name="Rounded Rectangle 4"/>
            <p:cNvSpPr/>
            <p:nvPr/>
          </p:nvSpPr>
          <p:spPr>
            <a:xfrm>
              <a:off x="1054358" y="1698171"/>
              <a:ext cx="9731829" cy="3321698"/>
            </a:xfrm>
            <a:prstGeom prst="roundRect">
              <a:avLst>
                <a:gd name="adj" fmla="val 9314"/>
              </a:avLst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4837" y="1815021"/>
              <a:ext cx="9181192" cy="3130203"/>
            </a:xfrm>
            <a:prstGeom prst="round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9778482" y="2043404"/>
              <a:ext cx="577547" cy="137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81302" y="364040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7E07C938-7BD8-4C33-B747-141112982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5060" y="2363444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D6DC0ABE-0263-418B-9B80-EF961AC4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2456" y="4166145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03649" y="1744824"/>
            <a:ext cx="4564535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091264" y="174482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03649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91264" y="4163114"/>
            <a:ext cx="4480560" cy="1334278"/>
          </a:xfrm>
          <a:prstGeom prst="roundRect">
            <a:avLst/>
          </a:prstGeom>
          <a:solidFill>
            <a:srgbClr val="FCEEE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4243" y="403884"/>
            <a:ext cx="4827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and number. Then say aloud.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2956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65232" y="2052152"/>
            <a:ext cx="5626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swim?</a:t>
            </a:r>
          </a:p>
        </p:txBody>
      </p:sp>
      <p:sp>
        <p:nvSpPr>
          <p:cNvPr id="9" name="Rectangle 8"/>
          <p:cNvSpPr/>
          <p:nvPr/>
        </p:nvSpPr>
        <p:spPr>
          <a:xfrm>
            <a:off x="49019" y="4230088"/>
            <a:ext cx="6789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sit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chair?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6634" y="4327260"/>
            <a:ext cx="6789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swing?</a:t>
            </a:r>
            <a:endParaRPr lang="en-US" sz="3600" b="1" i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20769" y="2192437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Oval 12"/>
          <p:cNvSpPr/>
          <p:nvPr/>
        </p:nvSpPr>
        <p:spPr>
          <a:xfrm>
            <a:off x="6908384" y="2192437"/>
            <a:ext cx="365760" cy="365760"/>
          </a:xfrm>
          <a:prstGeom prst="ellipse">
            <a:avLst/>
          </a:prstGeom>
          <a:solidFill>
            <a:srgbClr val="00B05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020769" y="4607313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908384" y="4607313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9" name="Mspham0936082789">
            <a:extLst>
              <a:ext uri="{FF2B5EF4-FFF2-40B4-BE49-F238E27FC236}">
                <a16:creationId xmlns="" xmlns:a16="http://schemas.microsoft.com/office/drawing/2014/main" id="{970DB6CF-7E1B-4915-9E1F-6A8539432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1540" y="868187"/>
            <a:ext cx="452422" cy="457200"/>
          </a:xfrm>
          <a:prstGeom prst="rect">
            <a:avLst/>
          </a:prstGeom>
        </p:spPr>
      </p:pic>
      <p:sp>
        <p:nvSpPr>
          <p:cNvPr id="20" name="Star: 32 Points 19">
            <a:extLst>
              <a:ext uri="{FF2B5EF4-FFF2-40B4-BE49-F238E27FC236}">
                <a16:creationId xmlns="" xmlns:a16="http://schemas.microsoft.com/office/drawing/2014/main" id="{79A8CD0D-EE06-4821-BB19-6BF800E8AAB4}"/>
              </a:ext>
            </a:extLst>
          </p:cNvPr>
          <p:cNvSpPr/>
          <p:nvPr/>
        </p:nvSpPr>
        <p:spPr>
          <a:xfrm>
            <a:off x="9354295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1" name="Star: 32 Points 20">
            <a:extLst>
              <a:ext uri="{FF2B5EF4-FFF2-40B4-BE49-F238E27FC236}">
                <a16:creationId xmlns="" xmlns:a16="http://schemas.microsoft.com/office/drawing/2014/main" id="{6B8CFAA3-1EDC-4379-9578-0AE3CAFD7067}"/>
              </a:ext>
            </a:extLst>
          </p:cNvPr>
          <p:cNvSpPr/>
          <p:nvPr/>
        </p:nvSpPr>
        <p:spPr>
          <a:xfrm>
            <a:off x="8626326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Star: 32 Points 21">
            <a:extLst>
              <a:ext uri="{FF2B5EF4-FFF2-40B4-BE49-F238E27FC236}">
                <a16:creationId xmlns="" xmlns:a16="http://schemas.microsoft.com/office/drawing/2014/main" id="{F7580535-F070-4826-932F-5CA17AD275EF}"/>
              </a:ext>
            </a:extLst>
          </p:cNvPr>
          <p:cNvSpPr/>
          <p:nvPr/>
        </p:nvSpPr>
        <p:spPr>
          <a:xfrm>
            <a:off x="7898357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3" name="Star: 32 Points 22">
            <a:extLst>
              <a:ext uri="{FF2B5EF4-FFF2-40B4-BE49-F238E27FC236}">
                <a16:creationId xmlns="" xmlns:a16="http://schemas.microsoft.com/office/drawing/2014/main" id="{A76DB64C-95E1-46A6-881F-6B407209434F}"/>
              </a:ext>
            </a:extLst>
          </p:cNvPr>
          <p:cNvSpPr/>
          <p:nvPr/>
        </p:nvSpPr>
        <p:spPr>
          <a:xfrm>
            <a:off x="7170388" y="822467"/>
            <a:ext cx="551543" cy="548640"/>
          </a:xfrm>
          <a:prstGeom prst="star32">
            <a:avLst/>
          </a:prstGeom>
          <a:solidFill>
            <a:srgbClr val="BCFAF6"/>
          </a:solidFill>
          <a:ln>
            <a:solidFill>
              <a:srgbClr val="0D6B8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50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5 Can you swim- - Lesson 3 - 2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5 Can you swim- - Lesson 3 - 2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3 - 2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5 Can you swim- - Lesson 3 - 2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5 Can you swim- - Lesson 3 - 2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7736" y="2321005"/>
            <a:ext cx="65165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20736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4 - Unit 5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143" y="1249680"/>
            <a:ext cx="7029470" cy="39540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6445" y="370332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0121" y="570386"/>
            <a:ext cx="7451479" cy="5786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49040" y="570387"/>
            <a:ext cx="1127760" cy="2000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0936082789">
            <a:extLst>
              <a:ext uri="{FF2B5EF4-FFF2-40B4-BE49-F238E27FC236}">
                <a16:creationId xmlns="" xmlns:a16="http://schemas.microsoft.com/office/drawing/2014/main" id="{6891E9E8-47DC-4C16-9525-C4F6FD37BD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470" y="5579599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B310D916-885C-4B47-AEE2-C16A919B97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9242" y="5533879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4016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5 Can you swim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3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781326"/>
            <a:ext cx="10617200" cy="5556929"/>
          </a:xfrm>
          <a:prstGeom prst="roundRect">
            <a:avLst>
              <a:gd name="adj" fmla="val 8622"/>
            </a:avLst>
          </a:prstGeom>
        </p:spPr>
      </p:pic>
      <p:sp>
        <p:nvSpPr>
          <p:cNvPr id="7" name="Rectangle 6"/>
          <p:cNvSpPr/>
          <p:nvPr/>
        </p:nvSpPr>
        <p:spPr>
          <a:xfrm>
            <a:off x="737148" y="381216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match</a:t>
            </a:r>
          </a:p>
        </p:txBody>
      </p:sp>
      <p:sp>
        <p:nvSpPr>
          <p:cNvPr id="3" name="Oval 2"/>
          <p:cNvSpPr/>
          <p:nvPr/>
        </p:nvSpPr>
        <p:spPr>
          <a:xfrm>
            <a:off x="5222511" y="3203789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76782" y="4291143"/>
            <a:ext cx="345440" cy="32891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3993652" y="3066317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93652" y="4108173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93652" y="5241026"/>
            <a:ext cx="1732764" cy="60385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</p:spTree>
    <p:extLst>
      <p:ext uri="{BB962C8B-B14F-4D97-AF65-F5344CB8AC3E}">
        <p14:creationId xmlns:p14="http://schemas.microsoft.com/office/powerpoint/2010/main" val="28283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4449" y="351169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49" y="1174598"/>
            <a:ext cx="11152048" cy="45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6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3200" y="33794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Project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07" b="1835"/>
          <a:stretch/>
        </p:blipFill>
        <p:spPr>
          <a:xfrm>
            <a:off x="522631" y="1127966"/>
            <a:ext cx="11177957" cy="46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16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489</Words>
  <Application>Microsoft Office PowerPoint</Application>
  <PresentationFormat>Custom</PresentationFormat>
  <Paragraphs>255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Calibri</vt:lpstr>
      <vt:lpstr>.VnCommercial Script</vt:lpstr>
      <vt:lpstr>.VnTifani HeavyH</vt:lpstr>
      <vt:lpstr>Algerian</vt:lpstr>
      <vt:lpstr>Bauhaus 93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152</cp:revision>
  <dcterms:created xsi:type="dcterms:W3CDTF">2020-11-27T07:04:59Z</dcterms:created>
  <dcterms:modified xsi:type="dcterms:W3CDTF">2022-09-11T09:43:36Z</dcterms:modified>
</cp:coreProperties>
</file>