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93" r:id="rId2"/>
    <p:sldId id="295" r:id="rId3"/>
    <p:sldId id="306" r:id="rId4"/>
    <p:sldId id="307" r:id="rId5"/>
    <p:sldId id="330" r:id="rId6"/>
    <p:sldId id="331" r:id="rId7"/>
    <p:sldId id="296" r:id="rId8"/>
    <p:sldId id="297" r:id="rId9"/>
    <p:sldId id="328" r:id="rId10"/>
    <p:sldId id="298" r:id="rId11"/>
    <p:sldId id="303" r:id="rId12"/>
    <p:sldId id="304" r:id="rId13"/>
    <p:sldId id="305" r:id="rId14"/>
    <p:sldId id="308" r:id="rId15"/>
    <p:sldId id="309" r:id="rId16"/>
    <p:sldId id="311" r:id="rId17"/>
    <p:sldId id="322" r:id="rId18"/>
    <p:sldId id="313" r:id="rId19"/>
    <p:sldId id="324" r:id="rId20"/>
    <p:sldId id="323" r:id="rId21"/>
    <p:sldId id="327" r:id="rId22"/>
    <p:sldId id="325" r:id="rId23"/>
    <p:sldId id="326" r:id="rId24"/>
    <p:sldId id="321" r:id="rId25"/>
  </p:sldIdLst>
  <p:sldSz cx="12192000" cy="6858000"/>
  <p:notesSz cx="6858000" cy="9144000"/>
  <p:embeddedFontLst>
    <p:embeddedFont>
      <p:font typeface="宋体" pitchFamily="2" charset="-122"/>
      <p:regular r:id="rId28"/>
    </p:embeddedFont>
    <p:embeddedFont>
      <p:font typeface="Calibri" pitchFamily="34" charset="0"/>
      <p:regular r:id="rId29"/>
      <p:bold r:id="rId30"/>
      <p:italic r:id="rId31"/>
      <p:boldItalic r:id="rId32"/>
    </p:embeddedFont>
    <p:embeddedFont>
      <p:font typeface=".VnCommercial Script" pitchFamily="34" charset="0"/>
      <p:italic r:id="rId33"/>
    </p:embeddedFont>
    <p:embeddedFont>
      <p:font typeface=".VnTifani HeavyH" pitchFamily="34" charset="0"/>
      <p:regular r:id="rId34"/>
    </p:embeddedFont>
    <p:embeddedFont>
      <p:font typeface="Century Gothic" pitchFamily="34" charset="0"/>
      <p:regular r:id="rId35"/>
      <p:bold r:id="rId36"/>
      <p:italic r:id="rId37"/>
      <p:boldItalic r:id="rId38"/>
    </p:embeddedFont>
    <p:embeddedFont>
      <p:font typeface="Bauhaus 93" pitchFamily="82" charset="0"/>
      <p:regular r:id="rId39"/>
    </p:embeddedFont>
    <p:embeddedFont>
      <p:font typeface="Calibri Light" charset="0"/>
      <p:regular r:id="rId40"/>
      <p:italic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34BA"/>
    <a:srgbClr val="0D6B81"/>
    <a:srgbClr val="FFFF66"/>
    <a:srgbClr val="FCEEE4"/>
    <a:srgbClr val="1EEEDF"/>
    <a:srgbClr val="FFFFF3"/>
    <a:srgbClr val="BCFAF6"/>
    <a:srgbClr val="FFFFF7"/>
    <a:srgbClr val="FFFFEF"/>
    <a:srgbClr val="F0FE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32" autoAdjust="0"/>
    <p:restoredTop sz="94660"/>
  </p:normalViewPr>
  <p:slideViewPr>
    <p:cSldViewPr snapToGrid="0">
      <p:cViewPr>
        <p:scale>
          <a:sx n="76" d="100"/>
          <a:sy n="76" d="100"/>
        </p:scale>
        <p:origin x="-72" y="-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7" d="100"/>
          <a:sy n="67" d="100"/>
        </p:scale>
        <p:origin x="3120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22424F-0CE7-4216-8F3A-0343E40E2A3A}" type="datetimeFigureOut">
              <a:rPr lang="en-US" smtClean="0"/>
              <a:t>11/09/2022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6E1D5D-5F6D-403E-86EE-1BF4216D26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017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6519EA-630B-41A4-A3B9-E7CF6FDFF971}" type="datetimeFigureOut">
              <a:rPr lang="en-US" smtClean="0"/>
              <a:t>11/09/2022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097BBC-5FFA-4C40-A639-F100E35BD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849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6591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9392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2976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1839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1336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431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1497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7245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8539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6310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A2F63D4-7E94-4C76-ABDD-BFB78E9A63EA}" type="datetimeFigureOut">
              <a:rPr lang="en-US" smtClean="0"/>
              <a:t>11/09/2022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A2108CF-16EC-4A42-9EC4-CD5AFAFF5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257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EE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134718"/>
            <a:ext cx="12424725" cy="6992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957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7.jpeg"/><Relationship Id="rId7" Type="http://schemas.openxmlformats.org/officeDocument/2006/relationships/image" Target="../media/image23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3.wav"/><Relationship Id="rId7" Type="http://schemas.openxmlformats.org/officeDocument/2006/relationships/image" Target="../media/image31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audio" Target="../media/audio15.wav"/><Relationship Id="rId4" Type="http://schemas.openxmlformats.org/officeDocument/2006/relationships/audio" Target="../media/audio14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7.png"/><Relationship Id="rId3" Type="http://schemas.openxmlformats.org/officeDocument/2006/relationships/audio" Target="../media/audio16.wav"/><Relationship Id="rId7" Type="http://schemas.openxmlformats.org/officeDocument/2006/relationships/image" Target="../media/image43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45.png"/><Relationship Id="rId5" Type="http://schemas.openxmlformats.org/officeDocument/2006/relationships/audio" Target="../media/audio18.wav"/><Relationship Id="rId15" Type="http://schemas.openxmlformats.org/officeDocument/2006/relationships/image" Target="../media/image29.jpeg"/><Relationship Id="rId10" Type="http://schemas.openxmlformats.org/officeDocument/2006/relationships/image" Target="../media/image40.png"/><Relationship Id="rId4" Type="http://schemas.openxmlformats.org/officeDocument/2006/relationships/audio" Target="../media/audio17.wav"/><Relationship Id="rId9" Type="http://schemas.openxmlformats.org/officeDocument/2006/relationships/image" Target="../media/image39.png"/><Relationship Id="rId1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7.png"/><Relationship Id="rId3" Type="http://schemas.openxmlformats.org/officeDocument/2006/relationships/audio" Target="../media/audio16.wav"/><Relationship Id="rId7" Type="http://schemas.openxmlformats.org/officeDocument/2006/relationships/image" Target="../media/image43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45.png"/><Relationship Id="rId5" Type="http://schemas.openxmlformats.org/officeDocument/2006/relationships/audio" Target="../media/audio18.wav"/><Relationship Id="rId15" Type="http://schemas.openxmlformats.org/officeDocument/2006/relationships/image" Target="../media/image28.jpeg"/><Relationship Id="rId10" Type="http://schemas.openxmlformats.org/officeDocument/2006/relationships/image" Target="../media/image40.png"/><Relationship Id="rId4" Type="http://schemas.openxmlformats.org/officeDocument/2006/relationships/audio" Target="../media/audio17.wav"/><Relationship Id="rId9" Type="http://schemas.openxmlformats.org/officeDocument/2006/relationships/image" Target="../media/image39.png"/><Relationship Id="rId14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7.png"/><Relationship Id="rId3" Type="http://schemas.openxmlformats.org/officeDocument/2006/relationships/audio" Target="../media/audio16.wav"/><Relationship Id="rId7" Type="http://schemas.openxmlformats.org/officeDocument/2006/relationships/image" Target="../media/image43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45.png"/><Relationship Id="rId5" Type="http://schemas.openxmlformats.org/officeDocument/2006/relationships/audio" Target="../media/audio18.wav"/><Relationship Id="rId15" Type="http://schemas.openxmlformats.org/officeDocument/2006/relationships/image" Target="../media/image27.jpeg"/><Relationship Id="rId10" Type="http://schemas.openxmlformats.org/officeDocument/2006/relationships/image" Target="../media/image40.png"/><Relationship Id="rId4" Type="http://schemas.openxmlformats.org/officeDocument/2006/relationships/audio" Target="../media/audio17.wav"/><Relationship Id="rId9" Type="http://schemas.openxmlformats.org/officeDocument/2006/relationships/image" Target="../media/image39.png"/><Relationship Id="rId1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7.png"/><Relationship Id="rId3" Type="http://schemas.openxmlformats.org/officeDocument/2006/relationships/audio" Target="../media/audio16.wav"/><Relationship Id="rId7" Type="http://schemas.openxmlformats.org/officeDocument/2006/relationships/image" Target="../media/image43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45.png"/><Relationship Id="rId5" Type="http://schemas.openxmlformats.org/officeDocument/2006/relationships/audio" Target="../media/audio18.wav"/><Relationship Id="rId15" Type="http://schemas.openxmlformats.org/officeDocument/2006/relationships/image" Target="../media/image26.jpeg"/><Relationship Id="rId10" Type="http://schemas.openxmlformats.org/officeDocument/2006/relationships/image" Target="../media/image40.png"/><Relationship Id="rId4" Type="http://schemas.openxmlformats.org/officeDocument/2006/relationships/audio" Target="../media/audio17.wav"/><Relationship Id="rId9" Type="http://schemas.openxmlformats.org/officeDocument/2006/relationships/image" Target="../media/image39.png"/><Relationship Id="rId1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7.png"/><Relationship Id="rId3" Type="http://schemas.openxmlformats.org/officeDocument/2006/relationships/audio" Target="../media/audio16.wav"/><Relationship Id="rId7" Type="http://schemas.openxmlformats.org/officeDocument/2006/relationships/image" Target="../media/image43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45.png"/><Relationship Id="rId5" Type="http://schemas.openxmlformats.org/officeDocument/2006/relationships/audio" Target="../media/audio18.wav"/><Relationship Id="rId15" Type="http://schemas.openxmlformats.org/officeDocument/2006/relationships/image" Target="../media/image49.jpeg"/><Relationship Id="rId10" Type="http://schemas.openxmlformats.org/officeDocument/2006/relationships/image" Target="../media/image40.png"/><Relationship Id="rId4" Type="http://schemas.openxmlformats.org/officeDocument/2006/relationships/audio" Target="../media/audio17.wav"/><Relationship Id="rId9" Type="http://schemas.openxmlformats.org/officeDocument/2006/relationships/image" Target="../media/image39.png"/><Relationship Id="rId1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7.png"/><Relationship Id="rId3" Type="http://schemas.openxmlformats.org/officeDocument/2006/relationships/audio" Target="../media/audio16.wav"/><Relationship Id="rId7" Type="http://schemas.openxmlformats.org/officeDocument/2006/relationships/image" Target="../media/image43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45.png"/><Relationship Id="rId5" Type="http://schemas.openxmlformats.org/officeDocument/2006/relationships/audio" Target="../media/audio18.wav"/><Relationship Id="rId15" Type="http://schemas.openxmlformats.org/officeDocument/2006/relationships/image" Target="../media/image50.jpeg"/><Relationship Id="rId10" Type="http://schemas.openxmlformats.org/officeDocument/2006/relationships/image" Target="../media/image40.png"/><Relationship Id="rId4" Type="http://schemas.openxmlformats.org/officeDocument/2006/relationships/audio" Target="../media/audio17.wav"/><Relationship Id="rId9" Type="http://schemas.openxmlformats.org/officeDocument/2006/relationships/image" Target="../media/image39.png"/><Relationship Id="rId14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7.png"/><Relationship Id="rId3" Type="http://schemas.openxmlformats.org/officeDocument/2006/relationships/audio" Target="../media/audio16.wav"/><Relationship Id="rId7" Type="http://schemas.openxmlformats.org/officeDocument/2006/relationships/image" Target="../media/image43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45.png"/><Relationship Id="rId5" Type="http://schemas.openxmlformats.org/officeDocument/2006/relationships/audio" Target="../media/audio18.wav"/><Relationship Id="rId15" Type="http://schemas.openxmlformats.org/officeDocument/2006/relationships/image" Target="../media/image51.jpeg"/><Relationship Id="rId10" Type="http://schemas.openxmlformats.org/officeDocument/2006/relationships/image" Target="../media/image40.png"/><Relationship Id="rId4" Type="http://schemas.openxmlformats.org/officeDocument/2006/relationships/audio" Target="../media/audio17.wav"/><Relationship Id="rId9" Type="http://schemas.openxmlformats.org/officeDocument/2006/relationships/image" Target="../media/image39.png"/><Relationship Id="rId14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7.png"/><Relationship Id="rId3" Type="http://schemas.openxmlformats.org/officeDocument/2006/relationships/audio" Target="../media/audio16.wav"/><Relationship Id="rId7" Type="http://schemas.openxmlformats.org/officeDocument/2006/relationships/image" Target="../media/image43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45.png"/><Relationship Id="rId5" Type="http://schemas.openxmlformats.org/officeDocument/2006/relationships/audio" Target="../media/audio18.wav"/><Relationship Id="rId15" Type="http://schemas.openxmlformats.org/officeDocument/2006/relationships/image" Target="../media/image3.jpeg"/><Relationship Id="rId10" Type="http://schemas.openxmlformats.org/officeDocument/2006/relationships/image" Target="../media/image40.png"/><Relationship Id="rId4" Type="http://schemas.openxmlformats.org/officeDocument/2006/relationships/audio" Target="../media/audio17.wav"/><Relationship Id="rId9" Type="http://schemas.openxmlformats.org/officeDocument/2006/relationships/image" Target="../media/image39.png"/><Relationship Id="rId14" Type="http://schemas.openxmlformats.org/officeDocument/2006/relationships/image" Target="../media/image48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7.png"/><Relationship Id="rId3" Type="http://schemas.openxmlformats.org/officeDocument/2006/relationships/audio" Target="../media/audio16.wav"/><Relationship Id="rId7" Type="http://schemas.openxmlformats.org/officeDocument/2006/relationships/image" Target="../media/image43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45.png"/><Relationship Id="rId5" Type="http://schemas.openxmlformats.org/officeDocument/2006/relationships/audio" Target="../media/audio18.wav"/><Relationship Id="rId15" Type="http://schemas.openxmlformats.org/officeDocument/2006/relationships/image" Target="../media/image9.jpeg"/><Relationship Id="rId10" Type="http://schemas.openxmlformats.org/officeDocument/2006/relationships/image" Target="../media/image40.png"/><Relationship Id="rId4" Type="http://schemas.openxmlformats.org/officeDocument/2006/relationships/audio" Target="../media/audio17.wav"/><Relationship Id="rId9" Type="http://schemas.openxmlformats.org/officeDocument/2006/relationships/image" Target="../media/image39.png"/><Relationship Id="rId14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19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audio" Target="../media/audio1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audio" Target="../media/audio10.wav"/><Relationship Id="rId5" Type="http://schemas.openxmlformats.org/officeDocument/2006/relationships/audio" Target="../media/audio4.wav"/><Relationship Id="rId10" Type="http://schemas.openxmlformats.org/officeDocument/2006/relationships/audio" Target="../media/audio9.wav"/><Relationship Id="rId4" Type="http://schemas.openxmlformats.org/officeDocument/2006/relationships/audio" Target="../media/audio3.wav"/><Relationship Id="rId9" Type="http://schemas.openxmlformats.org/officeDocument/2006/relationships/audio" Target="../media/audio8.wav"/><Relationship Id="rId1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000187" y="1190476"/>
            <a:ext cx="18549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solidFill>
                  <a:schemeClr val="accent2">
                    <a:lumMod val="75000"/>
                  </a:schemeClr>
                </a:solidFill>
                <a:latin typeface=".VnCommercial Script" panose="020B7200000000000000" pitchFamily="34" charset="0"/>
              </a:rPr>
              <a:t>Unit 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453948" y="4571970"/>
            <a:ext cx="22926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solidFill>
                  <a:schemeClr val="accent2">
                    <a:lumMod val="75000"/>
                  </a:schemeClr>
                </a:solidFill>
                <a:latin typeface=".VnCommercial Script" panose="020B7200000000000000" pitchFamily="34" charset="0"/>
              </a:rPr>
              <a:t>Lesson 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14450" y="2485251"/>
            <a:ext cx="9591675" cy="1887498"/>
          </a:xfrm>
          <a:prstGeom prst="rect">
            <a:avLst/>
          </a:prstGeom>
          <a:noFill/>
        </p:spPr>
        <p:txBody>
          <a:bodyPr wrap="none" rtlCol="0">
            <a:prstTxWarp prst="textWave1">
              <a:avLst/>
            </a:prstTxWarp>
            <a:spAutoFit/>
          </a:bodyPr>
          <a:lstStyle/>
          <a:p>
            <a:r>
              <a:rPr lang="en-US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D6B8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.VnTifani HeavyH" panose="020B7200000000000000" pitchFamily="34" charset="0"/>
              </a:rPr>
              <a:t>CAN YOU SWIM?</a:t>
            </a:r>
          </a:p>
        </p:txBody>
      </p:sp>
    </p:spTree>
    <p:extLst>
      <p:ext uri="{BB962C8B-B14F-4D97-AF65-F5344CB8AC3E}">
        <p14:creationId xmlns:p14="http://schemas.microsoft.com/office/powerpoint/2010/main" val="2007579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0000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34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0 0 L 0 -0.07222 " pathEditMode="relative" rAng="0" ptsTypes="AA">
                                          <p:cBhvr>
                                            <p:cTn id="14" dur="50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611"/>
                                        </p:animMotion>
                                        <p:animRot by="1500000">
                                          <p:cBhvr>
                                            <p:cTn id="15" dur="2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6" dur="250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7" dur="25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18" dur="250" fill="hold">
                                              <p:stCondLst>
                                                <p:cond delay="75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0" presetID="2" presetClass="entr" presetSubtype="2" accel="4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2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3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1" grpId="0"/>
          <p:bldP spid="12" grpId="0"/>
          <p:bldP spid="12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34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0 0 L 0 -0.07222 " pathEditMode="relative" rAng="0" ptsTypes="AA">
                                          <p:cBhvr>
                                            <p:cTn id="14" dur="50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611"/>
                                        </p:animMotion>
                                        <p:animRot by="1500000">
                                          <p:cBhvr>
                                            <p:cTn id="15" dur="2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6" dur="250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7" dur="25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18" dur="250" fill="hold">
                                              <p:stCondLst>
                                                <p:cond delay="75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0" presetID="2" presetClass="entr" presetSubtype="2" accel="4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1" grpId="0"/>
          <p:bldP spid="12" grpId="0"/>
          <p:bldP spid="12" grpId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55306" y="370669"/>
            <a:ext cx="21355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39575" y="2949376"/>
            <a:ext cx="10807264" cy="2929389"/>
            <a:chOff x="-7065714" y="519616"/>
            <a:chExt cx="19035871" cy="5159812"/>
          </a:xfrm>
        </p:grpSpPr>
        <p:pic>
          <p:nvPicPr>
            <p:cNvPr id="1025" name="Picture 1" descr="https://s.sachmem.vn/public/images/TA4T1SHS/U5-L1-2-3-actpjxzlbvzsbpnk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065714" y="890002"/>
              <a:ext cx="3907132" cy="35661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2" descr="https://s.sachmem.vn/public/images/TA4T1SHS/U5-L1-2-4-zgyusafqzjsuiyyl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64601" y="2113270"/>
              <a:ext cx="3566159" cy="35661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Picture 3" descr="https://s.sachmem.vn/public/images/TA4T1SHS/U5-L1-2-5-veuqjvcaefqjcipq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8137" y="2182142"/>
              <a:ext cx="3428418" cy="34284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s://s.sachmem.vn/public/images/TA4T1SHS/U5-L1-2-6-qlimbppmobbqpcnh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2057" y="519616"/>
              <a:ext cx="3578100" cy="35661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Group 12"/>
          <p:cNvGrpSpPr/>
          <p:nvPr/>
        </p:nvGrpSpPr>
        <p:grpSpPr>
          <a:xfrm flipH="1">
            <a:off x="4640668" y="536166"/>
            <a:ext cx="3914052" cy="646986"/>
            <a:chOff x="2937076" y="767956"/>
            <a:chExt cx="6304212" cy="646986"/>
          </a:xfrm>
        </p:grpSpPr>
        <p:sp>
          <p:nvSpPr>
            <p:cNvPr id="14" name="Rounded Rectangle 13"/>
            <p:cNvSpPr/>
            <p:nvPr/>
          </p:nvSpPr>
          <p:spPr>
            <a:xfrm>
              <a:off x="2937076" y="767956"/>
              <a:ext cx="6021268" cy="646986"/>
            </a:xfrm>
            <a:prstGeom prst="roundRect">
              <a:avLst/>
            </a:prstGeom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32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 can you do?</a:t>
              </a:r>
              <a:endParaRPr lang="en-US" sz="3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" name="Picture 10" descr="https://s.sachmem.vn/public/temp/bubble-chat-right-top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8953265" y="932440"/>
              <a:ext cx="288023" cy="193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oup 15"/>
          <p:cNvGrpSpPr/>
          <p:nvPr/>
        </p:nvGrpSpPr>
        <p:grpSpPr>
          <a:xfrm>
            <a:off x="3785317" y="1347570"/>
            <a:ext cx="4070884" cy="646986"/>
            <a:chOff x="3861393" y="1620931"/>
            <a:chExt cx="4070884" cy="646986"/>
          </a:xfrm>
        </p:grpSpPr>
        <p:sp>
          <p:nvSpPr>
            <p:cNvPr id="17" name="Rounded Rectangle 16"/>
            <p:cNvSpPr/>
            <p:nvPr/>
          </p:nvSpPr>
          <p:spPr>
            <a:xfrm>
              <a:off x="3861393" y="1620931"/>
              <a:ext cx="3764532" cy="646986"/>
            </a:xfrm>
            <a:prstGeom prst="roundRect">
              <a:avLst/>
            </a:prstGeom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32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can </a:t>
              </a:r>
              <a:r>
                <a:rPr lang="en-US" sz="32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__________</a:t>
              </a:r>
              <a:r>
                <a:rPr lang="en-US" sz="32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7"/>
            <a:srcRect l="7459"/>
            <a:stretch/>
          </p:blipFill>
          <p:spPr>
            <a:xfrm>
              <a:off x="7627620" y="1776845"/>
              <a:ext cx="304657" cy="249958"/>
            </a:xfrm>
            <a:prstGeom prst="rect">
              <a:avLst/>
            </a:prstGeom>
          </p:spPr>
        </p:pic>
      </p:grpSp>
      <p:pic>
        <p:nvPicPr>
          <p:cNvPr id="20" name="Picture 10" descr="https://s.sachmem.vn/public/characters/Nam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317" y="524400"/>
            <a:ext cx="740961" cy="740961"/>
          </a:xfrm>
          <a:prstGeom prst="ellipse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7954341" y="1286885"/>
            <a:ext cx="683156" cy="68315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</p:pic>
      <p:cxnSp>
        <p:nvCxnSpPr>
          <p:cNvPr id="10" name="Straight Arrow Connector 9"/>
          <p:cNvCxnSpPr>
            <a:stCxn id="17" idx="2"/>
          </p:cNvCxnSpPr>
          <p:nvPr/>
        </p:nvCxnSpPr>
        <p:spPr>
          <a:xfrm flipH="1">
            <a:off x="2957777" y="1994556"/>
            <a:ext cx="2709806" cy="11651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17" idx="2"/>
            <a:endCxn id="2" idx="0"/>
          </p:cNvCxnSpPr>
          <p:nvPr/>
        </p:nvCxnSpPr>
        <p:spPr>
          <a:xfrm flipH="1">
            <a:off x="4818268" y="1994556"/>
            <a:ext cx="849315" cy="18595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7" idx="2"/>
            <a:endCxn id="1027" idx="0"/>
          </p:cNvCxnSpPr>
          <p:nvPr/>
        </p:nvCxnSpPr>
        <p:spPr>
          <a:xfrm>
            <a:off x="5667583" y="1994556"/>
            <a:ext cx="2286759" cy="18986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7" idx="2"/>
          </p:cNvCxnSpPr>
          <p:nvPr/>
        </p:nvCxnSpPr>
        <p:spPr>
          <a:xfrm>
            <a:off x="5667583" y="1994556"/>
            <a:ext cx="4010851" cy="11651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282083" y="5378001"/>
            <a:ext cx="8002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skip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243409" y="5886591"/>
            <a:ext cx="9733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skate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502935" y="5839666"/>
            <a:ext cx="9028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cook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0078741" y="4916336"/>
            <a:ext cx="9541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swim</a:t>
            </a:r>
          </a:p>
        </p:txBody>
      </p:sp>
    </p:spTree>
    <p:extLst>
      <p:ext uri="{BB962C8B-B14F-4D97-AF65-F5344CB8AC3E}">
        <p14:creationId xmlns:p14="http://schemas.microsoft.com/office/powerpoint/2010/main" val="1450406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4337" y="535728"/>
            <a:ext cx="7689246" cy="579932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34986" y="354648"/>
            <a:ext cx="22621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 Listen and tick</a:t>
            </a:r>
          </a:p>
        </p:txBody>
      </p:sp>
      <p:sp>
        <p:nvSpPr>
          <p:cNvPr id="12" name="Oval 11"/>
          <p:cNvSpPr/>
          <p:nvPr/>
        </p:nvSpPr>
        <p:spPr>
          <a:xfrm>
            <a:off x="2002224" y="1365865"/>
            <a:ext cx="365760" cy="365760"/>
          </a:xfrm>
          <a:prstGeom prst="ellipse">
            <a:avLst/>
          </a:prstGeom>
          <a:solidFill>
            <a:srgbClr val="FF3399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3" name="Oval 12"/>
          <p:cNvSpPr/>
          <p:nvPr/>
        </p:nvSpPr>
        <p:spPr>
          <a:xfrm>
            <a:off x="2002224" y="3429000"/>
            <a:ext cx="365760" cy="365760"/>
          </a:xfrm>
          <a:prstGeom prst="ellipse">
            <a:avLst/>
          </a:prstGeom>
          <a:solidFill>
            <a:srgbClr val="FF3399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4" name="Oval 13"/>
          <p:cNvSpPr/>
          <p:nvPr/>
        </p:nvSpPr>
        <p:spPr>
          <a:xfrm>
            <a:off x="2002224" y="5492135"/>
            <a:ext cx="365760" cy="365760"/>
          </a:xfrm>
          <a:prstGeom prst="ellipse">
            <a:avLst/>
          </a:prstGeom>
          <a:solidFill>
            <a:srgbClr val="FF3399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16" name="Picture 2" descr="Check Mark Clip Art At Red PNG Transparent Background, Free Download #45015  - FreeIcons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6102" y="1906741"/>
            <a:ext cx="407904" cy="37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heck Mark Clip Art At Red PNG Transparent Background, Free Download #45015  - FreeIcons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3566" y="3832285"/>
            <a:ext cx="407904" cy="37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heck Mark Clip Art At Red PNG Transparent Background, Free Download #45015  - FreeIcons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7260" y="5833183"/>
            <a:ext cx="407904" cy="37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Mspham0936082789">
            <a:extLst>
              <a:ext uri="{FF2B5EF4-FFF2-40B4-BE49-F238E27FC236}">
                <a16:creationId xmlns="" xmlns:a16="http://schemas.microsoft.com/office/drawing/2014/main" id="{E55F84E0-5A7D-49C0-9A07-F0B1C86DAF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24945" y="3503986"/>
            <a:ext cx="274320" cy="277217"/>
          </a:xfrm>
          <a:prstGeom prst="rect">
            <a:avLst/>
          </a:prstGeom>
        </p:spPr>
      </p:pic>
      <p:pic>
        <p:nvPicPr>
          <p:cNvPr id="19" name="Mspham0936082789">
            <a:extLst>
              <a:ext uri="{FF2B5EF4-FFF2-40B4-BE49-F238E27FC236}">
                <a16:creationId xmlns="" xmlns:a16="http://schemas.microsoft.com/office/drawing/2014/main" id="{76F13ED4-11EE-462C-A1C6-EEC05F1411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24945" y="1419133"/>
            <a:ext cx="274320" cy="277217"/>
          </a:xfrm>
          <a:prstGeom prst="rect">
            <a:avLst/>
          </a:prstGeom>
        </p:spPr>
      </p:pic>
      <p:pic>
        <p:nvPicPr>
          <p:cNvPr id="20" name="Mspham0936082789">
            <a:extLst>
              <a:ext uri="{FF2B5EF4-FFF2-40B4-BE49-F238E27FC236}">
                <a16:creationId xmlns="" xmlns:a16="http://schemas.microsoft.com/office/drawing/2014/main" id="{737E3B68-B19E-4D4B-829A-73668B01AB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24945" y="5572100"/>
            <a:ext cx="274320" cy="277217"/>
          </a:xfrm>
          <a:prstGeom prst="rect">
            <a:avLst/>
          </a:prstGeom>
        </p:spPr>
      </p:pic>
      <p:pic>
        <p:nvPicPr>
          <p:cNvPr id="21" name="Mspham0936082789">
            <a:extLst>
              <a:ext uri="{FF2B5EF4-FFF2-40B4-BE49-F238E27FC236}">
                <a16:creationId xmlns="" xmlns:a16="http://schemas.microsoft.com/office/drawing/2014/main" id="{3E7819CA-37F9-40D2-816C-798856496D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38655" y="5514037"/>
            <a:ext cx="361938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2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4 Tập 1 - Unit 5 Can you swim- - Lesson 1 - 3 Listen and tick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1 - Unit 5 Can you swim- - Lesson 1 - 3 Listen and tick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1 - Unit 5 Can you swim- - Lesson 1 - 3 Listen and tick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4 Tập 1 - Unit 5 Can you swim- - Lesson 1 - 3 Listen and tick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7200296" y="5779677"/>
            <a:ext cx="38430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can </a:t>
            </a:r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cycle</a:t>
            </a:r>
            <a:r>
              <a: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9225022" y="5779676"/>
            <a:ext cx="1412111" cy="5847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148659" y="913135"/>
            <a:ext cx="9894682" cy="4968753"/>
            <a:chOff x="345415" y="948386"/>
            <a:chExt cx="14592995" cy="7328080"/>
          </a:xfrm>
        </p:grpSpPr>
        <p:pic>
          <p:nvPicPr>
            <p:cNvPr id="2050" name="Picture 2" descr="https://s.sachmem.vn/public/images/TA4T1SHS/U5-L1-4-1-uzegmchujfzvixgl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415" y="969433"/>
              <a:ext cx="6122035" cy="31732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1" name="Picture 3" descr="https://s.sachmem.vn/public/images/TA4T1SHS/U5-L1-4-2-sgrftpwkqjbnyfkn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16375" y="948386"/>
              <a:ext cx="6122034" cy="31783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https://s.sachmem.vn/public/images/TA4T1SHS/U5-L1-4-3-xssxghnvpmcdltmz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415" y="5098109"/>
              <a:ext cx="6122036" cy="31783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3" name="Picture 5" descr="https://s.sachmem.vn/public/images/TA4T1SHS/U5-L1-4-4-ntgrldzwiumdfmep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16376" y="5025849"/>
              <a:ext cx="6122034" cy="31783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 1"/>
          <p:cNvSpPr/>
          <p:nvPr/>
        </p:nvSpPr>
        <p:spPr>
          <a:xfrm>
            <a:off x="726426" y="371197"/>
            <a:ext cx="302999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 Look, read and write.</a:t>
            </a:r>
          </a:p>
        </p:txBody>
      </p:sp>
      <p:sp>
        <p:nvSpPr>
          <p:cNvPr id="6" name="Rectangle 5"/>
          <p:cNvSpPr/>
          <p:nvPr/>
        </p:nvSpPr>
        <p:spPr>
          <a:xfrm>
            <a:off x="1302639" y="3110531"/>
            <a:ext cx="38430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can </a:t>
            </a:r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dance</a:t>
            </a:r>
            <a:r>
              <a: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302639" y="5705252"/>
            <a:ext cx="38430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can </a:t>
            </a:r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swim</a:t>
            </a:r>
            <a:r>
              <a: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200296" y="3034481"/>
            <a:ext cx="38430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can </a:t>
            </a:r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skate</a:t>
            </a:r>
            <a:r>
              <a: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264061" y="3110531"/>
            <a:ext cx="1412111" cy="5847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______.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9225023" y="3007873"/>
            <a:ext cx="1412111" cy="5847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______.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379808" y="5721801"/>
            <a:ext cx="1412111" cy="5847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______.</a:t>
            </a:r>
          </a:p>
        </p:txBody>
      </p:sp>
    </p:spTree>
    <p:extLst>
      <p:ext uri="{BB962C8B-B14F-4D97-AF65-F5344CB8AC3E}">
        <p14:creationId xmlns:p14="http://schemas.microsoft.com/office/powerpoint/2010/main" val="74489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7" grpId="0" animBg="1"/>
      <p:bldP spid="24" grpId="0" animBg="1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80312" y="342117"/>
            <a:ext cx="16401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 Let's play</a:t>
            </a:r>
          </a:p>
        </p:txBody>
      </p:sp>
      <p:pic>
        <p:nvPicPr>
          <p:cNvPr id="3074" name="Picture 2" descr="https://s.sachmem.vn/public/images/TA4T1SHS/U5-L1-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7" b="3934"/>
          <a:stretch/>
        </p:blipFill>
        <p:spPr bwMode="auto">
          <a:xfrm>
            <a:off x="625034" y="1571967"/>
            <a:ext cx="11100122" cy="3638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7823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927" y="1927424"/>
            <a:ext cx="1550251" cy="211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2616" y="984335"/>
            <a:ext cx="1947023" cy="18861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2112" y="3013554"/>
            <a:ext cx="2110771" cy="2475736"/>
          </a:xfrm>
          <a:prstGeom prst="rect">
            <a:avLst/>
          </a:prstGeom>
        </p:spPr>
      </p:pic>
      <p:pic>
        <p:nvPicPr>
          <p:cNvPr id="17" name="Picture 1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7045" y="5382454"/>
            <a:ext cx="1887232" cy="91233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4892" y="2417875"/>
            <a:ext cx="9263727" cy="3156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312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7730474" y="5345994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He can swim.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729855" y="5345994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She can swim.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4230164" y="5345994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 can swim.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3" y="735648"/>
            <a:ext cx="5860739" cy="308304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002060"/>
                </a:solidFill>
                <a:latin typeface="Helvetica Neue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29901" y="7262021"/>
            <a:ext cx="747191" cy="876384"/>
          </a:xfrm>
          <a:prstGeom prst="rect">
            <a:avLst/>
          </a:prstGeom>
        </p:spPr>
      </p:pic>
      <p:pic>
        <p:nvPicPr>
          <p:cNvPr id="23" name="Picture 4" descr="https://s.sachmem.vn/public/images/TA4T1SHS/U5-L1-2-6-qlimbppmobbqpcnh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249" y="1407058"/>
            <a:ext cx="2031400" cy="2024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5546936" y="1728051"/>
            <a:ext cx="28312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can you do?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787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230164" y="5332888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 can cook.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729855" y="5332888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He can cook.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7730474" y="5332888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She can cook.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3" y="735648"/>
            <a:ext cx="5860739" cy="308304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002060"/>
                </a:solidFill>
                <a:latin typeface="Helvetica Neue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55945" y="7134273"/>
            <a:ext cx="747191" cy="876384"/>
          </a:xfrm>
          <a:prstGeom prst="rect">
            <a:avLst/>
          </a:prstGeom>
        </p:spPr>
      </p:pic>
      <p:pic>
        <p:nvPicPr>
          <p:cNvPr id="21" name="Picture 3" descr="https://s.sachmem.vn/public/images/TA4T1SHS/U5-L1-2-5-veuqjvcaefqjcipq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1739" y="1446159"/>
            <a:ext cx="1946421" cy="1946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5473509" y="1957704"/>
            <a:ext cx="28151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can she do?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5287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7730474" y="5345994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She can skate.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729855" y="5345994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He can skate.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4230164" y="5345994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 can skate.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3" y="735648"/>
            <a:ext cx="5860739" cy="308304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002060"/>
                </a:solidFill>
                <a:latin typeface="Helvetica Neue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29901" y="7262021"/>
            <a:ext cx="747191" cy="876384"/>
          </a:xfrm>
          <a:prstGeom prst="rect">
            <a:avLst/>
          </a:prstGeom>
        </p:spPr>
      </p:pic>
      <p:pic>
        <p:nvPicPr>
          <p:cNvPr id="20" name="Picture 2" descr="https://s.sachmem.vn/public/images/TA4T1SHS/U5-L1-2-4-zgyusafqzjsuiyyl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639" y="1407059"/>
            <a:ext cx="2024621" cy="2024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5533389" y="1895016"/>
            <a:ext cx="28312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can you do?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8645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203627" y="5343820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He can skip.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7730474" y="5343820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You can skip.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676782" y="5358310"/>
            <a:ext cx="2650942" cy="76622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She can skip.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3" y="735648"/>
            <a:ext cx="5860739" cy="308304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002060"/>
                </a:solidFill>
                <a:latin typeface="Helvetica Neue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79810" y="7059536"/>
            <a:ext cx="747191" cy="876384"/>
          </a:xfrm>
          <a:prstGeom prst="rect">
            <a:avLst/>
          </a:prstGeom>
        </p:spPr>
      </p:pic>
      <p:pic>
        <p:nvPicPr>
          <p:cNvPr id="19" name="Picture 1" descr="https://s.sachmem.vn/public/images/TA4T1SHS/U5-L1-2-3-actpjxzlbvzsbpnk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848" y="1407058"/>
            <a:ext cx="2218202" cy="2024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5640712" y="1600729"/>
            <a:ext cx="28151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can she do?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0592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203627" y="5343820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She can draw.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7730474" y="5343820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You can draw.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676782" y="5358310"/>
            <a:ext cx="2650942" cy="76622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He can draw.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3" y="735648"/>
            <a:ext cx="5860739" cy="308304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002060"/>
                </a:solidFill>
                <a:latin typeface="Helvetica Neue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79810" y="7059536"/>
            <a:ext cx="747191" cy="876384"/>
          </a:xfrm>
          <a:prstGeom prst="rect">
            <a:avLst/>
          </a:prstGeom>
        </p:spPr>
      </p:pic>
      <p:pic>
        <p:nvPicPr>
          <p:cNvPr id="19" name="Picture 1" descr="https://s.sachmem.vn/public/images/TA4T1SHS/U5-L1-3-1-qcqnoyczqxlomfwb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308" y="1376502"/>
            <a:ext cx="2513279" cy="1960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845440" y="1600729"/>
            <a:ext cx="26597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he you do?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2769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5"/>
          <p:cNvSpPr txBox="1"/>
          <p:nvPr/>
        </p:nvSpPr>
        <p:spPr>
          <a:xfrm>
            <a:off x="1717237" y="2497976"/>
            <a:ext cx="8757526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38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C90D3A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Bauhaus 93" panose="04030905020B02020C02" pitchFamily="82" charset="0"/>
              </a:defRPr>
            </a:lvl1pPr>
          </a:lstStyle>
          <a:p>
            <a:r>
              <a:rPr lang="en-US" altLang="zh-CN" sz="11500"/>
              <a:t>VOCABULARY</a:t>
            </a:r>
            <a:endParaRPr lang="en-US" altLang="zh-CN" sz="11500" dirty="0"/>
          </a:p>
        </p:txBody>
      </p:sp>
    </p:spTree>
    <p:extLst>
      <p:ext uri="{BB962C8B-B14F-4D97-AF65-F5344CB8AC3E}">
        <p14:creationId xmlns:p14="http://schemas.microsoft.com/office/powerpoint/2010/main" val="4198335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230164" y="5332888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He can dance.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729855" y="5332888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He can talk.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7730474" y="5332888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 can sing.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3" y="735648"/>
            <a:ext cx="5860739" cy="308304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002060"/>
                </a:solidFill>
                <a:latin typeface="Helvetica Neue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55945" y="7134273"/>
            <a:ext cx="747191" cy="876384"/>
          </a:xfrm>
          <a:prstGeom prst="rect">
            <a:avLst/>
          </a:prstGeom>
        </p:spPr>
      </p:pic>
      <p:pic>
        <p:nvPicPr>
          <p:cNvPr id="20" name="Picture 3" descr="https://s.sachmem.vn/public/images/TA4T1SHS/U5-L1-3-2-hjjajeyffyxrmsxs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308" y="1376502"/>
            <a:ext cx="2513279" cy="1960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5759679" y="1600729"/>
            <a:ext cx="28312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can you do?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2365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203627" y="5343820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is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7730474" y="5343820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are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676782" y="5358310"/>
            <a:ext cx="2650942" cy="76622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do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3" y="735648"/>
            <a:ext cx="5860739" cy="308304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002060"/>
                </a:solidFill>
                <a:latin typeface="Helvetica Neue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79810" y="7059536"/>
            <a:ext cx="747191" cy="876384"/>
          </a:xfrm>
          <a:prstGeom prst="rect">
            <a:avLst/>
          </a:prstGeom>
        </p:spPr>
      </p:pic>
      <p:pic>
        <p:nvPicPr>
          <p:cNvPr id="1028" name="Picture 4" descr="https://s.sachmem.vn/public/images/TA4T1SHS/U5-L1-3-3-kcnjhmjxxsxwrkdd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308" y="1376502"/>
            <a:ext cx="2513279" cy="1960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5561562" y="1704901"/>
            <a:ext cx="314220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can you ____?</a:t>
            </a:r>
          </a:p>
          <a:p>
            <a:pPr algn="ctr"/>
            <a:r>
              <a:rPr lang="en-US" sz="24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can dance.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6040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7730474" y="5345994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she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729855" y="5345994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you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4230164" y="5345994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he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3" y="735648"/>
            <a:ext cx="5860739" cy="308304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002060"/>
                </a:solidFill>
                <a:latin typeface="Helvetica Neue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29901" y="7262021"/>
            <a:ext cx="747191" cy="876384"/>
          </a:xfrm>
          <a:prstGeom prst="rect">
            <a:avLst/>
          </a:prstGeom>
        </p:spPr>
      </p:pic>
      <p:pic>
        <p:nvPicPr>
          <p:cNvPr id="19" name="Picture 7" descr="https://s.sachmem.vn/public/images/TA4T1SHS/U5-L1-3-6-ajmjmlekubqaqxgj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1015" y="1584477"/>
            <a:ext cx="234462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5604509" y="1665500"/>
            <a:ext cx="297068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can ____ do?</a:t>
            </a:r>
          </a:p>
          <a:p>
            <a:pPr algn="ctr"/>
            <a:r>
              <a:rPr lang="en-US" sz="24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can ride a bike.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6814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230164" y="5332888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Helvetica Neue"/>
              </a:rPr>
              <a:t>She can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729855" y="5332888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Helvetica Neue"/>
              </a:rPr>
              <a:t>I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7730474" y="5332888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Helvetica Neue"/>
              </a:rPr>
              <a:t>I can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3" y="735648"/>
            <a:ext cx="5860739" cy="308304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002060"/>
                </a:solidFill>
                <a:latin typeface="Helvetica Neue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55945" y="7134273"/>
            <a:ext cx="747191" cy="876384"/>
          </a:xfrm>
          <a:prstGeom prst="rect">
            <a:avLst/>
          </a:prstGeom>
        </p:spPr>
      </p:pic>
      <p:pic>
        <p:nvPicPr>
          <p:cNvPr id="19" name="Picture 10" descr="https://s.sachmem.vn/public/images/TA4T1SHS/U5-L1-3-9-qwovfwlsdediytyi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304" y="1512160"/>
            <a:ext cx="2178575" cy="1701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5591982" y="1623879"/>
            <a:ext cx="283122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can you do?</a:t>
            </a:r>
          </a:p>
          <a:p>
            <a:pPr algn="ctr"/>
            <a:r>
              <a:rPr lang="en-US" sz="24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 read.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231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1656" y="1041260"/>
            <a:ext cx="2110771" cy="24757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957" y="2344482"/>
            <a:ext cx="10249823" cy="3492359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4537" y="5533937"/>
            <a:ext cx="1319188" cy="70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209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https://s.sachmem.vn/public/images/TA4T1SHS/U5-L1-2-5-veuqjvcaefqjcipq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4598" y="3738111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https://s.sachmem.vn/public/images/TA4T1SHS/U5-L1-3-6-ajmjmlekubqaqxgj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820" y="3738111"/>
            <a:ext cx="234462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s.sachmem.vn/public/images/TA4T1SHS/U5-L1-3-7-zctcdyqcemlxqopq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4760" y="3738111"/>
            <a:ext cx="234712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50293" t="4210" r="3271" b="2286"/>
          <a:stretch/>
        </p:blipFill>
        <p:spPr>
          <a:xfrm>
            <a:off x="10058632" y="1217649"/>
            <a:ext cx="1377567" cy="1701099"/>
          </a:xfrm>
          <a:prstGeom prst="rect">
            <a:avLst/>
          </a:prstGeom>
        </p:spPr>
      </p:pic>
      <p:pic>
        <p:nvPicPr>
          <p:cNvPr id="3" name="Picture 1" descr="https://s.sachmem.vn/public/images/TA4T1SHS/U5-L1-2-3-actpjxzlbvzsbpnk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06" y="1217649"/>
            <a:ext cx="1863749" cy="1701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s.sachmem.vn/public/images/TA4T1SHS/U5-L1-4-3-xssxghnvpmcdltmz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702" y="1217649"/>
            <a:ext cx="2483690" cy="1701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1" descr="https://s.sachmem.vn/public/images/TA4T1SHS/U5-L1-3-1-qcqnoyczqxlomfwb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483" y="1217649"/>
            <a:ext cx="2180900" cy="1701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s.sachmem.vn/public/images/TA4T1SHS/U5-L1-3-9-qwovfwlsdediytyi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212" y="1217649"/>
            <a:ext cx="2178575" cy="1701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74858" y="2922734"/>
            <a:ext cx="10038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skip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524519" y="2922734"/>
            <a:ext cx="11416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draw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621016" y="2922734"/>
            <a:ext cx="10502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077024" y="2922734"/>
            <a:ext cx="12105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swim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0063574" y="2922734"/>
            <a:ext cx="13676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dance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463892" y="5549292"/>
            <a:ext cx="9364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ride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072347" y="5549292"/>
            <a:ext cx="1140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cook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884383" y="5607165"/>
            <a:ext cx="10262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9582606" y="5607164"/>
            <a:ext cx="12314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skate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04306" y="398286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73556" y="3746921"/>
            <a:ext cx="2081047" cy="1811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564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278944" y="1036320"/>
            <a:ext cx="11634112" cy="4861560"/>
            <a:chOff x="109977" y="1036320"/>
            <a:chExt cx="12356476" cy="4861560"/>
          </a:xfrm>
        </p:grpSpPr>
        <p:sp>
          <p:nvSpPr>
            <p:cNvPr id="12" name="Vertical Scroll 11"/>
            <p:cNvSpPr/>
            <p:nvPr/>
          </p:nvSpPr>
          <p:spPr>
            <a:xfrm>
              <a:off x="109977" y="1036320"/>
              <a:ext cx="4214215" cy="4861560"/>
            </a:xfrm>
            <a:prstGeom prst="verticalScroll">
              <a:avLst>
                <a:gd name="adj" fmla="val 5900"/>
              </a:avLst>
            </a:prstGeom>
            <a:ln w="19050">
              <a:solidFill>
                <a:srgbClr val="FFC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Vertical Scroll 32"/>
            <p:cNvSpPr/>
            <p:nvPr/>
          </p:nvSpPr>
          <p:spPr>
            <a:xfrm>
              <a:off x="4128439" y="1036320"/>
              <a:ext cx="4214215" cy="4861560"/>
            </a:xfrm>
            <a:prstGeom prst="verticalScroll">
              <a:avLst>
                <a:gd name="adj" fmla="val 5900"/>
              </a:avLst>
            </a:prstGeom>
            <a:ln w="19050">
              <a:solidFill>
                <a:srgbClr val="FFC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Vertical Scroll 33"/>
            <p:cNvSpPr/>
            <p:nvPr/>
          </p:nvSpPr>
          <p:spPr>
            <a:xfrm>
              <a:off x="8252238" y="1036320"/>
              <a:ext cx="4214215" cy="4861560"/>
            </a:xfrm>
            <a:prstGeom prst="verticalScroll">
              <a:avLst>
                <a:gd name="adj" fmla="val 5900"/>
              </a:avLst>
            </a:prstGeom>
            <a:ln w="19050">
              <a:solidFill>
                <a:srgbClr val="FFC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820312" y="398286"/>
            <a:ext cx="20946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Tick or cross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0293" t="4210" r="3271" b="2286"/>
          <a:stretch/>
        </p:blipFill>
        <p:spPr>
          <a:xfrm>
            <a:off x="5027514" y="1411533"/>
            <a:ext cx="1965193" cy="2426734"/>
          </a:xfrm>
          <a:prstGeom prst="rect">
            <a:avLst/>
          </a:prstGeom>
        </p:spPr>
      </p:pic>
      <p:pic>
        <p:nvPicPr>
          <p:cNvPr id="6" name="Picture 4" descr="https://s.sachmem.vn/public/images/TA4T1SHS/U5-L1-4-3-xssxghnvpmcdltmz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742" y="1411533"/>
            <a:ext cx="3267523" cy="2237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s.sachmem.vn/public/images/TA4T1SHS/U5-L1-3-9-qwovfwlsdediyty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5188" y="1411533"/>
            <a:ext cx="3107886" cy="242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9178164" y="3880044"/>
            <a:ext cx="15023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draw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414823" y="3881329"/>
            <a:ext cx="15969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swim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484846" y="3939133"/>
            <a:ext cx="122020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ride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214309" y="4641457"/>
            <a:ext cx="18165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dance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314897" y="4641458"/>
            <a:ext cx="13773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</a:t>
            </a:r>
          </a:p>
        </p:txBody>
      </p:sp>
      <p:pic>
        <p:nvPicPr>
          <p:cNvPr id="35" name="Sai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4446206" y="3630067"/>
            <a:ext cx="936467" cy="843244"/>
          </a:xfrm>
          <a:prstGeom prst="rect">
            <a:avLst/>
          </a:prstGeom>
        </p:spPr>
      </p:pic>
      <p:pic>
        <p:nvPicPr>
          <p:cNvPr id="36" name="du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758" y="3414009"/>
            <a:ext cx="932069" cy="932069"/>
          </a:xfrm>
          <a:prstGeom prst="rect">
            <a:avLst/>
          </a:prstGeom>
        </p:spPr>
      </p:pic>
      <p:pic>
        <p:nvPicPr>
          <p:cNvPr id="37" name="Sai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8300872" y="3630067"/>
            <a:ext cx="936467" cy="843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265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278944" y="1036320"/>
            <a:ext cx="11634112" cy="4861560"/>
            <a:chOff x="109977" y="1036320"/>
            <a:chExt cx="12356476" cy="4861560"/>
          </a:xfrm>
        </p:grpSpPr>
        <p:sp>
          <p:nvSpPr>
            <p:cNvPr id="12" name="Vertical Scroll 11"/>
            <p:cNvSpPr/>
            <p:nvPr/>
          </p:nvSpPr>
          <p:spPr>
            <a:xfrm>
              <a:off x="109977" y="1036320"/>
              <a:ext cx="4214215" cy="4861560"/>
            </a:xfrm>
            <a:prstGeom prst="verticalScroll">
              <a:avLst>
                <a:gd name="adj" fmla="val 5900"/>
              </a:avLst>
            </a:prstGeom>
            <a:ln w="19050">
              <a:solidFill>
                <a:srgbClr val="FFC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Vertical Scroll 32"/>
            <p:cNvSpPr/>
            <p:nvPr/>
          </p:nvSpPr>
          <p:spPr>
            <a:xfrm>
              <a:off x="4128439" y="1036320"/>
              <a:ext cx="4214215" cy="4861560"/>
            </a:xfrm>
            <a:prstGeom prst="verticalScroll">
              <a:avLst>
                <a:gd name="adj" fmla="val 5900"/>
              </a:avLst>
            </a:prstGeom>
            <a:ln w="19050">
              <a:solidFill>
                <a:srgbClr val="FFC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Vertical Scroll 33"/>
            <p:cNvSpPr/>
            <p:nvPr/>
          </p:nvSpPr>
          <p:spPr>
            <a:xfrm>
              <a:off x="8252238" y="1036320"/>
              <a:ext cx="4214215" cy="4861560"/>
            </a:xfrm>
            <a:prstGeom prst="verticalScroll">
              <a:avLst>
                <a:gd name="adj" fmla="val 5900"/>
              </a:avLst>
            </a:prstGeom>
            <a:ln w="19050">
              <a:solidFill>
                <a:srgbClr val="FFC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820312" y="398286"/>
            <a:ext cx="20946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Tick or cross</a:t>
            </a:r>
          </a:p>
        </p:txBody>
      </p:sp>
      <p:pic>
        <p:nvPicPr>
          <p:cNvPr id="3" name="Picture 1" descr="https://s.sachmem.vn/public/images/TA4T1SHS/U5-L1-2-3-actpjxzlbvzsbpn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772" y="1453310"/>
            <a:ext cx="2658765" cy="242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1" descr="https://s.sachmem.vn/public/images/TA4T1SHS/U5-L1-3-1-qcqnoyczqxlomfw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17" y="1453310"/>
            <a:ext cx="2845903" cy="22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464326" y="4146779"/>
            <a:ext cx="13773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145174" y="4164021"/>
            <a:ext cx="18165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dance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361592" y="4164020"/>
            <a:ext cx="16289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skate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360702" y="4903317"/>
            <a:ext cx="15023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draw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467043" y="4909105"/>
            <a:ext cx="131478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skip</a:t>
            </a:r>
          </a:p>
        </p:txBody>
      </p:sp>
      <p:pic>
        <p:nvPicPr>
          <p:cNvPr id="25" name="Picture 8" descr="https://s.sachmem.vn/public/images/TA4T1SHS/U5-L1-3-7-zctcdyqcemlxqopq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6758" y="1557802"/>
            <a:ext cx="2980414" cy="2322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Sai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3058974" y="4146779"/>
            <a:ext cx="936467" cy="843244"/>
          </a:xfrm>
          <a:prstGeom prst="rect">
            <a:avLst/>
          </a:prstGeom>
        </p:spPr>
      </p:pic>
      <p:pic>
        <p:nvPicPr>
          <p:cNvPr id="28" name="du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772" y="3599430"/>
            <a:ext cx="932069" cy="932069"/>
          </a:xfrm>
          <a:prstGeom prst="rect">
            <a:avLst/>
          </a:prstGeom>
        </p:spPr>
      </p:pic>
      <p:pic>
        <p:nvPicPr>
          <p:cNvPr id="35" name="Sai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6853036" y="4146779"/>
            <a:ext cx="936467" cy="843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954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278944" y="1036320"/>
            <a:ext cx="11634112" cy="4861560"/>
            <a:chOff x="109977" y="1036320"/>
            <a:chExt cx="12356476" cy="4861560"/>
          </a:xfrm>
        </p:grpSpPr>
        <p:sp>
          <p:nvSpPr>
            <p:cNvPr id="12" name="Vertical Scroll 11"/>
            <p:cNvSpPr/>
            <p:nvPr/>
          </p:nvSpPr>
          <p:spPr>
            <a:xfrm>
              <a:off x="109977" y="1036320"/>
              <a:ext cx="4214215" cy="4861560"/>
            </a:xfrm>
            <a:prstGeom prst="verticalScroll">
              <a:avLst>
                <a:gd name="adj" fmla="val 5900"/>
              </a:avLst>
            </a:prstGeom>
            <a:ln w="19050">
              <a:solidFill>
                <a:srgbClr val="FFC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Vertical Scroll 32"/>
            <p:cNvSpPr/>
            <p:nvPr/>
          </p:nvSpPr>
          <p:spPr>
            <a:xfrm>
              <a:off x="4128439" y="1036320"/>
              <a:ext cx="4214215" cy="4861560"/>
            </a:xfrm>
            <a:prstGeom prst="verticalScroll">
              <a:avLst>
                <a:gd name="adj" fmla="val 5900"/>
              </a:avLst>
            </a:prstGeom>
            <a:ln w="19050">
              <a:solidFill>
                <a:srgbClr val="FFC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Vertical Scroll 33"/>
            <p:cNvSpPr/>
            <p:nvPr/>
          </p:nvSpPr>
          <p:spPr>
            <a:xfrm>
              <a:off x="8252238" y="1036320"/>
              <a:ext cx="4214215" cy="4861560"/>
            </a:xfrm>
            <a:prstGeom prst="verticalScroll">
              <a:avLst>
                <a:gd name="adj" fmla="val 5900"/>
              </a:avLst>
            </a:prstGeom>
            <a:ln w="19050">
              <a:solidFill>
                <a:srgbClr val="FFC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820312" y="398286"/>
            <a:ext cx="20946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Tick or cross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462112" y="4822203"/>
            <a:ext cx="150233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cook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356278" y="4193064"/>
            <a:ext cx="13452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361592" y="4164020"/>
            <a:ext cx="12202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ride</a:t>
            </a:r>
          </a:p>
        </p:txBody>
      </p:sp>
      <p:pic>
        <p:nvPicPr>
          <p:cNvPr id="15" name="Picture 3" descr="https://s.sachmem.vn/public/images/TA4T1SHS/U5-L1-2-5-veuqjvcaefqjcipq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967" y="1325852"/>
            <a:ext cx="2666494" cy="2666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https://s.sachmem.vn/public/images/TA4T1SHS/U5-L1-3-6-ajmjmlekubqaqxgj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773" y="1451163"/>
            <a:ext cx="3401845" cy="2653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1054" y="1325852"/>
            <a:ext cx="3019423" cy="262787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600204" y="4043885"/>
            <a:ext cx="131478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skip</a:t>
            </a:r>
          </a:p>
        </p:txBody>
      </p:sp>
      <p:pic>
        <p:nvPicPr>
          <p:cNvPr id="19" name="Sai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2914988" y="3994410"/>
            <a:ext cx="936467" cy="843244"/>
          </a:xfrm>
          <a:prstGeom prst="rect">
            <a:avLst/>
          </a:prstGeom>
        </p:spPr>
      </p:pic>
      <p:pic>
        <p:nvPicPr>
          <p:cNvPr id="20" name="du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772" y="3777219"/>
            <a:ext cx="932069" cy="932069"/>
          </a:xfrm>
          <a:prstGeom prst="rect">
            <a:avLst/>
          </a:prstGeom>
        </p:spPr>
      </p:pic>
      <p:pic>
        <p:nvPicPr>
          <p:cNvPr id="22" name="du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2854" y="3727029"/>
            <a:ext cx="932069" cy="932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734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5"/>
          <p:cNvSpPr txBox="1"/>
          <p:nvPr/>
        </p:nvSpPr>
        <p:spPr>
          <a:xfrm>
            <a:off x="2411338" y="2497976"/>
            <a:ext cx="7369325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15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C90D3A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Bauhaus 93" panose="04030905020B02020C02" pitchFamily="82" charset="0"/>
              </a:defRPr>
            </a:lvl1pPr>
          </a:lstStyle>
          <a:p>
            <a:r>
              <a:rPr lang="en-US" altLang="zh-CN" dirty="0"/>
              <a:t>GRAMMAR </a:t>
            </a:r>
          </a:p>
        </p:txBody>
      </p:sp>
    </p:spTree>
    <p:extLst>
      <p:ext uri="{BB962C8B-B14F-4D97-AF65-F5344CB8AC3E}">
        <p14:creationId xmlns:p14="http://schemas.microsoft.com/office/powerpoint/2010/main" val="3593592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95225" y="770028"/>
            <a:ext cx="8449965" cy="5630771"/>
          </a:xfrm>
          <a:prstGeom prst="roundRect">
            <a:avLst>
              <a:gd name="adj" fmla="val 1796"/>
            </a:avLst>
          </a:prstGeom>
        </p:spPr>
      </p:pic>
      <p:sp>
        <p:nvSpPr>
          <p:cNvPr id="5" name="Rectangle 4"/>
          <p:cNvSpPr/>
          <p:nvPr/>
        </p:nvSpPr>
        <p:spPr>
          <a:xfrm>
            <a:off x="702318" y="369918"/>
            <a:ext cx="33297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 Look, listen and repeat.</a:t>
            </a:r>
            <a:endParaRPr lang="en-US" sz="200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Mspham0936082789">
            <a:extLst>
              <a:ext uri="{FF2B5EF4-FFF2-40B4-BE49-F238E27FC236}">
                <a16:creationId xmlns="" xmlns:a16="http://schemas.microsoft.com/office/drawing/2014/main" id="{62B78A0F-7F23-4106-9188-A6061A52EFB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34777" y="1931579"/>
            <a:ext cx="361938" cy="365760"/>
          </a:xfrm>
          <a:prstGeom prst="rect">
            <a:avLst/>
          </a:prstGeom>
        </p:spPr>
      </p:pic>
      <p:pic>
        <p:nvPicPr>
          <p:cNvPr id="7" name="Mspham0936082789">
            <a:extLst>
              <a:ext uri="{FF2B5EF4-FFF2-40B4-BE49-F238E27FC236}">
                <a16:creationId xmlns="" xmlns:a16="http://schemas.microsoft.com/office/drawing/2014/main" id="{518F9B62-0248-4437-9691-C9879972523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505368" y="886053"/>
            <a:ext cx="226211" cy="228600"/>
          </a:xfrm>
          <a:prstGeom prst="rect">
            <a:avLst/>
          </a:prstGeom>
        </p:spPr>
      </p:pic>
      <p:pic>
        <p:nvPicPr>
          <p:cNvPr id="8" name="Mspham0936082789">
            <a:extLst>
              <a:ext uri="{FF2B5EF4-FFF2-40B4-BE49-F238E27FC236}">
                <a16:creationId xmlns="" xmlns:a16="http://schemas.microsoft.com/office/drawing/2014/main" id="{C7991D26-7746-477F-A304-6D36C7D31E5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505367" y="3105471"/>
            <a:ext cx="226211" cy="228600"/>
          </a:xfrm>
          <a:prstGeom prst="rect">
            <a:avLst/>
          </a:prstGeom>
        </p:spPr>
      </p:pic>
      <p:pic>
        <p:nvPicPr>
          <p:cNvPr id="9" name="Mspham0936082789">
            <a:extLst>
              <a:ext uri="{FF2B5EF4-FFF2-40B4-BE49-F238E27FC236}">
                <a16:creationId xmlns="" xmlns:a16="http://schemas.microsoft.com/office/drawing/2014/main" id="{9386DD31-FBCF-4046-98CC-2468AC65259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539582" y="893340"/>
            <a:ext cx="226211" cy="228600"/>
          </a:xfrm>
          <a:prstGeom prst="rect">
            <a:avLst/>
          </a:prstGeom>
        </p:spPr>
      </p:pic>
      <p:pic>
        <p:nvPicPr>
          <p:cNvPr id="10" name="Mspham0936082789">
            <a:extLst>
              <a:ext uri="{FF2B5EF4-FFF2-40B4-BE49-F238E27FC236}">
                <a16:creationId xmlns="" xmlns:a16="http://schemas.microsoft.com/office/drawing/2014/main" id="{005B8B5E-E751-4068-AFAC-E053CF112BB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311717" y="3875300"/>
            <a:ext cx="226211" cy="228600"/>
          </a:xfrm>
          <a:prstGeom prst="rect">
            <a:avLst/>
          </a:prstGeom>
        </p:spPr>
      </p:pic>
      <p:pic>
        <p:nvPicPr>
          <p:cNvPr id="11" name="Mspham0936082789">
            <a:extLst>
              <a:ext uri="{FF2B5EF4-FFF2-40B4-BE49-F238E27FC236}">
                <a16:creationId xmlns="" xmlns:a16="http://schemas.microsoft.com/office/drawing/2014/main" id="{5DA0466C-6084-4A5F-B7C5-894291FC20C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29488" y="6071845"/>
            <a:ext cx="226211" cy="228600"/>
          </a:xfrm>
          <a:prstGeom prst="rect">
            <a:avLst/>
          </a:prstGeom>
        </p:spPr>
      </p:pic>
      <p:pic>
        <p:nvPicPr>
          <p:cNvPr id="12" name="Mspham0936082789">
            <a:extLst>
              <a:ext uri="{FF2B5EF4-FFF2-40B4-BE49-F238E27FC236}">
                <a16:creationId xmlns="" xmlns:a16="http://schemas.microsoft.com/office/drawing/2014/main" id="{A9C2C8A9-0817-461B-ABFF-F7B3360D93E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592610" y="2538533"/>
            <a:ext cx="226211" cy="228600"/>
          </a:xfrm>
          <a:prstGeom prst="rect">
            <a:avLst/>
          </a:prstGeom>
        </p:spPr>
      </p:pic>
      <p:pic>
        <p:nvPicPr>
          <p:cNvPr id="13" name="Mspham0936082789">
            <a:extLst>
              <a:ext uri="{FF2B5EF4-FFF2-40B4-BE49-F238E27FC236}">
                <a16:creationId xmlns="" xmlns:a16="http://schemas.microsoft.com/office/drawing/2014/main" id="{BAA77C27-043C-4D86-AE07-BC22887398F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505062" y="5694174"/>
            <a:ext cx="226211" cy="228600"/>
          </a:xfrm>
          <a:prstGeom prst="rect">
            <a:avLst/>
          </a:prstGeom>
        </p:spPr>
      </p:pic>
      <p:pic>
        <p:nvPicPr>
          <p:cNvPr id="14" name="Mspham0936082789">
            <a:extLst>
              <a:ext uri="{FF2B5EF4-FFF2-40B4-BE49-F238E27FC236}">
                <a16:creationId xmlns="" xmlns:a16="http://schemas.microsoft.com/office/drawing/2014/main" id="{A051FD49-EBC5-4CA7-A0E8-BD360D05158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34777" y="4763555"/>
            <a:ext cx="361938" cy="365760"/>
          </a:xfrm>
          <a:prstGeom prst="rect">
            <a:avLst/>
          </a:prstGeom>
        </p:spPr>
      </p:pic>
      <p:pic>
        <p:nvPicPr>
          <p:cNvPr id="15" name="Mspham0936082789">
            <a:extLst>
              <a:ext uri="{FF2B5EF4-FFF2-40B4-BE49-F238E27FC236}">
                <a16:creationId xmlns="" xmlns:a16="http://schemas.microsoft.com/office/drawing/2014/main" id="{03CAE227-4AEC-4C54-996C-BA0CDECE237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764491" y="2114459"/>
            <a:ext cx="361938" cy="365760"/>
          </a:xfrm>
          <a:prstGeom prst="rect">
            <a:avLst/>
          </a:prstGeom>
        </p:spPr>
      </p:pic>
      <p:pic>
        <p:nvPicPr>
          <p:cNvPr id="16" name="Mspham0936082789">
            <a:extLst>
              <a:ext uri="{FF2B5EF4-FFF2-40B4-BE49-F238E27FC236}">
                <a16:creationId xmlns="" xmlns:a16="http://schemas.microsoft.com/office/drawing/2014/main" id="{445428D6-E798-4860-AC1B-6E639B8476D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764491" y="4946435"/>
            <a:ext cx="361938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513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4 Tập 1 - Unit 5 Can you swim- - Lesson 1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1 - Unit 5 Can you swim- - Lesson 1 - 1 Look, listen and repeat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1 - Unit 5 Can you swim- - Lesson 1 - 1 Look, listen and repeat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4 Tập 1 - Unit 5 Can you swim- - Lesson 1 - 1 Look, listen and repeat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4 Tập 1 - Unit 5 Can you swim- - Lesson 1 - 1 Look, listen and repeat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4 Tập 1 - Unit 5 Can you swim- - Lesson 1 - 1 Look, listen and repeat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ếng Anh 4 Tập 1 - Unit 5 Can you swim- - Lesson 1 - 1 Look, listen and repeat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iếng Anh 4 Tập 1 - Unit 5 Can you swim- - Lesson 1 - 1 Look, listen and repeat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ếng Anh 4 Tập 1 - Unit 5 Can you swim- - Lesson 1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iếng Anh 4 Tập 1 - Unit 5 Can you swim- - Lesson 1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iếng Anh 4 Tập 1 - Unit 5 Can you swim- - Lesson 1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60017" y="397043"/>
            <a:ext cx="22028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Structures: </a:t>
            </a:r>
          </a:p>
        </p:txBody>
      </p:sp>
      <p:grpSp>
        <p:nvGrpSpPr>
          <p:cNvPr id="13" name="Group 12"/>
          <p:cNvGrpSpPr/>
          <p:nvPr/>
        </p:nvGrpSpPr>
        <p:grpSpPr>
          <a:xfrm flipH="1">
            <a:off x="4154531" y="1219072"/>
            <a:ext cx="3996829" cy="646986"/>
            <a:chOff x="2803751" y="767956"/>
            <a:chExt cx="6437537" cy="646986"/>
          </a:xfrm>
        </p:grpSpPr>
        <p:sp>
          <p:nvSpPr>
            <p:cNvPr id="14" name="Rounded Rectangle 13"/>
            <p:cNvSpPr/>
            <p:nvPr/>
          </p:nvSpPr>
          <p:spPr>
            <a:xfrm>
              <a:off x="2803751" y="767956"/>
              <a:ext cx="6154596" cy="646986"/>
            </a:xfrm>
            <a:prstGeom prst="roundRect">
              <a:avLst/>
            </a:prstGeom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 can you do?</a:t>
              </a:r>
              <a:endParaRPr lang="en-U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" name="Picture 10" descr="https://s.sachmem.vn/public/temp/bubble-chat-right-top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8953265" y="932440"/>
              <a:ext cx="288023" cy="193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oup 15"/>
          <p:cNvGrpSpPr/>
          <p:nvPr/>
        </p:nvGrpSpPr>
        <p:grpSpPr>
          <a:xfrm>
            <a:off x="4433499" y="2054099"/>
            <a:ext cx="4070884" cy="646986"/>
            <a:chOff x="3861393" y="1620931"/>
            <a:chExt cx="4070884" cy="646986"/>
          </a:xfrm>
        </p:grpSpPr>
        <p:sp>
          <p:nvSpPr>
            <p:cNvPr id="17" name="Rounded Rectangle 16"/>
            <p:cNvSpPr/>
            <p:nvPr/>
          </p:nvSpPr>
          <p:spPr>
            <a:xfrm>
              <a:off x="3861393" y="1620931"/>
              <a:ext cx="3764532" cy="646986"/>
            </a:xfrm>
            <a:prstGeom prst="roundRect">
              <a:avLst/>
            </a:prstGeom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3200" b="1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can </a:t>
              </a:r>
              <a:r>
                <a:rPr lang="en-US" sz="32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__________</a:t>
              </a:r>
              <a:r>
                <a:rPr lang="en-US" sz="3200" b="1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3"/>
            <a:srcRect l="7459"/>
            <a:stretch/>
          </p:blipFill>
          <p:spPr>
            <a:xfrm>
              <a:off x="7627620" y="1776845"/>
              <a:ext cx="304657" cy="249958"/>
            </a:xfrm>
            <a:prstGeom prst="rect">
              <a:avLst/>
            </a:prstGeom>
          </p:spPr>
        </p:pic>
      </p:grpSp>
      <p:pic>
        <p:nvPicPr>
          <p:cNvPr id="20" name="Picture 10" descr="https://s.sachmem.vn/public/characters/Na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180" y="1207306"/>
            <a:ext cx="740961" cy="740961"/>
          </a:xfrm>
          <a:prstGeom prst="ellipse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602523" y="1993414"/>
            <a:ext cx="683156" cy="68315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8257087" y="1391897"/>
            <a:ext cx="31438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?)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033979" y="2865503"/>
            <a:ext cx="28344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_________)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167770" y="2011826"/>
            <a:ext cx="8899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V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98143" y="3435420"/>
            <a:ext cx="32015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Extra Structures: </a:t>
            </a:r>
          </a:p>
        </p:txBody>
      </p:sp>
      <p:grpSp>
        <p:nvGrpSpPr>
          <p:cNvPr id="28" name="Group 27"/>
          <p:cNvGrpSpPr/>
          <p:nvPr/>
        </p:nvGrpSpPr>
        <p:grpSpPr>
          <a:xfrm flipH="1">
            <a:off x="3679465" y="4318930"/>
            <a:ext cx="4642457" cy="646986"/>
            <a:chOff x="1763863" y="767956"/>
            <a:chExt cx="7477425" cy="646986"/>
          </a:xfrm>
        </p:grpSpPr>
        <p:sp>
          <p:nvSpPr>
            <p:cNvPr id="29" name="Rounded Rectangle 28"/>
            <p:cNvSpPr/>
            <p:nvPr/>
          </p:nvSpPr>
          <p:spPr>
            <a:xfrm>
              <a:off x="1763863" y="767956"/>
              <a:ext cx="7194485" cy="646986"/>
            </a:xfrm>
            <a:prstGeom prst="roundRect">
              <a:avLst/>
            </a:prstGeom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3200" b="1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 can </a:t>
              </a:r>
              <a:r>
                <a:rPr lang="en-US" sz="3200" b="1">
                  <a:solidFill>
                    <a:srgbClr val="0D6B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she</a:t>
              </a:r>
              <a:r>
                <a:rPr lang="en-US" sz="3200" b="1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</a:t>
              </a:r>
              <a:r>
                <a:rPr lang="en-US" sz="3200" b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 </a:t>
              </a:r>
              <a:r>
                <a:rPr lang="en-US" sz="3200" b="1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do?</a:t>
              </a:r>
              <a:endParaRPr lang="en-US" sz="32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4" name="Picture 10" descr="https://s.sachmem.vn/public/temp/bubble-chat-right-top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8953265" y="932440"/>
              <a:ext cx="288023" cy="193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Group 34"/>
          <p:cNvGrpSpPr/>
          <p:nvPr/>
        </p:nvGrpSpPr>
        <p:grpSpPr>
          <a:xfrm>
            <a:off x="3194338" y="5185257"/>
            <a:ext cx="5402139" cy="646986"/>
            <a:chOff x="2530138" y="1620931"/>
            <a:chExt cx="5402139" cy="646986"/>
          </a:xfrm>
        </p:grpSpPr>
        <p:sp>
          <p:nvSpPr>
            <p:cNvPr id="36" name="Rounded Rectangle 35"/>
            <p:cNvSpPr/>
            <p:nvPr/>
          </p:nvSpPr>
          <p:spPr>
            <a:xfrm>
              <a:off x="2530138" y="1620931"/>
              <a:ext cx="5095787" cy="646986"/>
            </a:xfrm>
            <a:prstGeom prst="roundRect">
              <a:avLst/>
            </a:prstGeom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3200" b="1">
                  <a:solidFill>
                    <a:srgbClr val="0D6B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She</a:t>
              </a:r>
              <a:r>
                <a:rPr lang="en-US" sz="3200" b="1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</a:t>
              </a:r>
              <a:r>
                <a:rPr lang="en-US" sz="3200" b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</a:t>
              </a:r>
              <a:r>
                <a:rPr lang="en-US" sz="3200" b="1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can </a:t>
              </a:r>
              <a:r>
                <a:rPr lang="en-US" sz="32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__________</a:t>
              </a:r>
              <a:r>
                <a:rPr lang="en-US" sz="3200" b="1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3"/>
            <a:srcRect l="7459"/>
            <a:stretch/>
          </p:blipFill>
          <p:spPr>
            <a:xfrm>
              <a:off x="7627620" y="1776845"/>
              <a:ext cx="304657" cy="249958"/>
            </a:xfrm>
            <a:prstGeom prst="rect">
              <a:avLst/>
            </a:prstGeom>
          </p:spPr>
        </p:pic>
      </p:grpSp>
      <p:pic>
        <p:nvPicPr>
          <p:cNvPr id="38" name="Picture 10" descr="https://s.sachmem.vn/public/characters/Na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114" y="4307164"/>
            <a:ext cx="740961" cy="740961"/>
          </a:xfrm>
          <a:prstGeom prst="ellipse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694617" y="5124572"/>
            <a:ext cx="683156" cy="68315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</p:pic>
      <p:sp>
        <p:nvSpPr>
          <p:cNvPr id="40" name="Rectangle 39"/>
          <p:cNvSpPr/>
          <p:nvPr/>
        </p:nvSpPr>
        <p:spPr>
          <a:xfrm>
            <a:off x="8298772" y="4442368"/>
            <a:ext cx="36281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000">
                <a:solidFill>
                  <a:srgbClr val="0D6B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 ấy</a:t>
            </a:r>
            <a:r>
              <a:rPr lang="en-US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sz="20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Anh ấy</a:t>
            </a:r>
            <a:r>
              <a:rPr lang="en-US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có thể làm gì?)</a:t>
            </a:r>
          </a:p>
        </p:txBody>
      </p:sp>
      <p:sp>
        <p:nvSpPr>
          <p:cNvPr id="41" name="Rectangle 40"/>
          <p:cNvSpPr/>
          <p:nvPr/>
        </p:nvSpPr>
        <p:spPr>
          <a:xfrm>
            <a:off x="3552712" y="5953733"/>
            <a:ext cx="40722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000">
                <a:solidFill>
                  <a:srgbClr val="0D6B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 ấy</a:t>
            </a:r>
            <a:r>
              <a:rPr lang="en-US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sz="20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Anh ấy </a:t>
            </a:r>
            <a:r>
              <a:rPr lang="en-US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thể _________)</a:t>
            </a:r>
          </a:p>
        </p:txBody>
      </p:sp>
      <p:sp>
        <p:nvSpPr>
          <p:cNvPr id="42" name="Rectangle 41"/>
          <p:cNvSpPr/>
          <p:nvPr/>
        </p:nvSpPr>
        <p:spPr>
          <a:xfrm>
            <a:off x="6259864" y="5142984"/>
            <a:ext cx="8899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V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887723" y="394133"/>
            <a:ext cx="47371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 hỏi bạn có thể làm gì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855132" y="3410312"/>
            <a:ext cx="64556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 hỏi chị ấy/ anh ấy có thể làm gì</a:t>
            </a:r>
          </a:p>
        </p:txBody>
      </p:sp>
    </p:spTree>
    <p:extLst>
      <p:ext uri="{BB962C8B-B14F-4D97-AF65-F5344CB8AC3E}">
        <p14:creationId xmlns:p14="http://schemas.microsoft.com/office/powerpoint/2010/main" val="1594513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5" grpId="0"/>
      <p:bldP spid="26" grpId="0"/>
      <p:bldP spid="27" grpId="0"/>
      <p:bldP spid="40" grpId="0"/>
      <p:bldP spid="41" grpId="0"/>
      <p:bldP spid="4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1556</TotalTime>
  <Words>315</Words>
  <Application>Microsoft Office PowerPoint</Application>
  <PresentationFormat>Custom</PresentationFormat>
  <Paragraphs>116</Paragraphs>
  <Slides>24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Arial</vt:lpstr>
      <vt:lpstr>Helvetica Neue</vt:lpstr>
      <vt:lpstr>宋体</vt:lpstr>
      <vt:lpstr>Calibri</vt:lpstr>
      <vt:lpstr>.VnCommercial Script</vt:lpstr>
      <vt:lpstr>.VnTifani HeavyH</vt:lpstr>
      <vt:lpstr>Century Gothic</vt:lpstr>
      <vt:lpstr>Bauhaus 93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CMC</cp:lastModifiedBy>
  <cp:revision>176</cp:revision>
  <dcterms:created xsi:type="dcterms:W3CDTF">2020-11-27T07:04:59Z</dcterms:created>
  <dcterms:modified xsi:type="dcterms:W3CDTF">2022-09-11T09:29:04Z</dcterms:modified>
</cp:coreProperties>
</file>