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F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50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603E2-9E81-4EAD-9CA2-2D14EF3357FF}" type="datetimeFigureOut">
              <a:rPr lang="en-US" smtClean="0"/>
              <a:t>07/10/2022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71496-8253-46B4-A732-A3E4F5DDB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43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556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235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227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481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537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022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91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991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121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51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314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077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54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822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/>
          <a:srcRect l="522" b="2285"/>
          <a:stretch/>
        </p:blipFill>
        <p:spPr>
          <a:xfrm>
            <a:off x="-10160" y="-85649"/>
            <a:ext cx="12202160" cy="69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5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12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2.xml"/><Relationship Id="rId18" Type="http://schemas.openxmlformats.org/officeDocument/2006/relationships/slide" Target="slide10.xml"/><Relationship Id="rId26" Type="http://schemas.microsoft.com/office/2007/relationships/hdphoto" Target="../media/hdphoto1.wdp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slide" Target="slide9.xml"/><Relationship Id="rId25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openxmlformats.org/officeDocument/2006/relationships/slide" Target="slide14.xml"/><Relationship Id="rId5" Type="http://schemas.openxmlformats.org/officeDocument/2006/relationships/image" Target="../media/image2.png"/><Relationship Id="rId15" Type="http://schemas.openxmlformats.org/officeDocument/2006/relationships/slide" Target="slide6.xml"/><Relationship Id="rId23" Type="http://schemas.openxmlformats.org/officeDocument/2006/relationships/image" Target="../media/image12.jpeg"/><Relationship Id="rId10" Type="http://schemas.openxmlformats.org/officeDocument/2006/relationships/image" Target="../media/image9.png"/><Relationship Id="rId19" Type="http://schemas.openxmlformats.org/officeDocument/2006/relationships/slide" Target="slide11.xml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slide" Target="slide5.xml"/><Relationship Id="rId22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12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12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7749" y="1520652"/>
            <a:ext cx="2348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Snap ITC" panose="04040A07060A02020202" pitchFamily="82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03907" y="4567906"/>
            <a:ext cx="30299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Snap ITC" panose="04040A07060A02020202" pitchFamily="82" charset="0"/>
              </a:rPr>
              <a:t>Lesson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4663" y="2608139"/>
            <a:ext cx="9302674" cy="1721641"/>
          </a:xfrm>
          <a:prstGeom prst="rect">
            <a:avLst/>
          </a:prstGeom>
          <a:noFill/>
        </p:spPr>
        <p:txBody>
          <a:bodyPr wrap="none" numCol="1" rtlCol="0">
            <a:prstTxWarp prst="textDeflate">
              <a:avLst>
                <a:gd name="adj" fmla="val 17551"/>
              </a:avLst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ln w="66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tl" rotWithShape="0">
                    <a:schemeClr val="accent4">
                      <a:lumMod val="40000"/>
                      <a:lumOff val="60000"/>
                    </a:schemeClr>
                  </a:outerShdw>
                </a:effectLst>
                <a:latin typeface=".VnBodoniH" panose="020B7200000000000000" pitchFamily="34" charset="0"/>
              </a:rPr>
              <a:t>When’s your birthday?</a:t>
            </a:r>
          </a:p>
        </p:txBody>
      </p:sp>
    </p:spTree>
    <p:extLst>
      <p:ext uri="{BB962C8B-B14F-4D97-AF65-F5344CB8AC3E}">
        <p14:creationId xmlns:p14="http://schemas.microsoft.com/office/powerpoint/2010/main" val="359012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12</a:t>
            </a:r>
            <a:r>
              <a:rPr lang="en-US" sz="2800" b="1" baseline="30000">
                <a:solidFill>
                  <a:srgbClr val="002060"/>
                </a:solidFill>
              </a:rPr>
              <a:t>th</a:t>
            </a:r>
            <a:r>
              <a:rPr lang="en-US" sz="2800" b="1">
                <a:solidFill>
                  <a:srgbClr val="002060"/>
                </a:solidFill>
              </a:rPr>
              <a:t> /6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4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12</a:t>
            </a:r>
            <a:r>
              <a:rPr lang="en-US" sz="2800" b="1" baseline="30000">
                <a:solidFill>
                  <a:srgbClr val="002060"/>
                </a:solidFill>
              </a:rPr>
              <a:t>nd</a:t>
            </a:r>
            <a:r>
              <a:rPr lang="en-US" sz="2800" b="1">
                <a:solidFill>
                  <a:srgbClr val="002060"/>
                </a:solidFill>
              </a:rPr>
              <a:t> /6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12</a:t>
            </a:r>
            <a:r>
              <a:rPr lang="en-US" sz="2800" b="1" baseline="30000">
                <a:solidFill>
                  <a:srgbClr val="002060"/>
                </a:solidFill>
              </a:rPr>
              <a:t>th</a:t>
            </a:r>
            <a:r>
              <a:rPr lang="en-US" sz="2800" b="1">
                <a:solidFill>
                  <a:srgbClr val="002060"/>
                </a:solidFill>
              </a:rPr>
              <a:t> /7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0748" y="1537840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</a:rPr>
              <a:t>What is your birthday?</a:t>
            </a:r>
          </a:p>
          <a:p>
            <a:pPr algn="ctr"/>
            <a:r>
              <a:rPr lang="en-US" sz="3600" b="1">
                <a:solidFill>
                  <a:srgbClr val="C00000"/>
                </a:solidFill>
              </a:rPr>
              <a:t>It’s on the twelveth of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9" name="BackMsPham">
            <a:hlinkClick r:id="rId7" action="ppaction://hlinksldjump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1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9927" y="3192510"/>
            <a:ext cx="3612147" cy="103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3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3</a:t>
            </a:r>
            <a:r>
              <a:rPr lang="en-US" sz="2800" b="1" baseline="30000">
                <a:solidFill>
                  <a:srgbClr val="002060"/>
                </a:solidFill>
              </a:rPr>
              <a:t>rd</a:t>
            </a:r>
            <a:r>
              <a:rPr lang="en-US" sz="2800" b="1">
                <a:solidFill>
                  <a:srgbClr val="002060"/>
                </a:solidFill>
              </a:rPr>
              <a:t> /4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13</a:t>
            </a:r>
            <a:r>
              <a:rPr lang="en-US" sz="2800" b="1" baseline="30000">
                <a:solidFill>
                  <a:srgbClr val="002060"/>
                </a:solidFill>
              </a:rPr>
              <a:t>rd</a:t>
            </a:r>
            <a:r>
              <a:rPr lang="en-US" sz="2800" b="1">
                <a:solidFill>
                  <a:srgbClr val="002060"/>
                </a:solidFill>
              </a:rPr>
              <a:t> /4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30</a:t>
            </a:r>
            <a:r>
              <a:rPr lang="en-US" sz="2800" b="1" baseline="30000">
                <a:solidFill>
                  <a:srgbClr val="002060"/>
                </a:solidFill>
              </a:rPr>
              <a:t>rd</a:t>
            </a:r>
            <a:r>
              <a:rPr lang="en-US" sz="2800" b="1">
                <a:solidFill>
                  <a:srgbClr val="002060"/>
                </a:solidFill>
              </a:rPr>
              <a:t> /4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5742" y="1540028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</a:rPr>
              <a:t>What is your birthday?</a:t>
            </a:r>
          </a:p>
          <a:p>
            <a:pPr algn="ctr"/>
            <a:r>
              <a:rPr lang="en-US" sz="3600" b="1">
                <a:solidFill>
                  <a:srgbClr val="C00000"/>
                </a:solidFill>
              </a:rPr>
              <a:t>It’s on the third of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2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4175" y="3192510"/>
            <a:ext cx="3623651" cy="103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4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2</a:t>
            </a:r>
            <a:r>
              <a:rPr lang="en-US" sz="2800" b="1" baseline="30000">
                <a:solidFill>
                  <a:srgbClr val="002060"/>
                </a:solidFill>
              </a:rPr>
              <a:t>st</a:t>
            </a:r>
            <a:r>
              <a:rPr lang="en-US" sz="2800" b="1">
                <a:solidFill>
                  <a:srgbClr val="002060"/>
                </a:solidFill>
              </a:rPr>
              <a:t> /9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2</a:t>
            </a:r>
            <a:r>
              <a:rPr lang="en-US" sz="2800" b="1" baseline="30000">
                <a:solidFill>
                  <a:srgbClr val="002060"/>
                </a:solidFill>
              </a:rPr>
              <a:t>nd</a:t>
            </a:r>
            <a:r>
              <a:rPr lang="en-US" sz="2800" b="1">
                <a:solidFill>
                  <a:srgbClr val="002060"/>
                </a:solidFill>
              </a:rPr>
              <a:t> /9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3</a:t>
            </a:r>
            <a:r>
              <a:rPr lang="en-US" sz="2800" b="1" baseline="30000">
                <a:solidFill>
                  <a:srgbClr val="002060"/>
                </a:solidFill>
              </a:rPr>
              <a:t>rd</a:t>
            </a:r>
            <a:r>
              <a:rPr lang="en-US" sz="2800" b="1">
                <a:solidFill>
                  <a:srgbClr val="002060"/>
                </a:solidFill>
              </a:rPr>
              <a:t> /9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0748" y="1294766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</a:rPr>
              <a:t>What is your birthday?</a:t>
            </a:r>
          </a:p>
          <a:p>
            <a:pPr algn="ctr"/>
            <a:r>
              <a:rPr lang="en-US" sz="3600" b="1">
                <a:solidFill>
                  <a:srgbClr val="C00000"/>
                </a:solidFill>
              </a:rPr>
              <a:t>It’s on the second of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4" name="Rectangle 23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5323" y="2867129"/>
            <a:ext cx="3593744" cy="104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7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49697" y="561124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12</a:t>
            </a:r>
            <a:r>
              <a:rPr lang="en-US" sz="2800" b="1" baseline="30000">
                <a:solidFill>
                  <a:srgbClr val="002060"/>
                </a:solidFill>
              </a:rPr>
              <a:t>nd</a:t>
            </a:r>
            <a:r>
              <a:rPr lang="en-US" sz="2800" b="1">
                <a:solidFill>
                  <a:srgbClr val="002060"/>
                </a:solidFill>
              </a:rPr>
              <a:t> /12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13</a:t>
            </a:r>
            <a:r>
              <a:rPr lang="en-US" sz="2800" b="1" baseline="30000">
                <a:solidFill>
                  <a:srgbClr val="002060"/>
                </a:solidFill>
              </a:rPr>
              <a:t>th</a:t>
            </a:r>
            <a:r>
              <a:rPr lang="en-US" sz="2800" b="1">
                <a:solidFill>
                  <a:srgbClr val="002060"/>
                </a:solidFill>
              </a:rPr>
              <a:t>/12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13</a:t>
            </a:r>
            <a:r>
              <a:rPr lang="en-US" sz="2800" b="1" baseline="30000">
                <a:solidFill>
                  <a:srgbClr val="002060"/>
                </a:solidFill>
              </a:rPr>
              <a:t>rd</a:t>
            </a:r>
            <a:r>
              <a:rPr lang="en-US" sz="2800" b="1">
                <a:solidFill>
                  <a:srgbClr val="002060"/>
                </a:solidFill>
              </a:rPr>
              <a:t> /12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32168" y="1436189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</a:rPr>
              <a:t>What is your birthday?</a:t>
            </a:r>
          </a:p>
          <a:p>
            <a:pPr algn="ctr"/>
            <a:r>
              <a:rPr lang="en-US" sz="3600" b="1">
                <a:solidFill>
                  <a:srgbClr val="C00000"/>
                </a:solidFill>
              </a:rPr>
              <a:t>It’s on the thirteenth of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4528" y="3205164"/>
            <a:ext cx="3602944" cy="101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D35445B-66F2-43E7-B4F4-0616043CE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07" y="1358830"/>
            <a:ext cx="10145786" cy="41403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1454" y="341726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A9BDD369-6CBF-49D1-B729-CDB1147E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1137" y="2342724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96CCEF29-4CB6-43E9-9DD2-B9F9C9D67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969" y="4334581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4 When's your birthda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4 When's your birthda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786" y="931568"/>
            <a:ext cx="9235313" cy="53105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01665" y="283932"/>
            <a:ext cx="45688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circle. Then say aloud.</a:t>
            </a:r>
          </a:p>
        </p:txBody>
      </p:sp>
      <p:sp>
        <p:nvSpPr>
          <p:cNvPr id="5" name="Oval 4"/>
          <p:cNvSpPr/>
          <p:nvPr/>
        </p:nvSpPr>
        <p:spPr>
          <a:xfrm>
            <a:off x="7210151" y="1517405"/>
            <a:ext cx="636608" cy="636608"/>
          </a:xfrm>
          <a:prstGeom prst="ellipse">
            <a:avLst/>
          </a:prstGeom>
          <a:solidFill>
            <a:schemeClr val="lt1">
              <a:alpha val="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67169" y="2860892"/>
            <a:ext cx="636608" cy="636608"/>
          </a:xfrm>
          <a:prstGeom prst="ellipse">
            <a:avLst/>
          </a:prstGeom>
          <a:solidFill>
            <a:schemeClr val="lt1">
              <a:alpha val="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67169" y="4233211"/>
            <a:ext cx="636608" cy="636608"/>
          </a:xfrm>
          <a:prstGeom prst="ellipse">
            <a:avLst/>
          </a:prstGeom>
          <a:solidFill>
            <a:schemeClr val="lt1">
              <a:alpha val="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32-Point Star 8"/>
          <p:cNvSpPr/>
          <p:nvPr/>
        </p:nvSpPr>
        <p:spPr>
          <a:xfrm>
            <a:off x="1015026" y="984132"/>
            <a:ext cx="636608" cy="636608"/>
          </a:xfrm>
          <a:prstGeom prst="star32">
            <a:avLst/>
          </a:prstGeom>
          <a:solidFill>
            <a:srgbClr val="CC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32-Point Star 9"/>
          <p:cNvSpPr/>
          <p:nvPr/>
        </p:nvSpPr>
        <p:spPr>
          <a:xfrm>
            <a:off x="1015026" y="2454912"/>
            <a:ext cx="636608" cy="636608"/>
          </a:xfrm>
          <a:prstGeom prst="star32">
            <a:avLst/>
          </a:prstGeom>
          <a:solidFill>
            <a:srgbClr val="CC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32-Point Star 14"/>
          <p:cNvSpPr/>
          <p:nvPr/>
        </p:nvSpPr>
        <p:spPr>
          <a:xfrm>
            <a:off x="1015026" y="3766540"/>
            <a:ext cx="636608" cy="636608"/>
          </a:xfrm>
          <a:prstGeom prst="star32">
            <a:avLst/>
          </a:prstGeom>
          <a:solidFill>
            <a:srgbClr val="CC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32-Point Star 10"/>
          <p:cNvSpPr/>
          <p:nvPr/>
        </p:nvSpPr>
        <p:spPr>
          <a:xfrm>
            <a:off x="1041371" y="5078168"/>
            <a:ext cx="636608" cy="636608"/>
          </a:xfrm>
          <a:prstGeom prst="star32">
            <a:avLst/>
          </a:prstGeom>
          <a:solidFill>
            <a:srgbClr val="CC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1810786" y="5605530"/>
            <a:ext cx="636608" cy="636608"/>
          </a:xfrm>
          <a:prstGeom prst="ellipse">
            <a:avLst/>
          </a:prstGeom>
          <a:solidFill>
            <a:schemeClr val="lt1">
              <a:alpha val="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B9A30B7C-1406-4F38-A8F3-1FFB219E6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544" y="318282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1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4 When's your birthday- - Lesson 3 - 2 Listen and circl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4 - Unit 4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5908" y="1484409"/>
            <a:ext cx="7588952" cy="42687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952" y="487459"/>
            <a:ext cx="9342964" cy="58318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8615" y="287405"/>
            <a:ext cx="1882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Let's chant.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2001D0ED-942B-45F4-9400-066CB3696A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0141" y="647605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4 When's your birthday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66"/>
          <a:stretch/>
        </p:blipFill>
        <p:spPr>
          <a:xfrm>
            <a:off x="4434707" y="671333"/>
            <a:ext cx="7143542" cy="55077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4973" y="271223"/>
            <a:ext cx="3068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tick.</a:t>
            </a:r>
          </a:p>
        </p:txBody>
      </p:sp>
      <p:sp>
        <p:nvSpPr>
          <p:cNvPr id="7" name="Oval 6"/>
          <p:cNvSpPr/>
          <p:nvPr/>
        </p:nvSpPr>
        <p:spPr>
          <a:xfrm>
            <a:off x="7088862" y="2658852"/>
            <a:ext cx="217284" cy="4436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15610" y="3622868"/>
            <a:ext cx="217284" cy="4436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683087" y="4808872"/>
            <a:ext cx="217284" cy="4436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21369" y="6015013"/>
            <a:ext cx="217284" cy="4436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Vertical Scroll 5"/>
          <p:cNvSpPr/>
          <p:nvPr/>
        </p:nvSpPr>
        <p:spPr>
          <a:xfrm>
            <a:off x="757578" y="721127"/>
            <a:ext cx="3553302" cy="5529691"/>
          </a:xfrm>
          <a:prstGeom prst="verticalScroll">
            <a:avLst>
              <a:gd name="adj" fmla="val 3263"/>
            </a:avLst>
          </a:prstGeom>
          <a:solidFill>
            <a:srgbClr val="FFF6D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 penfriend,</a:t>
            </a:r>
          </a:p>
          <a:p>
            <a:pPr algn="just">
              <a:lnSpc>
                <a:spcPct val="1100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Peter. I'm from London, England. Today is Sunday, the sixth of May. It's my birthday. I'm happy. I have many birthday presents from my friends. What about you? When's your birthday?</a:t>
            </a:r>
          </a:p>
          <a:p>
            <a:pPr algn="just">
              <a:lnSpc>
                <a:spcPct val="1100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to me soon,</a:t>
            </a:r>
          </a:p>
          <a:p>
            <a:pPr algn="just">
              <a:lnSpc>
                <a:spcPct val="1100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</a:p>
        </p:txBody>
      </p:sp>
      <p:pic>
        <p:nvPicPr>
          <p:cNvPr id="14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236" y="2057262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214" y="3917792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556" y="5780127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33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9065" y="336394"/>
            <a:ext cx="4493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an invitation card</a:t>
            </a:r>
          </a:p>
        </p:txBody>
      </p:sp>
      <p:pic>
        <p:nvPicPr>
          <p:cNvPr id="3074" name="Picture 2" descr="https://s.sachmem.vn/public/images/v2/TA4T1SHS/U4-L3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95" y="1731962"/>
            <a:ext cx="1028700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2095" y="2023739"/>
            <a:ext cx="6096000" cy="269304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 come to my birthday party.</a:t>
            </a:r>
          </a:p>
          <a:p>
            <a:pPr>
              <a:spcAft>
                <a:spcPts val="600"/>
              </a:spcAft>
            </a:pPr>
            <a:r>
              <a:rPr lang="en-US" sz="24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To: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n-US" sz="24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Date: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n-US" sz="24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Time: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n-US" sz="24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Address: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n-US" sz="24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From: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08925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pic>
        <p:nvPicPr>
          <p:cNvPr id="25" name="nhacnen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Lucky number</a:t>
            </a:r>
          </a:p>
        </p:txBody>
      </p:sp>
      <p:pic>
        <p:nvPicPr>
          <p:cNvPr id="9" name="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82266" y="777588"/>
            <a:ext cx="10227469" cy="5302825"/>
            <a:chOff x="982266" y="777588"/>
            <a:chExt cx="10227469" cy="5302825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982266" y="777588"/>
              <a:ext cx="10227469" cy="5302825"/>
            </a:xfrm>
            <a:prstGeom prst="round2DiagRect">
              <a:avLst>
                <a:gd name="adj1" fmla="val 21710"/>
                <a:gd name="adj2" fmla="val 0"/>
              </a:avLst>
            </a:prstGeom>
            <a:solidFill>
              <a:schemeClr val="bg1">
                <a:alpha val="83000"/>
              </a:schemeClr>
            </a:solidFill>
            <a:ln w="57150" cmpd="tri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65139" y="1339045"/>
              <a:ext cx="8061722" cy="4179910"/>
            </a:xfrm>
            <a:prstGeom prst="rect">
              <a:avLst/>
            </a:prstGeom>
            <a:noFill/>
            <a:ln w="57150" cmpd="tri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Luật ch</a:t>
              </a:r>
              <a:r>
                <a:rPr lang="vi-V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i: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 đội lần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các số 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1-10.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số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đã m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 sao xanh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+200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khi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 không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 sao đen bị -200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khi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không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9790814" y="4790525"/>
            <a:ext cx="1649569" cy="142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hlinkClick r:id="" action="ppaction://hlinkshowjump?jump=nextslide"/>
          </p:cNvPr>
          <p:cNvSpPr txBox="1"/>
          <p:nvPr/>
        </p:nvSpPr>
        <p:spPr>
          <a:xfrm>
            <a:off x="10213604" y="5732199"/>
            <a:ext cx="803988" cy="3693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18" name="MsPham" descr="资源 6@4x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9419" y="428211"/>
            <a:ext cx="751933" cy="698751"/>
          </a:xfrm>
          <a:prstGeom prst="rect">
            <a:avLst/>
          </a:prstGeom>
        </p:spPr>
      </p:pic>
      <p:sp>
        <p:nvSpPr>
          <p:cNvPr id="15" name="1MsPham"/>
          <p:cNvSpPr/>
          <p:nvPr/>
        </p:nvSpPr>
        <p:spPr>
          <a:xfrm rot="10800000">
            <a:off x="9411216" y="-64220"/>
            <a:ext cx="1061945" cy="5589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2" name="MsPham" descr="资源 8@4x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1653" y="1598211"/>
            <a:ext cx="715645" cy="718820"/>
          </a:xfrm>
          <a:prstGeom prst="rect">
            <a:avLst/>
          </a:prstGeom>
        </p:spPr>
      </p:pic>
      <p:sp>
        <p:nvSpPr>
          <p:cNvPr id="16" name="1MsPham"/>
          <p:cNvSpPr/>
          <p:nvPr/>
        </p:nvSpPr>
        <p:spPr>
          <a:xfrm>
            <a:off x="5248415" y="478498"/>
            <a:ext cx="1229875" cy="64730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21" name="MsPham" descr="资源 7@4x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284696" y="3927853"/>
            <a:ext cx="831031" cy="786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11699">
            <a:off x="2108510" y="3327708"/>
            <a:ext cx="436508" cy="4304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9475" y="4508828"/>
            <a:ext cx="394577" cy="39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de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800" decel="10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27" grpId="0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de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800" decel="10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27" grpId="0"/>
          <p:bldP spid="39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61405" y="3598698"/>
            <a:ext cx="2095182" cy="951970"/>
            <a:chOff x="6661405" y="3598698"/>
            <a:chExt cx="2095182" cy="951970"/>
          </a:xfrm>
        </p:grpSpPr>
        <p:sp>
          <p:nvSpPr>
            <p:cNvPr id="33" name="1MsPham"/>
            <p:cNvSpPr/>
            <p:nvPr/>
          </p:nvSpPr>
          <p:spPr>
            <a:xfrm>
              <a:off x="7019227" y="363626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4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1405" y="3598698"/>
              <a:ext cx="715645" cy="71882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582136" y="2418143"/>
            <a:ext cx="2158537" cy="937010"/>
            <a:chOff x="5553043" y="2430021"/>
            <a:chExt cx="2158537" cy="937010"/>
          </a:xfrm>
        </p:grpSpPr>
        <p:sp>
          <p:nvSpPr>
            <p:cNvPr id="32" name="1MsPham"/>
            <p:cNvSpPr/>
            <p:nvPr/>
          </p:nvSpPr>
          <p:spPr>
            <a:xfrm>
              <a:off x="5553043" y="2452631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5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7689" y="2430021"/>
              <a:ext cx="773891" cy="719156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688664" y="3147834"/>
            <a:ext cx="2091862" cy="1137148"/>
            <a:chOff x="688664" y="3147834"/>
            <a:chExt cx="2091862" cy="1137148"/>
          </a:xfrm>
        </p:grpSpPr>
        <p:sp>
          <p:nvSpPr>
            <p:cNvPr id="30" name="1MsPham"/>
            <p:cNvSpPr/>
            <p:nvPr/>
          </p:nvSpPr>
          <p:spPr>
            <a:xfrm>
              <a:off x="1043166" y="3370582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6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8664" y="3147834"/>
              <a:ext cx="914400" cy="86550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780726" y="2278980"/>
            <a:ext cx="1990320" cy="1077380"/>
            <a:chOff x="2780726" y="2278980"/>
            <a:chExt cx="1990320" cy="1077380"/>
          </a:xfrm>
        </p:grpSpPr>
        <p:sp>
          <p:nvSpPr>
            <p:cNvPr id="29" name="1MsPham"/>
            <p:cNvSpPr/>
            <p:nvPr/>
          </p:nvSpPr>
          <p:spPr>
            <a:xfrm>
              <a:off x="2780726" y="244196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+200</a:t>
              </a:r>
            </a:p>
          </p:txBody>
        </p:sp>
        <p:pic>
          <p:nvPicPr>
            <p:cNvPr id="17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055401" y="2278980"/>
              <a:ext cx="715645" cy="71882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210108" y="609778"/>
            <a:ext cx="2194559" cy="1127956"/>
            <a:chOff x="4210108" y="609778"/>
            <a:chExt cx="2194559" cy="1127956"/>
          </a:xfrm>
        </p:grpSpPr>
        <p:sp>
          <p:nvSpPr>
            <p:cNvPr id="26" name="1MsPham"/>
            <p:cNvSpPr/>
            <p:nvPr/>
          </p:nvSpPr>
          <p:spPr>
            <a:xfrm>
              <a:off x="4210108" y="823334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9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73636" y="609778"/>
              <a:ext cx="831031" cy="78659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886599" y="3579716"/>
            <a:ext cx="2052913" cy="914400"/>
            <a:chOff x="3886599" y="3579716"/>
            <a:chExt cx="2052913" cy="914400"/>
          </a:xfrm>
        </p:grpSpPr>
        <p:sp>
          <p:nvSpPr>
            <p:cNvPr id="31" name="1MsPham"/>
            <p:cNvSpPr/>
            <p:nvPr/>
          </p:nvSpPr>
          <p:spPr>
            <a:xfrm>
              <a:off x="4202152" y="3579716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0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6599" y="3617816"/>
              <a:ext cx="739230" cy="69970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64758" y="2142240"/>
            <a:ext cx="1897466" cy="988485"/>
            <a:chOff x="8264758" y="2142240"/>
            <a:chExt cx="1897466" cy="988485"/>
          </a:xfrm>
        </p:grpSpPr>
        <p:sp>
          <p:nvSpPr>
            <p:cNvPr id="34" name="1MsPham"/>
            <p:cNvSpPr/>
            <p:nvPr/>
          </p:nvSpPr>
          <p:spPr>
            <a:xfrm>
              <a:off x="8264758" y="2216325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1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446579" y="2142240"/>
              <a:ext cx="715645" cy="71882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607631" y="952331"/>
            <a:ext cx="1908195" cy="990599"/>
            <a:chOff x="6607631" y="952331"/>
            <a:chExt cx="1908195" cy="990599"/>
          </a:xfrm>
        </p:grpSpPr>
        <p:sp>
          <p:nvSpPr>
            <p:cNvPr id="27" name="1MsPham"/>
            <p:cNvSpPr/>
            <p:nvPr/>
          </p:nvSpPr>
          <p:spPr>
            <a:xfrm>
              <a:off x="6607631" y="102853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Berlin Sans FB" panose="020E0602020502020306" pitchFamily="34" charset="0"/>
                </a:rPr>
                <a:t>-200</a:t>
              </a:r>
            </a:p>
          </p:txBody>
        </p:sp>
        <p:pic>
          <p:nvPicPr>
            <p:cNvPr id="22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763893" y="952331"/>
              <a:ext cx="751933" cy="69875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313638" y="475636"/>
            <a:ext cx="2107208" cy="1290502"/>
            <a:chOff x="9313638" y="475636"/>
            <a:chExt cx="2107208" cy="1290502"/>
          </a:xfrm>
        </p:grpSpPr>
        <p:sp>
          <p:nvSpPr>
            <p:cNvPr id="28" name="1MsPham"/>
            <p:cNvSpPr/>
            <p:nvPr/>
          </p:nvSpPr>
          <p:spPr>
            <a:xfrm>
              <a:off x="9313638" y="85173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23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506446" y="475636"/>
              <a:ext cx="914400" cy="865505"/>
            </a:xfrm>
            <a:prstGeom prst="rect">
              <a:avLst/>
            </a:prstGeom>
          </p:spPr>
        </p:pic>
      </p:grpSp>
      <p:pic>
        <p:nvPicPr>
          <p:cNvPr id="35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11699">
            <a:off x="2782034" y="2652666"/>
            <a:ext cx="436508" cy="430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9453" y="1261462"/>
            <a:ext cx="394577" cy="3909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7657" y="851738"/>
            <a:ext cx="1826590" cy="1069965"/>
            <a:chOff x="1487657" y="851738"/>
            <a:chExt cx="1826590" cy="1069965"/>
          </a:xfrm>
        </p:grpSpPr>
        <p:sp>
          <p:nvSpPr>
            <p:cNvPr id="24" name="1MsPham"/>
            <p:cNvSpPr/>
            <p:nvPr/>
          </p:nvSpPr>
          <p:spPr>
            <a:xfrm>
              <a:off x="1487657" y="1007303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8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562314" y="851738"/>
              <a:ext cx="751933" cy="698751"/>
            </a:xfrm>
            <a:prstGeom prst="rect">
              <a:avLst/>
            </a:prstGeom>
          </p:spPr>
        </p:pic>
      </p:grpSp>
      <p:sp>
        <p:nvSpPr>
          <p:cNvPr id="61" name="2MsPham">
            <a:hlinkClick r:id="rId13" action="ppaction://hlinksldjump"/>
          </p:cNvPr>
          <p:cNvSpPr/>
          <p:nvPr/>
        </p:nvSpPr>
        <p:spPr>
          <a:xfrm>
            <a:off x="4210108" y="80426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62" name="3MsPham">
            <a:hlinkClick r:id="rId14" action="ppaction://hlinksldjump"/>
          </p:cNvPr>
          <p:cNvSpPr/>
          <p:nvPr/>
        </p:nvSpPr>
        <p:spPr>
          <a:xfrm>
            <a:off x="6607631" y="104698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63" name="4MsPham">
            <a:hlinkClick r:id="rId15" action="ppaction://hlinksldjump"/>
          </p:cNvPr>
          <p:cNvSpPr/>
          <p:nvPr/>
        </p:nvSpPr>
        <p:spPr>
          <a:xfrm>
            <a:off x="9341816" y="851738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64" name="61MsPham">
            <a:hlinkClick r:id="rId16" action="ppaction://hlinksldjump"/>
          </p:cNvPr>
          <p:cNvSpPr/>
          <p:nvPr/>
        </p:nvSpPr>
        <p:spPr>
          <a:xfrm>
            <a:off x="5587275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6</a:t>
            </a:r>
          </a:p>
        </p:txBody>
      </p:sp>
      <p:sp>
        <p:nvSpPr>
          <p:cNvPr id="65" name="8MsPham">
            <a:hlinkClick r:id="rId17" action="ppaction://hlinksldjump"/>
          </p:cNvPr>
          <p:cNvSpPr/>
          <p:nvPr/>
        </p:nvSpPr>
        <p:spPr>
          <a:xfrm>
            <a:off x="1043166" y="33444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8</a:t>
            </a:r>
          </a:p>
        </p:txBody>
      </p:sp>
      <p:sp>
        <p:nvSpPr>
          <p:cNvPr id="66" name="5MsPham">
            <a:hlinkClick r:id="rId13" action="ppaction://hlinksldjump"/>
          </p:cNvPr>
          <p:cNvSpPr/>
          <p:nvPr/>
        </p:nvSpPr>
        <p:spPr>
          <a:xfrm>
            <a:off x="2780526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67" name="9MsPham">
            <a:hlinkClick r:id="rId18" action="ppaction://hlinksldjump"/>
          </p:cNvPr>
          <p:cNvSpPr/>
          <p:nvPr/>
        </p:nvSpPr>
        <p:spPr>
          <a:xfrm>
            <a:off x="4210108" y="358058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9</a:t>
            </a:r>
          </a:p>
        </p:txBody>
      </p:sp>
      <p:sp>
        <p:nvSpPr>
          <p:cNvPr id="68" name="10MsPham">
            <a:hlinkClick r:id="rId19" action="ppaction://hlinksldjump"/>
          </p:cNvPr>
          <p:cNvSpPr/>
          <p:nvPr/>
        </p:nvSpPr>
        <p:spPr>
          <a:xfrm>
            <a:off x="7007277" y="3617816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10</a:t>
            </a:r>
          </a:p>
        </p:txBody>
      </p:sp>
      <p:sp>
        <p:nvSpPr>
          <p:cNvPr id="69" name="7MsPham">
            <a:hlinkClick r:id="rId20" action="ppaction://hlinksldjump"/>
          </p:cNvPr>
          <p:cNvSpPr/>
          <p:nvPr/>
        </p:nvSpPr>
        <p:spPr>
          <a:xfrm>
            <a:off x="8248485" y="223477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534346" y="4696886"/>
            <a:ext cx="1322947" cy="2048434"/>
          </a:xfrm>
          <a:prstGeom prst="rect">
            <a:avLst/>
          </a:prstGeom>
        </p:spPr>
      </p:pic>
      <p:pic>
        <p:nvPicPr>
          <p:cNvPr id="37" name="Picture 36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16780" r="5600" b="29135"/>
          <a:stretch/>
        </p:blipFill>
        <p:spPr>
          <a:xfrm>
            <a:off x="347579" y="6030048"/>
            <a:ext cx="457200" cy="457200"/>
          </a:xfrm>
          <a:prstGeom prst="roundRect">
            <a:avLst>
              <a:gd name="adj" fmla="val 21834"/>
            </a:avLst>
          </a:prstGeom>
        </p:spPr>
      </p:pic>
      <p:sp>
        <p:nvSpPr>
          <p:cNvPr id="2" name="1MsPham">
            <a:hlinkClick r:id="" action="ppaction://hlinkshowjump?jump=nextslide"/>
          </p:cNvPr>
          <p:cNvSpPr/>
          <p:nvPr/>
        </p:nvSpPr>
        <p:spPr>
          <a:xfrm>
            <a:off x="1475923" y="1007303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341011" y="5015495"/>
            <a:ext cx="1633019" cy="1411216"/>
            <a:chOff x="4900308" y="4748393"/>
            <a:chExt cx="2012154" cy="1738855"/>
          </a:xfrm>
        </p:grpSpPr>
        <p:pic>
          <p:nvPicPr>
            <p:cNvPr id="46" name="2">
              <a:hlinkClick r:id="rId24" action="ppaction://hlinksldjump"/>
              <a:extLst>
                <a:ext uri="{FF2B5EF4-FFF2-40B4-BE49-F238E27FC236}">
                  <a16:creationId xmlns="" xmlns:a16="http://schemas.microsoft.com/office/drawing/2014/main" id="{C9521808-5863-43EA-8900-C5CC0455EA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9222" r="90000">
                          <a14:foregroundMark x1="9556" y1="47333" x2="9222" y2="49222"/>
                          <a14:backgroundMark x1="68000" y1="63889" x2="68000" y2="63889"/>
                          <a14:backgroundMark x1="70667" y1="61889" x2="70667" y2="61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" t="10795" r="8596" b="13605"/>
            <a:stretch/>
          </p:blipFill>
          <p:spPr bwMode="auto">
            <a:xfrm>
              <a:off x="4900308" y="4748393"/>
              <a:ext cx="2012154" cy="173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ight Arrow 3">
              <a:hlinkClick r:id="rId24" action="ppaction://hlinksldjump"/>
            </p:cNvPr>
            <p:cNvSpPr/>
            <p:nvPr/>
          </p:nvSpPr>
          <p:spPr>
            <a:xfrm>
              <a:off x="5705087" y="5887356"/>
              <a:ext cx="501602" cy="3868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15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9</a:t>
            </a:r>
            <a:r>
              <a:rPr lang="en-US" sz="2800" b="1" baseline="30000">
                <a:solidFill>
                  <a:srgbClr val="002060"/>
                </a:solidFill>
              </a:rPr>
              <a:t>th</a:t>
            </a:r>
            <a:r>
              <a:rPr lang="en-US" sz="2800" b="1">
                <a:solidFill>
                  <a:srgbClr val="002060"/>
                </a:solidFill>
              </a:rPr>
              <a:t> /8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6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19</a:t>
            </a:r>
            <a:r>
              <a:rPr lang="en-US" sz="2800" b="1" baseline="30000">
                <a:solidFill>
                  <a:srgbClr val="002060"/>
                </a:solidFill>
              </a:rPr>
              <a:t>th</a:t>
            </a:r>
            <a:r>
              <a:rPr lang="en-US" sz="2800" b="1">
                <a:solidFill>
                  <a:srgbClr val="002060"/>
                </a:solidFill>
              </a:rPr>
              <a:t> /8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7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8</a:t>
            </a:r>
            <a:r>
              <a:rPr lang="en-US" sz="2800" b="1" baseline="30000">
                <a:solidFill>
                  <a:srgbClr val="002060"/>
                </a:solidFill>
              </a:rPr>
              <a:t>th</a:t>
            </a:r>
            <a:r>
              <a:rPr lang="en-US" sz="2800" b="1">
                <a:solidFill>
                  <a:srgbClr val="002060"/>
                </a:solidFill>
              </a:rPr>
              <a:t> /8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222966" y="1713177"/>
            <a:ext cx="5599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What is the date today?</a:t>
            </a:r>
          </a:p>
          <a:p>
            <a:r>
              <a:rPr lang="en-US" sz="3600" b="1">
                <a:solidFill>
                  <a:srgbClr val="C00000"/>
                </a:solidFill>
              </a:rPr>
              <a:t>It’s the nineteenth of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59" name="BackMsPham">
            <a:hlinkClick r:id="rId6" action="ppaction://hlinksldjump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61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62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63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" name="Rectangle 1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27363" y="3089026"/>
            <a:ext cx="3607546" cy="103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8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20</a:t>
            </a:r>
            <a:r>
              <a:rPr lang="en-US" sz="2800" b="1" baseline="30000">
                <a:solidFill>
                  <a:srgbClr val="002060"/>
                </a:solidFill>
              </a:rPr>
              <a:t>th</a:t>
            </a:r>
            <a:r>
              <a:rPr lang="en-US" sz="2800" b="1">
                <a:solidFill>
                  <a:srgbClr val="002060"/>
                </a:solidFill>
              </a:rPr>
              <a:t> /11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3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12</a:t>
            </a:r>
            <a:r>
              <a:rPr lang="en-US" sz="2800" b="1" baseline="30000">
                <a:solidFill>
                  <a:srgbClr val="002060"/>
                </a:solidFill>
              </a:rPr>
              <a:t>th</a:t>
            </a:r>
            <a:r>
              <a:rPr lang="en-US" sz="2800" b="1">
                <a:solidFill>
                  <a:srgbClr val="002060"/>
                </a:solidFill>
              </a:rPr>
              <a:t> /11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11</a:t>
            </a:r>
            <a:r>
              <a:rPr lang="en-US" sz="2800" b="1" baseline="30000">
                <a:solidFill>
                  <a:srgbClr val="002060"/>
                </a:solidFill>
              </a:rPr>
              <a:t>th</a:t>
            </a:r>
            <a:r>
              <a:rPr lang="en-US" sz="2800" b="1">
                <a:solidFill>
                  <a:srgbClr val="002060"/>
                </a:solidFill>
              </a:rPr>
              <a:t> /12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47164" y="1473232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What is the date today?</a:t>
            </a:r>
          </a:p>
          <a:p>
            <a:r>
              <a:rPr lang="en-US" sz="3600" b="1">
                <a:solidFill>
                  <a:srgbClr val="C00000"/>
                </a:solidFill>
              </a:rPr>
              <a:t>It’s the twentieth of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24" name="BackMsPham">
            <a:hlinkClick r:id="rId6" action="ppaction://hlinksldjump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2" y="4572577"/>
            <a:ext cx="640080" cy="640080"/>
          </a:xfrm>
          <a:prstGeom prst="ellipse">
            <a:avLst/>
          </a:prstGeom>
        </p:spPr>
      </p:pic>
      <p:pic>
        <p:nvPicPr>
          <p:cNvPr id="30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72603" y="2978257"/>
            <a:ext cx="3589140" cy="10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0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5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28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4</a:t>
            </a:r>
            <a:r>
              <a:rPr lang="en-US" sz="2800" b="1" baseline="30000">
                <a:solidFill>
                  <a:srgbClr val="002060"/>
                </a:solidFill>
              </a:rPr>
              <a:t>th</a:t>
            </a:r>
            <a:r>
              <a:rPr lang="en-US" sz="2800" b="1">
                <a:solidFill>
                  <a:srgbClr val="002060"/>
                </a:solidFill>
              </a:rPr>
              <a:t> /2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2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2</a:t>
            </a:r>
            <a:r>
              <a:rPr lang="en-US" sz="2800" b="1" baseline="30000">
                <a:solidFill>
                  <a:srgbClr val="002060"/>
                </a:solidFill>
              </a:rPr>
              <a:t>nd</a:t>
            </a:r>
            <a:r>
              <a:rPr lang="en-US" sz="2800" b="1">
                <a:solidFill>
                  <a:srgbClr val="002060"/>
                </a:solidFill>
              </a:rPr>
              <a:t> /4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14</a:t>
            </a:r>
            <a:r>
              <a:rPr lang="en-US" sz="2800" b="1" baseline="30000">
                <a:solidFill>
                  <a:srgbClr val="002060"/>
                </a:solidFill>
              </a:rPr>
              <a:t>th</a:t>
            </a:r>
            <a:r>
              <a:rPr lang="en-US" sz="2800" b="1">
                <a:solidFill>
                  <a:srgbClr val="002060"/>
                </a:solidFill>
              </a:rPr>
              <a:t> /2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10748" y="1237170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What is the date today?</a:t>
            </a:r>
          </a:p>
          <a:p>
            <a:r>
              <a:rPr lang="en-US" sz="3600" b="1">
                <a:solidFill>
                  <a:srgbClr val="C00000"/>
                </a:solidFill>
              </a:rPr>
              <a:t>It’s the fourteenth of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37" name="BackMsPham">
            <a:hlinkClick r:id="rId7" action="ppaction://hlinksldjump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39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40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14" name="Rectangle 13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0279" y="3200562"/>
            <a:ext cx="3591442" cy="10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8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7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1</a:t>
            </a:r>
            <a:r>
              <a:rPr lang="en-US" sz="2800" b="1" baseline="30000">
                <a:solidFill>
                  <a:srgbClr val="002060"/>
                </a:solidFill>
              </a:rPr>
              <a:t>st</a:t>
            </a:r>
            <a:r>
              <a:rPr lang="en-US" sz="2800" b="1">
                <a:solidFill>
                  <a:srgbClr val="002060"/>
                </a:solidFill>
              </a:rPr>
              <a:t> /3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0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1</a:t>
            </a:r>
            <a:r>
              <a:rPr lang="en-US" sz="2800" b="1" baseline="30000">
                <a:solidFill>
                  <a:srgbClr val="002060"/>
                </a:solidFill>
              </a:rPr>
              <a:t>st</a:t>
            </a:r>
            <a:r>
              <a:rPr lang="en-US" sz="2800" b="1">
                <a:solidFill>
                  <a:srgbClr val="002060"/>
                </a:solidFill>
              </a:rPr>
              <a:t> /4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1</a:t>
            </a:r>
            <a:r>
              <a:rPr lang="en-US" sz="2800" b="1" baseline="30000">
                <a:solidFill>
                  <a:srgbClr val="002060"/>
                </a:solidFill>
              </a:rPr>
              <a:t>st</a:t>
            </a:r>
            <a:r>
              <a:rPr lang="en-US" sz="2800" b="1">
                <a:solidFill>
                  <a:srgbClr val="002060"/>
                </a:solidFill>
              </a:rPr>
              <a:t> /5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16765" y="1754437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What is the date today?</a:t>
            </a:r>
          </a:p>
          <a:p>
            <a:r>
              <a:rPr lang="en-US" sz="3600" b="1">
                <a:solidFill>
                  <a:srgbClr val="C00000"/>
                </a:solidFill>
              </a:rPr>
              <a:t>It’s the first of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24" name="BackMsPham">
            <a:hlinkClick r:id="rId7" action="ppaction://hlinksldjump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14" name="Rectangle 13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2975" y="3024200"/>
            <a:ext cx="3605244" cy="102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5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30</a:t>
            </a:r>
            <a:r>
              <a:rPr lang="en-US" sz="2800" b="1" baseline="30000">
                <a:solidFill>
                  <a:srgbClr val="002060"/>
                </a:solidFill>
              </a:rPr>
              <a:t>th</a:t>
            </a:r>
            <a:r>
              <a:rPr lang="en-US" sz="2800" b="1">
                <a:solidFill>
                  <a:srgbClr val="002060"/>
                </a:solidFill>
              </a:rPr>
              <a:t> /10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31</a:t>
            </a:r>
            <a:r>
              <a:rPr lang="en-US" sz="2800" b="1" baseline="30000">
                <a:solidFill>
                  <a:srgbClr val="002060"/>
                </a:solidFill>
              </a:rPr>
              <a:t>st</a:t>
            </a:r>
            <a:r>
              <a:rPr lang="en-US" sz="2800" b="1">
                <a:solidFill>
                  <a:srgbClr val="002060"/>
                </a:solidFill>
              </a:rPr>
              <a:t> /10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32</a:t>
            </a:r>
            <a:r>
              <a:rPr lang="en-US" sz="2800" b="1" baseline="30000">
                <a:solidFill>
                  <a:srgbClr val="002060"/>
                </a:solidFill>
              </a:rPr>
              <a:t>nd</a:t>
            </a:r>
            <a:r>
              <a:rPr lang="en-US" sz="2800" b="1">
                <a:solidFill>
                  <a:srgbClr val="002060"/>
                </a:solidFill>
              </a:rPr>
              <a:t> /10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0748" y="1390007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What is the date today?</a:t>
            </a:r>
          </a:p>
          <a:p>
            <a:r>
              <a:rPr lang="en-US" sz="3600" b="1">
                <a:solidFill>
                  <a:srgbClr val="C00000"/>
                </a:solidFill>
              </a:rPr>
              <a:t>It’s the thirty-first of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1188" y="2929323"/>
            <a:ext cx="3598343" cy="104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0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20</a:t>
            </a:r>
            <a:r>
              <a:rPr lang="en-US" sz="2800" b="1" baseline="30000">
                <a:solidFill>
                  <a:srgbClr val="002060"/>
                </a:solidFill>
              </a:rPr>
              <a:t>th</a:t>
            </a:r>
            <a:r>
              <a:rPr lang="en-US" sz="2800" b="1">
                <a:solidFill>
                  <a:srgbClr val="002060"/>
                </a:solidFill>
              </a:rPr>
              <a:t> /1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25</a:t>
            </a:r>
            <a:r>
              <a:rPr lang="en-US" sz="2800" b="1" baseline="30000">
                <a:solidFill>
                  <a:srgbClr val="002060"/>
                </a:solidFill>
              </a:rPr>
              <a:t>th</a:t>
            </a:r>
            <a:r>
              <a:rPr lang="en-US" sz="2800" b="1">
                <a:solidFill>
                  <a:srgbClr val="002060"/>
                </a:solidFill>
              </a:rPr>
              <a:t> /1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25</a:t>
            </a:r>
            <a:r>
              <a:rPr lang="en-US" sz="2800" b="1" baseline="30000">
                <a:solidFill>
                  <a:srgbClr val="002060"/>
                </a:solidFill>
              </a:rPr>
              <a:t>th</a:t>
            </a:r>
            <a:r>
              <a:rPr lang="en-US" sz="2800" b="1">
                <a:solidFill>
                  <a:srgbClr val="002060"/>
                </a:solidFill>
              </a:rPr>
              <a:t> /2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0748" y="1436189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What is your birthday?</a:t>
            </a:r>
          </a:p>
          <a:p>
            <a:r>
              <a:rPr lang="en-US" sz="3600" b="1">
                <a:solidFill>
                  <a:srgbClr val="C00000"/>
                </a:solidFill>
              </a:rPr>
              <a:t>It’s on the twenty-fifth of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10434415" y="2324456"/>
            <a:ext cx="1444536" cy="13758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6829" y="3197111"/>
            <a:ext cx="3598343" cy="102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633</Words>
  <Application>Microsoft Office PowerPoint</Application>
  <PresentationFormat>Custom</PresentationFormat>
  <Paragraphs>133</Paragraphs>
  <Slides>18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CMC</cp:lastModifiedBy>
  <cp:revision>44</cp:revision>
  <dcterms:created xsi:type="dcterms:W3CDTF">2021-05-06T05:37:23Z</dcterms:created>
  <dcterms:modified xsi:type="dcterms:W3CDTF">2022-10-07T08:45:39Z</dcterms:modified>
</cp:coreProperties>
</file>