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17"/>
  </p:notesMasterIdLst>
  <p:sldIdLst>
    <p:sldId id="300" r:id="rId4"/>
    <p:sldId id="292" r:id="rId5"/>
    <p:sldId id="440" r:id="rId6"/>
    <p:sldId id="334" r:id="rId7"/>
    <p:sldId id="410" r:id="rId8"/>
    <p:sldId id="419" r:id="rId9"/>
    <p:sldId id="417" r:id="rId10"/>
    <p:sldId id="378" r:id="rId11"/>
    <p:sldId id="374" r:id="rId12"/>
    <p:sldId id="435" r:id="rId13"/>
    <p:sldId id="338" r:id="rId14"/>
    <p:sldId id="384" r:id="rId15"/>
    <p:sldId id="43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-9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12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review introducing family members, asking who someone is, and following simple instructions.</a:t>
            </a:r>
            <a:endParaRPr lang="en-US" sz="1200" baseline="-250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</a:rPr>
              <a:t>Vocabulary</a:t>
            </a:r>
            <a:r>
              <a:rPr lang="en-US" sz="12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friend, cousin, uncle, grandfather, aunt, homework, clean, wake up</a:t>
            </a:r>
            <a:endParaRPr lang="en-US" sz="1200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Structures:</a:t>
            </a:r>
          </a:p>
          <a:p>
            <a:r>
              <a:rPr lang="en-US" sz="1200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Who’s he/she?/ This is my…/ What’s his/her name?/ Clean your 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8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3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181419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9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74677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8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4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6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8" y="6337306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70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41" y="6598370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4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8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7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9937882" y="-41098"/>
            <a:ext cx="21007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and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6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8" y="6337306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70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41" y="6598370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5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8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7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5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12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8" y="6337312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76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41" y="6598376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8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14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7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9937888" y="-41098"/>
            <a:ext cx="21007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Review and Practice</a:t>
            </a:r>
          </a:p>
        </p:txBody>
      </p:sp>
    </p:spTree>
    <p:extLst>
      <p:ext uri="{BB962C8B-B14F-4D97-AF65-F5344CB8AC3E}">
        <p14:creationId xmlns:p14="http://schemas.microsoft.com/office/powerpoint/2010/main" val="36385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2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7" y="2323650"/>
            <a:ext cx="5426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Look at the table and pictures. Look at the numbers. Write the words and draw lines. </a:t>
            </a:r>
            <a:endParaRPr lang="en-US" sz="1600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xmlns="" id="{A2E61CB0-C59D-B8F6-284C-AA11C4925AF8}"/>
              </a:ext>
            </a:extLst>
          </p:cNvPr>
          <p:cNvSpPr/>
          <p:nvPr/>
        </p:nvSpPr>
        <p:spPr>
          <a:xfrm rot="16200000">
            <a:off x="1641014" y="251548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C40001-1699-C966-C788-36CCBAF25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217" y="1706925"/>
            <a:ext cx="4923571" cy="45569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4F5C455-C46F-AC0A-A390-87F37277C1F8}"/>
              </a:ext>
            </a:extLst>
          </p:cNvPr>
          <p:cNvCxnSpPr>
            <a:cxnSpLocks/>
          </p:cNvCxnSpPr>
          <p:nvPr/>
        </p:nvCxnSpPr>
        <p:spPr>
          <a:xfrm>
            <a:off x="7144512" y="2840736"/>
            <a:ext cx="585216" cy="1536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317C9EE-5119-0DD6-55CC-BF5E1EC146C8}"/>
              </a:ext>
            </a:extLst>
          </p:cNvPr>
          <p:cNvCxnSpPr>
            <a:cxnSpLocks/>
          </p:cNvCxnSpPr>
          <p:nvPr/>
        </p:nvCxnSpPr>
        <p:spPr>
          <a:xfrm>
            <a:off x="7144512" y="3560070"/>
            <a:ext cx="585216" cy="1591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0E1F06C-8364-0202-7156-7DF5CC5CA91B}"/>
              </a:ext>
            </a:extLst>
          </p:cNvPr>
          <p:cNvCxnSpPr>
            <a:cxnSpLocks/>
          </p:cNvCxnSpPr>
          <p:nvPr/>
        </p:nvCxnSpPr>
        <p:spPr>
          <a:xfrm flipV="1">
            <a:off x="7144512" y="2840736"/>
            <a:ext cx="585216" cy="1536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39D0D1E-7B5C-687A-6165-976C17BC1188}"/>
              </a:ext>
            </a:extLst>
          </p:cNvPr>
          <p:cNvCxnSpPr>
            <a:cxnSpLocks/>
          </p:cNvCxnSpPr>
          <p:nvPr/>
        </p:nvCxnSpPr>
        <p:spPr>
          <a:xfrm>
            <a:off x="7144512" y="5151081"/>
            <a:ext cx="585216" cy="76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7CF9D6B-CB5D-A625-9FBA-97327AC8A294}"/>
              </a:ext>
            </a:extLst>
          </p:cNvPr>
          <p:cNvCxnSpPr>
            <a:cxnSpLocks/>
          </p:cNvCxnSpPr>
          <p:nvPr/>
        </p:nvCxnSpPr>
        <p:spPr>
          <a:xfrm flipV="1">
            <a:off x="7144512" y="3560064"/>
            <a:ext cx="585216" cy="2353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618E181-1EE0-2EB1-78CA-7C008FF7E91D}"/>
              </a:ext>
            </a:extLst>
          </p:cNvPr>
          <p:cNvSpPr/>
          <p:nvPr/>
        </p:nvSpPr>
        <p:spPr>
          <a:xfrm>
            <a:off x="4074160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3F8DA7-0C82-E003-69C2-017E8CEF5A12}"/>
              </a:ext>
            </a:extLst>
          </p:cNvPr>
          <p:cNvSpPr/>
          <p:nvPr/>
        </p:nvSpPr>
        <p:spPr>
          <a:xfrm>
            <a:off x="4343400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75E401-24A1-4CF0-34AA-8A29EAD2D1C4}"/>
              </a:ext>
            </a:extLst>
          </p:cNvPr>
          <p:cNvSpPr/>
          <p:nvPr/>
        </p:nvSpPr>
        <p:spPr>
          <a:xfrm>
            <a:off x="4590307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C78EB68-001F-6078-6628-A9B10B360D14}"/>
              </a:ext>
            </a:extLst>
          </p:cNvPr>
          <p:cNvSpPr/>
          <p:nvPr/>
        </p:nvSpPr>
        <p:spPr>
          <a:xfrm>
            <a:off x="4884947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057EE2-6F49-2596-227D-7334238F02CE}"/>
              </a:ext>
            </a:extLst>
          </p:cNvPr>
          <p:cNvSpPr/>
          <p:nvPr/>
        </p:nvSpPr>
        <p:spPr>
          <a:xfrm>
            <a:off x="5144027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F6DD2EA-DA5B-B070-3F99-DAE51044C461}"/>
              </a:ext>
            </a:extLst>
          </p:cNvPr>
          <p:cNvSpPr/>
          <p:nvPr/>
        </p:nvSpPr>
        <p:spPr>
          <a:xfrm>
            <a:off x="5403107" y="2651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625FBBB-563C-FD14-2ACD-B38221ECF0E3}"/>
              </a:ext>
            </a:extLst>
          </p:cNvPr>
          <p:cNvSpPr/>
          <p:nvPr/>
        </p:nvSpPr>
        <p:spPr>
          <a:xfrm>
            <a:off x="4074160" y="3420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43F92BD-6B20-FA91-2F8D-B6768E368966}"/>
              </a:ext>
            </a:extLst>
          </p:cNvPr>
          <p:cNvSpPr/>
          <p:nvPr/>
        </p:nvSpPr>
        <p:spPr>
          <a:xfrm>
            <a:off x="4343400" y="3421888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435F787-2092-0D5F-456C-3888443D60A0}"/>
              </a:ext>
            </a:extLst>
          </p:cNvPr>
          <p:cNvSpPr/>
          <p:nvPr/>
        </p:nvSpPr>
        <p:spPr>
          <a:xfrm>
            <a:off x="4600467" y="3420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44CB129-AFD1-CBBF-F3C4-67CF89256B04}"/>
              </a:ext>
            </a:extLst>
          </p:cNvPr>
          <p:cNvSpPr/>
          <p:nvPr/>
        </p:nvSpPr>
        <p:spPr>
          <a:xfrm>
            <a:off x="4875839" y="3420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21EA2ED-4561-1AA6-9CE6-29E0EEB0062B}"/>
              </a:ext>
            </a:extLst>
          </p:cNvPr>
          <p:cNvSpPr/>
          <p:nvPr/>
        </p:nvSpPr>
        <p:spPr>
          <a:xfrm>
            <a:off x="4074160" y="4188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CE4E2D9-5A47-BDED-15FD-21A1FE258ABF}"/>
              </a:ext>
            </a:extLst>
          </p:cNvPr>
          <p:cNvSpPr/>
          <p:nvPr/>
        </p:nvSpPr>
        <p:spPr>
          <a:xfrm>
            <a:off x="4343400" y="4190769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7079191-7ECC-FFCF-8752-3AB531844F82}"/>
              </a:ext>
            </a:extLst>
          </p:cNvPr>
          <p:cNvSpPr/>
          <p:nvPr/>
        </p:nvSpPr>
        <p:spPr>
          <a:xfrm>
            <a:off x="4578132" y="4188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C7C00D2-4846-7129-0CAE-3FB869A7FC32}"/>
              </a:ext>
            </a:extLst>
          </p:cNvPr>
          <p:cNvSpPr/>
          <p:nvPr/>
        </p:nvSpPr>
        <p:spPr>
          <a:xfrm>
            <a:off x="4859547" y="4188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2149AD-6055-B755-5412-2CEF0E65F777}"/>
              </a:ext>
            </a:extLst>
          </p:cNvPr>
          <p:cNvSpPr/>
          <p:nvPr/>
        </p:nvSpPr>
        <p:spPr>
          <a:xfrm>
            <a:off x="5128787" y="4188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1D5049C-544E-2D17-E288-65A759A1CD19}"/>
              </a:ext>
            </a:extLst>
          </p:cNvPr>
          <p:cNvSpPr/>
          <p:nvPr/>
        </p:nvSpPr>
        <p:spPr>
          <a:xfrm>
            <a:off x="4074160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8112ABA-9865-DE16-E06F-212875295979}"/>
              </a:ext>
            </a:extLst>
          </p:cNvPr>
          <p:cNvSpPr/>
          <p:nvPr/>
        </p:nvSpPr>
        <p:spPr>
          <a:xfrm>
            <a:off x="4343400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F2D3B0-5D12-3AF1-9031-E5F11C448503}"/>
              </a:ext>
            </a:extLst>
          </p:cNvPr>
          <p:cNvSpPr/>
          <p:nvPr/>
        </p:nvSpPr>
        <p:spPr>
          <a:xfrm>
            <a:off x="4578132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6A00BA1-FD09-1BA0-EC46-4BEC95FBBA9E}"/>
              </a:ext>
            </a:extLst>
          </p:cNvPr>
          <p:cNvSpPr/>
          <p:nvPr/>
        </p:nvSpPr>
        <p:spPr>
          <a:xfrm>
            <a:off x="4877852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AB686FA-EA2C-1073-6CBF-C40426699612}"/>
              </a:ext>
            </a:extLst>
          </p:cNvPr>
          <p:cNvSpPr/>
          <p:nvPr/>
        </p:nvSpPr>
        <p:spPr>
          <a:xfrm>
            <a:off x="5128787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9F081ED-6E20-EBFF-45F9-CB62C29D20CD}"/>
              </a:ext>
            </a:extLst>
          </p:cNvPr>
          <p:cNvSpPr/>
          <p:nvPr/>
        </p:nvSpPr>
        <p:spPr>
          <a:xfrm>
            <a:off x="5401101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32DD2C8-FF07-0143-934E-DB2A4BF879AA}"/>
              </a:ext>
            </a:extLst>
          </p:cNvPr>
          <p:cNvSpPr/>
          <p:nvPr/>
        </p:nvSpPr>
        <p:spPr>
          <a:xfrm>
            <a:off x="5673416" y="49572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650611E-3126-1674-3FA3-353107DA331B}"/>
              </a:ext>
            </a:extLst>
          </p:cNvPr>
          <p:cNvSpPr/>
          <p:nvPr/>
        </p:nvSpPr>
        <p:spPr>
          <a:xfrm>
            <a:off x="4084320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08A626B8-DC3C-86E4-0934-A550256B60FD}"/>
              </a:ext>
            </a:extLst>
          </p:cNvPr>
          <p:cNvSpPr/>
          <p:nvPr/>
        </p:nvSpPr>
        <p:spPr>
          <a:xfrm>
            <a:off x="4343400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E5435F9-41A2-E0C6-1CD6-F6FC7B318CDA}"/>
              </a:ext>
            </a:extLst>
          </p:cNvPr>
          <p:cNvSpPr/>
          <p:nvPr/>
        </p:nvSpPr>
        <p:spPr>
          <a:xfrm>
            <a:off x="4586279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D33F35C-D299-0CB7-E2A0-A93845D3DA2A}"/>
              </a:ext>
            </a:extLst>
          </p:cNvPr>
          <p:cNvSpPr/>
          <p:nvPr/>
        </p:nvSpPr>
        <p:spPr>
          <a:xfrm>
            <a:off x="4859547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2AB6CC80-5F66-3936-37DC-FAE0D7C76482}"/>
              </a:ext>
            </a:extLst>
          </p:cNvPr>
          <p:cNvSpPr/>
          <p:nvPr/>
        </p:nvSpPr>
        <p:spPr>
          <a:xfrm>
            <a:off x="5128787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A67B477-932F-FCFD-3653-CE6E37929F18}"/>
              </a:ext>
            </a:extLst>
          </p:cNvPr>
          <p:cNvSpPr/>
          <p:nvPr/>
        </p:nvSpPr>
        <p:spPr>
          <a:xfrm>
            <a:off x="5394007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515383B-8F69-1F1F-383D-2B98BBD5111F}"/>
              </a:ext>
            </a:extLst>
          </p:cNvPr>
          <p:cNvSpPr/>
          <p:nvPr/>
        </p:nvSpPr>
        <p:spPr>
          <a:xfrm>
            <a:off x="5658599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E0B85BAE-650D-0B0A-27EF-B1FAB74EAEEF}"/>
              </a:ext>
            </a:extLst>
          </p:cNvPr>
          <p:cNvSpPr/>
          <p:nvPr/>
        </p:nvSpPr>
        <p:spPr>
          <a:xfrm>
            <a:off x="5925829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E9B5BBD-C029-BC10-4B6B-B050508F7750}"/>
              </a:ext>
            </a:extLst>
          </p:cNvPr>
          <p:cNvSpPr/>
          <p:nvPr/>
        </p:nvSpPr>
        <p:spPr>
          <a:xfrm>
            <a:off x="6184383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403045E-E3A2-5947-A6BF-B42E975088EB}"/>
              </a:ext>
            </a:extLst>
          </p:cNvPr>
          <p:cNvSpPr/>
          <p:nvPr/>
        </p:nvSpPr>
        <p:spPr>
          <a:xfrm>
            <a:off x="6447481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5096778C-F64B-0C7E-71F5-5869FF990E4C}"/>
              </a:ext>
            </a:extLst>
          </p:cNvPr>
          <p:cNvSpPr/>
          <p:nvPr/>
        </p:nvSpPr>
        <p:spPr>
          <a:xfrm>
            <a:off x="6710581" y="5725760"/>
            <a:ext cx="152400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081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5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003220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E90428-91DA-A4A0-992D-7C5CDF07A424}"/>
              </a:ext>
            </a:extLst>
          </p:cNvPr>
          <p:cNvSpPr txBox="1"/>
          <p:nvPr/>
        </p:nvSpPr>
        <p:spPr>
          <a:xfrm>
            <a:off x="4186672" y="406573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missing?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F9F4DC-58BF-9140-19E0-2F37DBD3F2AD}"/>
              </a:ext>
            </a:extLst>
          </p:cNvPr>
          <p:cNvGrpSpPr/>
          <p:nvPr/>
        </p:nvGrpSpPr>
        <p:grpSpPr>
          <a:xfrm>
            <a:off x="68881" y="983235"/>
            <a:ext cx="2697527" cy="2581729"/>
            <a:chOff x="68877" y="983229"/>
            <a:chExt cx="2697527" cy="25817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E439C8-DEED-5F05-8F13-247DF9FB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483" y="1247868"/>
              <a:ext cx="2446921" cy="23170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3CA41D8-139C-B1F3-B5DB-7D056A423ED6}"/>
                </a:ext>
              </a:extLst>
            </p:cNvPr>
            <p:cNvSpPr/>
            <p:nvPr/>
          </p:nvSpPr>
          <p:spPr>
            <a:xfrm>
              <a:off x="68877" y="983229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44EE25A-2CDE-B3BE-54BB-461BB48D8541}"/>
              </a:ext>
            </a:extLst>
          </p:cNvPr>
          <p:cNvGrpSpPr/>
          <p:nvPr/>
        </p:nvGrpSpPr>
        <p:grpSpPr>
          <a:xfrm>
            <a:off x="3076080" y="983228"/>
            <a:ext cx="2672219" cy="2528560"/>
            <a:chOff x="3076079" y="983228"/>
            <a:chExt cx="2672218" cy="25285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7F752B-76BB-E0DD-BAF9-F00224CB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507" y="1191400"/>
              <a:ext cx="2385790" cy="23203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55D87E8-062E-0477-4A5F-C60DAB77D22E}"/>
                </a:ext>
              </a:extLst>
            </p:cNvPr>
            <p:cNvSpPr/>
            <p:nvPr/>
          </p:nvSpPr>
          <p:spPr>
            <a:xfrm>
              <a:off x="3076079" y="983228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2E5192A-13CB-7217-368A-3BF1ECF01A86}"/>
              </a:ext>
            </a:extLst>
          </p:cNvPr>
          <p:cNvGrpSpPr/>
          <p:nvPr/>
        </p:nvGrpSpPr>
        <p:grpSpPr>
          <a:xfrm>
            <a:off x="6083281" y="983227"/>
            <a:ext cx="2644728" cy="2514520"/>
            <a:chOff x="6083281" y="983227"/>
            <a:chExt cx="2644728" cy="25145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9C65EBC-B55D-4826-F0D3-5AFB9139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7679" y="1209935"/>
              <a:ext cx="2370330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47DFF40-3F61-2A63-16A2-2C9B7648D6A3}"/>
                </a:ext>
              </a:extLst>
            </p:cNvPr>
            <p:cNvSpPr/>
            <p:nvPr/>
          </p:nvSpPr>
          <p:spPr>
            <a:xfrm>
              <a:off x="6083281" y="98322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34DAC22-4DE0-16E2-9B86-6FDA2E9E476A}"/>
              </a:ext>
            </a:extLst>
          </p:cNvPr>
          <p:cNvGrpSpPr/>
          <p:nvPr/>
        </p:nvGrpSpPr>
        <p:grpSpPr>
          <a:xfrm>
            <a:off x="9086785" y="983232"/>
            <a:ext cx="2581683" cy="2490291"/>
            <a:chOff x="9086785" y="983226"/>
            <a:chExt cx="2581683" cy="24902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F4D6C5E-F947-AB2C-6BD5-C52BE1C1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1" y="1170133"/>
              <a:ext cx="2393837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E3A11FE-26C5-32C6-580A-4D85A8F69CFD}"/>
                </a:ext>
              </a:extLst>
            </p:cNvPr>
            <p:cNvSpPr/>
            <p:nvPr/>
          </p:nvSpPr>
          <p:spPr>
            <a:xfrm>
              <a:off x="9086785" y="98322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3E81D8A-B799-45D3-5616-0D04A1224A63}"/>
              </a:ext>
            </a:extLst>
          </p:cNvPr>
          <p:cNvGrpSpPr/>
          <p:nvPr/>
        </p:nvGrpSpPr>
        <p:grpSpPr>
          <a:xfrm>
            <a:off x="62419" y="3829603"/>
            <a:ext cx="2686180" cy="2455159"/>
            <a:chOff x="62418" y="3829597"/>
            <a:chExt cx="2686180" cy="24551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5EA624F-79DF-AE96-09F1-BA54E0B3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4" y="4006305"/>
              <a:ext cx="2435574" cy="2278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AE1ED5D-477D-E53D-1535-7D7F5BB359A5}"/>
                </a:ext>
              </a:extLst>
            </p:cNvPr>
            <p:cNvSpPr/>
            <p:nvPr/>
          </p:nvSpPr>
          <p:spPr>
            <a:xfrm>
              <a:off x="62418" y="382959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2E94336-2194-FD48-5AC4-CEBD0E08B451}"/>
              </a:ext>
            </a:extLst>
          </p:cNvPr>
          <p:cNvGrpSpPr/>
          <p:nvPr/>
        </p:nvGrpSpPr>
        <p:grpSpPr>
          <a:xfrm>
            <a:off x="3076081" y="3829596"/>
            <a:ext cx="2595823" cy="2455160"/>
            <a:chOff x="3076078" y="3829596"/>
            <a:chExt cx="2595822" cy="24551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9459BBF-CDED-34FD-DE1A-E7B6DD0F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219" y="3991427"/>
              <a:ext cx="2376681" cy="22933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15CE739-126A-EE9C-F80B-491B67AB7438}"/>
                </a:ext>
              </a:extLst>
            </p:cNvPr>
            <p:cNvSpPr/>
            <p:nvPr/>
          </p:nvSpPr>
          <p:spPr>
            <a:xfrm>
              <a:off x="3076078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E464752-FE27-C803-A61A-E2406936A49D}"/>
              </a:ext>
            </a:extLst>
          </p:cNvPr>
          <p:cNvGrpSpPr/>
          <p:nvPr/>
        </p:nvGrpSpPr>
        <p:grpSpPr>
          <a:xfrm>
            <a:off x="6083284" y="3829596"/>
            <a:ext cx="2644729" cy="2455160"/>
            <a:chOff x="6083280" y="3829596"/>
            <a:chExt cx="2644729" cy="24551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B95DA50-15C8-1C05-9E11-1DDF1708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296" y="3996944"/>
              <a:ext cx="234071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5866BBF-5F60-F738-335B-380D92229808}"/>
                </a:ext>
              </a:extLst>
            </p:cNvPr>
            <p:cNvSpPr/>
            <p:nvPr/>
          </p:nvSpPr>
          <p:spPr>
            <a:xfrm>
              <a:off x="6083280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135932B-74A3-9A6D-0A22-9460F5D24C9D}"/>
              </a:ext>
            </a:extLst>
          </p:cNvPr>
          <p:cNvGrpSpPr/>
          <p:nvPr/>
        </p:nvGrpSpPr>
        <p:grpSpPr>
          <a:xfrm>
            <a:off x="9086785" y="3829601"/>
            <a:ext cx="2581683" cy="2455161"/>
            <a:chOff x="9086785" y="3829595"/>
            <a:chExt cx="2581683" cy="245516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6868DA7-CAFB-4F36-3348-1E6AE736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0" y="3962724"/>
              <a:ext cx="2393838" cy="23220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4988219-DE0D-9CEF-88F1-684D4577E964}"/>
                </a:ext>
              </a:extLst>
            </p:cNvPr>
            <p:cNvSpPr/>
            <p:nvPr/>
          </p:nvSpPr>
          <p:spPr>
            <a:xfrm>
              <a:off x="9086785" y="3829595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5F6225-E313-0541-F514-56AAA55DBB1F}"/>
              </a:ext>
            </a:extLst>
          </p:cNvPr>
          <p:cNvSpPr txBox="1"/>
          <p:nvPr/>
        </p:nvSpPr>
        <p:spPr>
          <a:xfrm>
            <a:off x="4186672" y="406573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missing?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BF60EB5-FE0E-BB04-B623-1C858F7FBFA0}"/>
              </a:ext>
            </a:extLst>
          </p:cNvPr>
          <p:cNvGrpSpPr/>
          <p:nvPr/>
        </p:nvGrpSpPr>
        <p:grpSpPr>
          <a:xfrm>
            <a:off x="227641" y="919039"/>
            <a:ext cx="2616447" cy="2509967"/>
            <a:chOff x="227636" y="919033"/>
            <a:chExt cx="2616447" cy="25099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6913710-2B15-80D2-6B96-CBAF4F01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072" y="1198336"/>
              <a:ext cx="2457011" cy="22306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852C97ED-EA5D-B46E-554D-B6C09B404904}"/>
                </a:ext>
              </a:extLst>
            </p:cNvPr>
            <p:cNvSpPr/>
            <p:nvPr/>
          </p:nvSpPr>
          <p:spPr>
            <a:xfrm>
              <a:off x="227636" y="919033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2A8663-3658-C9AF-AD8D-AC9A2EAE6B2B}"/>
              </a:ext>
            </a:extLst>
          </p:cNvPr>
          <p:cNvGrpSpPr/>
          <p:nvPr/>
        </p:nvGrpSpPr>
        <p:grpSpPr>
          <a:xfrm>
            <a:off x="3103384" y="919034"/>
            <a:ext cx="2624429" cy="2508854"/>
            <a:chOff x="3103383" y="919034"/>
            <a:chExt cx="2624429" cy="25088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5044680-BA4A-D8D8-B300-C132BB02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0800" y="1197222"/>
              <a:ext cx="2457012" cy="22306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427B21E-89AD-9204-F502-914B832A98AC}"/>
                </a:ext>
              </a:extLst>
            </p:cNvPr>
            <p:cNvSpPr/>
            <p:nvPr/>
          </p:nvSpPr>
          <p:spPr>
            <a:xfrm>
              <a:off x="3103383" y="919034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DBE52A4-CDDC-B4E0-0803-C52096CE402F}"/>
              </a:ext>
            </a:extLst>
          </p:cNvPr>
          <p:cNvGrpSpPr/>
          <p:nvPr/>
        </p:nvGrpSpPr>
        <p:grpSpPr>
          <a:xfrm>
            <a:off x="5968351" y="919035"/>
            <a:ext cx="2858449" cy="2563884"/>
            <a:chOff x="5968350" y="919035"/>
            <a:chExt cx="2858449" cy="25638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46DA31E-2019-DA13-6BFD-456F0F99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6315" y="1142191"/>
              <a:ext cx="2640484" cy="2340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75FE93C-780A-91D4-EA7D-F43641089D27}"/>
                </a:ext>
              </a:extLst>
            </p:cNvPr>
            <p:cNvSpPr/>
            <p:nvPr/>
          </p:nvSpPr>
          <p:spPr>
            <a:xfrm>
              <a:off x="5968350" y="919035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80125CE-E519-1972-33D6-2D00B599CA18}"/>
              </a:ext>
            </a:extLst>
          </p:cNvPr>
          <p:cNvGrpSpPr/>
          <p:nvPr/>
        </p:nvGrpSpPr>
        <p:grpSpPr>
          <a:xfrm>
            <a:off x="9070048" y="919040"/>
            <a:ext cx="2839849" cy="2610547"/>
            <a:chOff x="9070044" y="919034"/>
            <a:chExt cx="2839849" cy="261054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C2BF8DA-014D-48DC-AFDD-569D250D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9409" y="1095529"/>
              <a:ext cx="2640484" cy="24340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D0E3821-6B7F-BD4E-02A0-C4CFEF3C528C}"/>
                </a:ext>
              </a:extLst>
            </p:cNvPr>
            <p:cNvSpPr/>
            <p:nvPr/>
          </p:nvSpPr>
          <p:spPr>
            <a:xfrm>
              <a:off x="9070044" y="919034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F11D5E8-3E3F-864D-0E5D-2E9B0613BE2D}"/>
              </a:ext>
            </a:extLst>
          </p:cNvPr>
          <p:cNvGrpSpPr/>
          <p:nvPr/>
        </p:nvGrpSpPr>
        <p:grpSpPr>
          <a:xfrm>
            <a:off x="114609" y="3664519"/>
            <a:ext cx="2548579" cy="2620378"/>
            <a:chOff x="114608" y="3664519"/>
            <a:chExt cx="2548578" cy="262037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27ACD01-E605-906A-F27B-316C203CB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846" y="3969097"/>
              <a:ext cx="2422340" cy="23158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AE78893-5229-DD09-765A-B99E567CA07A}"/>
                </a:ext>
              </a:extLst>
            </p:cNvPr>
            <p:cNvSpPr/>
            <p:nvPr/>
          </p:nvSpPr>
          <p:spPr>
            <a:xfrm>
              <a:off x="114608" y="3664519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7F3E8E5-A11C-A46B-B6B2-43D6ECE3524E}"/>
              </a:ext>
            </a:extLst>
          </p:cNvPr>
          <p:cNvGrpSpPr/>
          <p:nvPr/>
        </p:nvGrpSpPr>
        <p:grpSpPr>
          <a:xfrm>
            <a:off x="2990360" y="3664526"/>
            <a:ext cx="2801657" cy="2620377"/>
            <a:chOff x="2990355" y="3664520"/>
            <a:chExt cx="2801657" cy="26203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BDDF05B-5062-CCF3-BE28-8EACCCBE7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600" y="3861521"/>
              <a:ext cx="2585412" cy="24233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C8FD287-082C-3658-A109-FE8B0FE4373E}"/>
                </a:ext>
              </a:extLst>
            </p:cNvPr>
            <p:cNvSpPr/>
            <p:nvPr/>
          </p:nvSpPr>
          <p:spPr>
            <a:xfrm>
              <a:off x="2990355" y="3664520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3E32AD5-8852-E87C-B49F-9696C1D13525}"/>
              </a:ext>
            </a:extLst>
          </p:cNvPr>
          <p:cNvGrpSpPr/>
          <p:nvPr/>
        </p:nvGrpSpPr>
        <p:grpSpPr>
          <a:xfrm>
            <a:off x="5855326" y="3664521"/>
            <a:ext cx="2870673" cy="2620376"/>
            <a:chOff x="5855322" y="3664521"/>
            <a:chExt cx="2870673" cy="26203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349886B-8A24-B39B-4ECC-0FE4B5F15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6315" y="3861521"/>
              <a:ext cx="2539680" cy="24233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95B1661-AA52-0EAB-EC0E-7C1678E3437D}"/>
                </a:ext>
              </a:extLst>
            </p:cNvPr>
            <p:cNvSpPr/>
            <p:nvPr/>
          </p:nvSpPr>
          <p:spPr>
            <a:xfrm>
              <a:off x="5855322" y="3664521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6D877AC-B18D-57EF-B940-BE4640811CB4}"/>
              </a:ext>
            </a:extLst>
          </p:cNvPr>
          <p:cNvGrpSpPr/>
          <p:nvPr/>
        </p:nvGrpSpPr>
        <p:grpSpPr>
          <a:xfrm>
            <a:off x="8957016" y="3664526"/>
            <a:ext cx="2952877" cy="2620377"/>
            <a:chOff x="8957016" y="3664520"/>
            <a:chExt cx="2952877" cy="26203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56D8294-2237-91A3-B329-F250A303A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9409" y="3861521"/>
              <a:ext cx="2640484" cy="242337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574149C-2FC9-30F9-B25E-87FCD93386A2}"/>
                </a:ext>
              </a:extLst>
            </p:cNvPr>
            <p:cNvSpPr/>
            <p:nvPr/>
          </p:nvSpPr>
          <p:spPr>
            <a:xfrm>
              <a:off x="8957016" y="3664520"/>
              <a:ext cx="624786" cy="646331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5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3638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7385109" y="712395"/>
            <a:ext cx="402683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9DC89D-966D-28B2-7074-FF8F5406E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065" y="1023279"/>
            <a:ext cx="955595" cy="124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CA963-0FB4-32CD-C987-EA74B348C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264" y="1023280"/>
            <a:ext cx="991693" cy="1285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57DA45-DB76-8420-ED9C-748510B8D3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372" y="2541812"/>
            <a:ext cx="1002992" cy="127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A19584-DDA6-3BF7-13BB-B74ABA1674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85" y="1044489"/>
            <a:ext cx="998147" cy="1243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DE43BB-A125-A84E-313F-43A29D6F0B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671" y="2531843"/>
            <a:ext cx="986495" cy="1287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688F5B-A711-7C38-84F1-740D934976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377" y="2417542"/>
            <a:ext cx="1004371" cy="12672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303B8A-3512-EEB3-7FF4-A498B2B50814}"/>
              </a:ext>
            </a:extLst>
          </p:cNvPr>
          <p:cNvSpPr/>
          <p:nvPr/>
        </p:nvSpPr>
        <p:spPr>
          <a:xfrm>
            <a:off x="3513571" y="5335146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grandmother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2A9FA6-ED48-2A8F-AF0F-B9854D99B1FA}"/>
              </a:ext>
            </a:extLst>
          </p:cNvPr>
          <p:cNvSpPr/>
          <p:nvPr/>
        </p:nvSpPr>
        <p:spPr>
          <a:xfrm>
            <a:off x="5288076" y="5309761"/>
            <a:ext cx="1668941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grandfather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E6306E-E524-6778-2065-08AC1268A737}"/>
              </a:ext>
            </a:extLst>
          </p:cNvPr>
          <p:cNvSpPr/>
          <p:nvPr/>
        </p:nvSpPr>
        <p:spPr>
          <a:xfrm>
            <a:off x="5316121" y="4189766"/>
            <a:ext cx="1642183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cousin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E9C392-86A2-8C23-A2B8-B8B9D5B2027E}"/>
              </a:ext>
            </a:extLst>
          </p:cNvPr>
          <p:cNvSpPr/>
          <p:nvPr/>
        </p:nvSpPr>
        <p:spPr>
          <a:xfrm>
            <a:off x="3526783" y="4172388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sister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95BA72-0AAF-84E8-46C8-91C90444C079}"/>
              </a:ext>
            </a:extLst>
          </p:cNvPr>
          <p:cNvSpPr/>
          <p:nvPr/>
        </p:nvSpPr>
        <p:spPr>
          <a:xfrm>
            <a:off x="7205391" y="4202145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uncle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16554E-D975-1C1C-7083-7298BA753D9D}"/>
              </a:ext>
            </a:extLst>
          </p:cNvPr>
          <p:cNvSpPr/>
          <p:nvPr/>
        </p:nvSpPr>
        <p:spPr>
          <a:xfrm>
            <a:off x="7164123" y="5332603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aunt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5EBE7D-2174-1E8F-0F98-37BEC10ED397}"/>
              </a:ext>
            </a:extLst>
          </p:cNvPr>
          <p:cNvSpPr/>
          <p:nvPr/>
        </p:nvSpPr>
        <p:spPr>
          <a:xfrm>
            <a:off x="3468827" y="100695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15" name="&quot;No&quot; Symbol 19">
            <a:extLst>
              <a:ext uri="{FF2B5EF4-FFF2-40B4-BE49-F238E27FC236}">
                <a16:creationId xmlns:a16="http://schemas.microsoft.com/office/drawing/2014/main" xmlns="" id="{9AFFBD6F-1513-3A6A-5502-549BA25A2F2F}"/>
              </a:ext>
            </a:extLst>
          </p:cNvPr>
          <p:cNvSpPr/>
          <p:nvPr/>
        </p:nvSpPr>
        <p:spPr>
          <a:xfrm>
            <a:off x="4711255" y="1914253"/>
            <a:ext cx="284244" cy="2859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504BB8-D1E2-C5BC-F080-DA884F534436}"/>
              </a:ext>
            </a:extLst>
          </p:cNvPr>
          <p:cNvSpPr/>
          <p:nvPr/>
        </p:nvSpPr>
        <p:spPr>
          <a:xfrm>
            <a:off x="5258521" y="1026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7" name="&quot;No&quot; Symbol 21">
            <a:extLst>
              <a:ext uri="{FF2B5EF4-FFF2-40B4-BE49-F238E27FC236}">
                <a16:creationId xmlns:a16="http://schemas.microsoft.com/office/drawing/2014/main" xmlns="" id="{33F306F5-BF79-1782-B89A-593972E8BF24}"/>
              </a:ext>
            </a:extLst>
          </p:cNvPr>
          <p:cNvSpPr/>
          <p:nvPr/>
        </p:nvSpPr>
        <p:spPr>
          <a:xfrm>
            <a:off x="6520603" y="1914253"/>
            <a:ext cx="285040" cy="29046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FAE2385-BCD9-517F-E5EB-3056E1B1822A}"/>
              </a:ext>
            </a:extLst>
          </p:cNvPr>
          <p:cNvSpPr/>
          <p:nvPr/>
        </p:nvSpPr>
        <p:spPr>
          <a:xfrm>
            <a:off x="7101725" y="1033621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19" name="&quot;No&quot; Symbol 23">
            <a:extLst>
              <a:ext uri="{FF2B5EF4-FFF2-40B4-BE49-F238E27FC236}">
                <a16:creationId xmlns:a16="http://schemas.microsoft.com/office/drawing/2014/main" xmlns="" id="{584871DD-D0A8-B462-D40C-E2E36980EC90}"/>
              </a:ext>
            </a:extLst>
          </p:cNvPr>
          <p:cNvSpPr/>
          <p:nvPr/>
        </p:nvSpPr>
        <p:spPr>
          <a:xfrm>
            <a:off x="8381639" y="1914254"/>
            <a:ext cx="294287" cy="28776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2B0DA50-E064-3A60-C3FA-014EE7A1B408}"/>
              </a:ext>
            </a:extLst>
          </p:cNvPr>
          <p:cNvSpPr/>
          <p:nvPr/>
        </p:nvSpPr>
        <p:spPr>
          <a:xfrm>
            <a:off x="3451175" y="2383157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21" name="&quot;No&quot; Symbol 29">
            <a:extLst>
              <a:ext uri="{FF2B5EF4-FFF2-40B4-BE49-F238E27FC236}">
                <a16:creationId xmlns:a16="http://schemas.microsoft.com/office/drawing/2014/main" xmlns="" id="{E2768150-EF20-0B4D-C174-9CDAF3DAFE7B}"/>
              </a:ext>
            </a:extLst>
          </p:cNvPr>
          <p:cNvSpPr/>
          <p:nvPr/>
        </p:nvSpPr>
        <p:spPr>
          <a:xfrm>
            <a:off x="4723953" y="3202523"/>
            <a:ext cx="294147" cy="28704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0C77CEB-11D5-64C2-2E23-3596DDD89880}"/>
              </a:ext>
            </a:extLst>
          </p:cNvPr>
          <p:cNvSpPr/>
          <p:nvPr/>
        </p:nvSpPr>
        <p:spPr>
          <a:xfrm>
            <a:off x="5289885" y="2417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23" name="&quot;No&quot; Symbol 31">
            <a:extLst>
              <a:ext uri="{FF2B5EF4-FFF2-40B4-BE49-F238E27FC236}">
                <a16:creationId xmlns:a16="http://schemas.microsoft.com/office/drawing/2014/main" xmlns="" id="{7C7D5A3A-9335-C293-1E11-BF1D6B061807}"/>
              </a:ext>
            </a:extLst>
          </p:cNvPr>
          <p:cNvSpPr/>
          <p:nvPr/>
        </p:nvSpPr>
        <p:spPr>
          <a:xfrm>
            <a:off x="6526618" y="3180454"/>
            <a:ext cx="279033" cy="27862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6B10E2C-FD4D-4D2D-01AE-ED7EF1B0C56E}"/>
              </a:ext>
            </a:extLst>
          </p:cNvPr>
          <p:cNvSpPr/>
          <p:nvPr/>
        </p:nvSpPr>
        <p:spPr>
          <a:xfrm>
            <a:off x="7093119" y="2412318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25" name="&quot;No&quot; Symbol 33">
            <a:extLst>
              <a:ext uri="{FF2B5EF4-FFF2-40B4-BE49-F238E27FC236}">
                <a16:creationId xmlns:a16="http://schemas.microsoft.com/office/drawing/2014/main" xmlns="" id="{FE16D664-8C11-5921-252E-DE57B66D386D}"/>
              </a:ext>
            </a:extLst>
          </p:cNvPr>
          <p:cNvSpPr/>
          <p:nvPr/>
        </p:nvSpPr>
        <p:spPr>
          <a:xfrm>
            <a:off x="8381639" y="3180438"/>
            <a:ext cx="294287" cy="29211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B3F0846-A7D9-D301-BD25-5A028384C67C}"/>
              </a:ext>
            </a:extLst>
          </p:cNvPr>
          <p:cNvSpPr/>
          <p:nvPr/>
        </p:nvSpPr>
        <p:spPr>
          <a:xfrm>
            <a:off x="3451175" y="371400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</a:t>
            </a:r>
            <a:endParaRPr lang="en-US" sz="7200" dirty="0">
              <a:solidFill>
                <a:prstClr val="whit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7" name="&quot;No&quot; Symbol 35">
            <a:extLst>
              <a:ext uri="{FF2B5EF4-FFF2-40B4-BE49-F238E27FC236}">
                <a16:creationId xmlns:a16="http://schemas.microsoft.com/office/drawing/2014/main" xmlns="" id="{4355C65F-D8BF-309E-D12C-FA6A560A30D1}"/>
              </a:ext>
            </a:extLst>
          </p:cNvPr>
          <p:cNvSpPr/>
          <p:nvPr/>
        </p:nvSpPr>
        <p:spPr>
          <a:xfrm>
            <a:off x="4723953" y="4564029"/>
            <a:ext cx="294147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8F1F66-112C-C5E9-0F5B-A7A22867C139}"/>
              </a:ext>
            </a:extLst>
          </p:cNvPr>
          <p:cNvSpPr/>
          <p:nvPr/>
        </p:nvSpPr>
        <p:spPr>
          <a:xfrm>
            <a:off x="5258520" y="3731821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endParaRPr lang="en-US" sz="7200" dirty="0">
              <a:solidFill>
                <a:prstClr val="whit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9" name="&quot;No&quot; Symbol 37">
            <a:extLst>
              <a:ext uri="{FF2B5EF4-FFF2-40B4-BE49-F238E27FC236}">
                <a16:creationId xmlns:a16="http://schemas.microsoft.com/office/drawing/2014/main" xmlns="" id="{08EF68EA-FC75-3927-FAA0-3762DA03969B}"/>
              </a:ext>
            </a:extLst>
          </p:cNvPr>
          <p:cNvSpPr/>
          <p:nvPr/>
        </p:nvSpPr>
        <p:spPr>
          <a:xfrm>
            <a:off x="6513473" y="4564029"/>
            <a:ext cx="299299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70C61B-7CFD-5A23-D700-D33D6DEC460E}"/>
              </a:ext>
            </a:extLst>
          </p:cNvPr>
          <p:cNvSpPr/>
          <p:nvPr/>
        </p:nvSpPr>
        <p:spPr>
          <a:xfrm>
            <a:off x="7082715" y="3752423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</a:t>
            </a:r>
            <a:endParaRPr lang="en-US" sz="7200" dirty="0">
              <a:solidFill>
                <a:prstClr val="whit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1" name="&quot;No&quot; Symbol 39">
            <a:extLst>
              <a:ext uri="{FF2B5EF4-FFF2-40B4-BE49-F238E27FC236}">
                <a16:creationId xmlns:a16="http://schemas.microsoft.com/office/drawing/2014/main" xmlns="" id="{5CFB2FDE-4D38-DC20-4295-58C943D4C4FF}"/>
              </a:ext>
            </a:extLst>
          </p:cNvPr>
          <p:cNvSpPr/>
          <p:nvPr/>
        </p:nvSpPr>
        <p:spPr>
          <a:xfrm>
            <a:off x="8376145" y="4550169"/>
            <a:ext cx="305259" cy="3190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FFC5441-8BD8-CC9B-8E49-4ACECBDDAB82}"/>
              </a:ext>
            </a:extLst>
          </p:cNvPr>
          <p:cNvSpPr/>
          <p:nvPr/>
        </p:nvSpPr>
        <p:spPr>
          <a:xfrm>
            <a:off x="3451175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</a:t>
            </a:r>
            <a:endParaRPr lang="en-US" sz="7200" dirty="0">
              <a:solidFill>
                <a:prstClr val="whit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3" name="&quot;No&quot; Symbol 41">
            <a:extLst>
              <a:ext uri="{FF2B5EF4-FFF2-40B4-BE49-F238E27FC236}">
                <a16:creationId xmlns:a16="http://schemas.microsoft.com/office/drawing/2014/main" xmlns="" id="{786BE205-BA47-093D-0AE0-9E06F36DDD44}"/>
              </a:ext>
            </a:extLst>
          </p:cNvPr>
          <p:cNvSpPr/>
          <p:nvPr/>
        </p:nvSpPr>
        <p:spPr>
          <a:xfrm>
            <a:off x="4728105" y="5856475"/>
            <a:ext cx="302991" cy="30810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5A2157D-36F4-065E-CD25-A9C738A7D261}"/>
              </a:ext>
            </a:extLst>
          </p:cNvPr>
          <p:cNvSpPr/>
          <p:nvPr/>
        </p:nvSpPr>
        <p:spPr>
          <a:xfrm>
            <a:off x="5280316" y="5053997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</a:t>
            </a:r>
          </a:p>
        </p:txBody>
      </p:sp>
      <p:sp>
        <p:nvSpPr>
          <p:cNvPr id="35" name="&quot;No&quot; Symbol 43">
            <a:extLst>
              <a:ext uri="{FF2B5EF4-FFF2-40B4-BE49-F238E27FC236}">
                <a16:creationId xmlns:a16="http://schemas.microsoft.com/office/drawing/2014/main" xmlns="" id="{2765FA73-B551-33D9-6479-1837A59027A2}"/>
              </a:ext>
            </a:extLst>
          </p:cNvPr>
          <p:cNvSpPr/>
          <p:nvPr/>
        </p:nvSpPr>
        <p:spPr>
          <a:xfrm>
            <a:off x="6520950" y="5856474"/>
            <a:ext cx="317287" cy="31542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EA05D32-A322-7F20-B448-C64E77425AA0}"/>
              </a:ext>
            </a:extLst>
          </p:cNvPr>
          <p:cNvSpPr/>
          <p:nvPr/>
        </p:nvSpPr>
        <p:spPr>
          <a:xfrm>
            <a:off x="7110333" y="5089855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</a:t>
            </a:r>
          </a:p>
        </p:txBody>
      </p:sp>
      <p:sp>
        <p:nvSpPr>
          <p:cNvPr id="37" name="&quot;No&quot; Symbol 45">
            <a:extLst>
              <a:ext uri="{FF2B5EF4-FFF2-40B4-BE49-F238E27FC236}">
                <a16:creationId xmlns:a16="http://schemas.microsoft.com/office/drawing/2014/main" xmlns="" id="{4C147061-AFB3-DA80-D563-F75C44ABB60E}"/>
              </a:ext>
            </a:extLst>
          </p:cNvPr>
          <p:cNvSpPr/>
          <p:nvPr/>
        </p:nvSpPr>
        <p:spPr>
          <a:xfrm>
            <a:off x="8376144" y="5843121"/>
            <a:ext cx="299773" cy="32146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DAD695D-51DF-86E0-9001-069C78A35B1D}"/>
              </a:ext>
            </a:extLst>
          </p:cNvPr>
          <p:cNvSpPr txBox="1"/>
          <p:nvPr/>
        </p:nvSpPr>
        <p:spPr>
          <a:xfrm>
            <a:off x="4785378" y="233979"/>
            <a:ext cx="315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3498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9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405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2439560" y="362939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draw lines. </a:t>
            </a:r>
            <a:r>
              <a:rPr lang="en-US" b="1" dirty="0"/>
              <a:t>(CD1 Track 57)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xmlns="" id="{A3AE4DD4-BF63-C16C-7EE8-0191045CC698}"/>
              </a:ext>
            </a:extLst>
          </p:cNvPr>
          <p:cNvSpPr/>
          <p:nvPr/>
        </p:nvSpPr>
        <p:spPr>
          <a:xfrm rot="16200000">
            <a:off x="1641014" y="251548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DC8837-2975-EFD3-07F3-211C19C4FA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1009273"/>
            <a:ext cx="11131296" cy="51273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D29C77A-934B-B3C3-153C-53CDA688E4EF}"/>
              </a:ext>
            </a:extLst>
          </p:cNvPr>
          <p:cNvCxnSpPr>
            <a:cxnSpLocks/>
          </p:cNvCxnSpPr>
          <p:nvPr/>
        </p:nvCxnSpPr>
        <p:spPr>
          <a:xfrm>
            <a:off x="3925824" y="2109216"/>
            <a:ext cx="6437376" cy="1109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74B5169-2411-B537-25C2-8F606985CB5F}"/>
              </a:ext>
            </a:extLst>
          </p:cNvPr>
          <p:cNvCxnSpPr>
            <a:cxnSpLocks/>
          </p:cNvCxnSpPr>
          <p:nvPr/>
        </p:nvCxnSpPr>
        <p:spPr>
          <a:xfrm flipH="1">
            <a:off x="3925824" y="2109216"/>
            <a:ext cx="2170176" cy="1109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55CD81-E85F-B530-93A8-B67E4E712F3D}"/>
              </a:ext>
            </a:extLst>
          </p:cNvPr>
          <p:cNvCxnSpPr>
            <a:cxnSpLocks/>
          </p:cNvCxnSpPr>
          <p:nvPr/>
        </p:nvCxnSpPr>
        <p:spPr>
          <a:xfrm flipH="1">
            <a:off x="8174736" y="2109216"/>
            <a:ext cx="21336" cy="1109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9D5B62-4DEB-38B2-CA78-AC544D808565}"/>
              </a:ext>
            </a:extLst>
          </p:cNvPr>
          <p:cNvSpPr txBox="1"/>
          <p:nvPr/>
        </p:nvSpPr>
        <p:spPr>
          <a:xfrm>
            <a:off x="10105811" y="439443"/>
            <a:ext cx="12868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Keys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20CA64F-9897-737B-EA67-87357436C183}"/>
              </a:ext>
            </a:extLst>
          </p:cNvPr>
          <p:cNvCxnSpPr>
            <a:cxnSpLocks/>
          </p:cNvCxnSpPr>
          <p:nvPr/>
        </p:nvCxnSpPr>
        <p:spPr>
          <a:xfrm flipH="1">
            <a:off x="6096000" y="2109216"/>
            <a:ext cx="4267200" cy="1109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CD1-TRACK 57 - Nam edited">
            <a:hlinkClick r:id="" action="ppaction://media"/>
            <a:extLst>
              <a:ext uri="{FF2B5EF4-FFF2-40B4-BE49-F238E27FC236}">
                <a16:creationId xmlns:a16="http://schemas.microsoft.com/office/drawing/2014/main" xmlns="" id="{660C51C9-61CE-D28D-11C0-7F368C3C5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2365" y="470964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4DDF88-FC4A-DF27-228A-DE649DDCE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2" y="323088"/>
            <a:ext cx="8855696" cy="5931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EA9CA-E130-9718-19A1-FD5A52931B5C}"/>
              </a:ext>
            </a:extLst>
          </p:cNvPr>
          <p:cNvSpPr txBox="1"/>
          <p:nvPr/>
        </p:nvSpPr>
        <p:spPr>
          <a:xfrm>
            <a:off x="4758613" y="378292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Calibri"/>
              </a:rPr>
              <a:t>Read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5A726-EFC1-D8C9-E10F-7F7446F20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53" y="1509931"/>
            <a:ext cx="9923571" cy="2649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F390B4-F86B-275D-9DCD-F06370B54CA6}"/>
              </a:ext>
            </a:extLst>
          </p:cNvPr>
          <p:cNvSpPr txBox="1"/>
          <p:nvPr/>
        </p:nvSpPr>
        <p:spPr>
          <a:xfrm>
            <a:off x="1244680" y="309155"/>
            <a:ext cx="1032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Read the sentences. Choose a word from the box. Fill in the blanks.</a:t>
            </a:r>
            <a:endParaRPr lang="en-US" sz="1400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xmlns="" id="{A3AE4DD4-BF63-C16C-7EE8-0191045CC698}"/>
              </a:ext>
            </a:extLst>
          </p:cNvPr>
          <p:cNvSpPr/>
          <p:nvPr/>
        </p:nvSpPr>
        <p:spPr>
          <a:xfrm rot="16200000">
            <a:off x="425849" y="143519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AD96C0-3C1B-2BBD-4985-76E16765B19E}"/>
              </a:ext>
            </a:extLst>
          </p:cNvPr>
          <p:cNvSpPr txBox="1"/>
          <p:nvPr/>
        </p:nvSpPr>
        <p:spPr>
          <a:xfrm>
            <a:off x="8680935" y="3450738"/>
            <a:ext cx="129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626ED4C-4D49-BE92-5B9A-257B8C4F8C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219" y="832376"/>
            <a:ext cx="8791838" cy="763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A4EDE0-74D6-364B-33AC-CF4F9170A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54" y="3987310"/>
            <a:ext cx="9564770" cy="2569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92B14-F6AB-994A-20A9-C3CB64E320A3}"/>
              </a:ext>
            </a:extLst>
          </p:cNvPr>
          <p:cNvSpPr txBox="1"/>
          <p:nvPr/>
        </p:nvSpPr>
        <p:spPr>
          <a:xfrm>
            <a:off x="3002524" y="5825825"/>
            <a:ext cx="101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E951CB-A6C4-8699-68B3-3D58B18A79B3}"/>
              </a:ext>
            </a:extLst>
          </p:cNvPr>
          <p:cNvSpPr txBox="1"/>
          <p:nvPr/>
        </p:nvSpPr>
        <p:spPr>
          <a:xfrm>
            <a:off x="8566698" y="5861683"/>
            <a:ext cx="233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3016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4989472" y="3519287"/>
            <a:ext cx="2740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Page 26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FF0656-E690-EE15-9383-A949412F3FC9}"/>
              </a:ext>
            </a:extLst>
          </p:cNvPr>
          <p:cNvSpPr txBox="1"/>
          <p:nvPr/>
        </p:nvSpPr>
        <p:spPr>
          <a:xfrm>
            <a:off x="2439557" y="362936"/>
            <a:ext cx="877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table and pictures. Look at the numbers. Write the words and draw lines.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xmlns="" id="{A2E61CB0-C59D-B8F6-284C-AA11C4925AF8}"/>
              </a:ext>
            </a:extLst>
          </p:cNvPr>
          <p:cNvSpPr/>
          <p:nvPr/>
        </p:nvSpPr>
        <p:spPr>
          <a:xfrm rot="16200000">
            <a:off x="1641014" y="251548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3BE56E-8DCD-6A3B-69FD-003CC5C6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2091606"/>
            <a:ext cx="11875008" cy="29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16019</TotalTime>
  <Words>233</Words>
  <Application>Microsoft Office PowerPoint</Application>
  <PresentationFormat>Custom</PresentationFormat>
  <Paragraphs>101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399</cp:revision>
  <dcterms:created xsi:type="dcterms:W3CDTF">2020-12-08T03:17:05Z</dcterms:created>
  <dcterms:modified xsi:type="dcterms:W3CDTF">2022-10-09T10:19:09Z</dcterms:modified>
</cp:coreProperties>
</file>