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0" r:id="rId2"/>
    <p:sldId id="292" r:id="rId3"/>
    <p:sldId id="373" r:id="rId4"/>
    <p:sldId id="256" r:id="rId5"/>
    <p:sldId id="375" r:id="rId6"/>
    <p:sldId id="376" r:id="rId7"/>
    <p:sldId id="377" r:id="rId8"/>
    <p:sldId id="378" r:id="rId9"/>
    <p:sldId id="334" r:id="rId10"/>
    <p:sldId id="361" r:id="rId11"/>
    <p:sldId id="368"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49" clrIdx="0">
    <p:extLst>
      <p:ext uri="{19B8F6BF-5375-455C-9EA6-DF929625EA0E}">
        <p15:presenceInfo xmlns:p15="http://schemas.microsoft.com/office/powerpoint/2012/main" xmlns=""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5"/>
    <p:restoredTop sz="82174" autoAdjust="0"/>
  </p:normalViewPr>
  <p:slideViewPr>
    <p:cSldViewPr snapToGrid="0">
      <p:cViewPr varScale="1">
        <p:scale>
          <a:sx n="60" d="100"/>
          <a:sy n="60" d="100"/>
        </p:scale>
        <p:origin x="-133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09/10/2022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4</a:t>
            </a:fld>
            <a:endParaRPr lang="en-US"/>
          </a:p>
        </p:txBody>
      </p:sp>
    </p:spTree>
    <p:extLst>
      <p:ext uri="{BB962C8B-B14F-4D97-AF65-F5344CB8AC3E}">
        <p14:creationId xmlns:p14="http://schemas.microsoft.com/office/powerpoint/2010/main" val="278125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81211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404944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7</a:t>
            </a:fld>
            <a:endParaRPr lang="en-US"/>
          </a:p>
        </p:txBody>
      </p:sp>
    </p:spTree>
    <p:extLst>
      <p:ext uri="{BB962C8B-B14F-4D97-AF65-F5344CB8AC3E}">
        <p14:creationId xmlns:p14="http://schemas.microsoft.com/office/powerpoint/2010/main" val="161334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6188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E. Point and say.</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two pairs.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speech bubbles.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the student A point, have the student B say.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10</a:t>
            </a:fld>
            <a:endParaRPr lang="en-US"/>
          </a:p>
        </p:txBody>
      </p:sp>
    </p:spTree>
    <p:extLst>
      <p:ext uri="{BB962C8B-B14F-4D97-AF65-F5344CB8AC3E}">
        <p14:creationId xmlns:p14="http://schemas.microsoft.com/office/powerpoint/2010/main" val="83075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F.     Play </a:t>
            </a:r>
            <a:r>
              <a:rPr lang="en-US" sz="1800" b="1" i="1" dirty="0">
                <a:solidFill>
                  <a:srgbClr val="000000"/>
                </a:solidFill>
                <a:effectLst/>
                <a:latin typeface="Times New Roman" panose="02020603050405020304" pitchFamily="18" charset="0"/>
                <a:ea typeface="Times New Roman" panose="02020603050405020304" pitchFamily="18" charset="0"/>
              </a:rPr>
              <a:t>Simon says</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students time to look and read at the examples.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Tell them they must only follow commands that start with “Simon says…”.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Model the activity in front of the class.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game by giving the students different commands. If the command starts with “Simon says…”, students must do the action. If it doesn’t start with “Simon says”, students who do the action must sit down.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Invite one student to come to the front of the class to be “Simon”.</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swap roles and repeat with a new “Simon”.</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11</a:t>
            </a:fld>
            <a:endParaRPr lang="en-US"/>
          </a:p>
        </p:txBody>
      </p:sp>
    </p:spTree>
    <p:extLst>
      <p:ext uri="{BB962C8B-B14F-4D97-AF65-F5344CB8AC3E}">
        <p14:creationId xmlns:p14="http://schemas.microsoft.com/office/powerpoint/2010/main" val="364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1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3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8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70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0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91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7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39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7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2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81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51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8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85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0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70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79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0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1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87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32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30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7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B3E066-D25A-4E40-8432-67C003ABB352}" type="datetimeFigureOut">
              <a:rPr lang="en-US" smtClean="0"/>
              <a:t>09/10/2022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005F0-89E6-4B19-A170-4FF857CFFAE5}" type="slidenum">
              <a:rPr lang="en-US" smtClean="0"/>
              <a:t>‹#›</a:t>
            </a:fld>
            <a:endParaRPr lang="en-US"/>
          </a:p>
        </p:txBody>
      </p:sp>
    </p:spTree>
    <p:extLst>
      <p:ext uri="{BB962C8B-B14F-4D97-AF65-F5344CB8AC3E}">
        <p14:creationId xmlns:p14="http://schemas.microsoft.com/office/powerpoint/2010/main" val="15773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6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98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9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BAAA43A-D53D-2C48-B445-0A4FE623C418}"/>
              </a:ext>
            </a:extLst>
          </p:cNvPr>
          <p:cNvPicPr>
            <a:picLocks noChangeAspect="1"/>
          </p:cNvPicPr>
          <p:nvPr userDrawn="1"/>
        </p:nvPicPr>
        <p:blipFill>
          <a:blip r:embed="rId3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xmlns="" id="{3E7D6160-95E1-FF4E-81BA-F4D532658E1C}"/>
              </a:ext>
            </a:extLst>
          </p:cNvPr>
          <p:cNvPicPr>
            <a:picLocks noChangeAspect="1"/>
          </p:cNvPicPr>
          <p:nvPr userDrawn="1"/>
        </p:nvPicPr>
        <p:blipFill>
          <a:blip r:embed="rId3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xmlns="" id="{65C9951C-EB45-8743-AB57-CEFD9316A244}"/>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xmlns="" id="{83382951-8E9D-244A-8473-731D885E2710}"/>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xmlns=""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2</a:t>
            </a:r>
          </a:p>
        </p:txBody>
      </p:sp>
      <p:sp>
        <p:nvSpPr>
          <p:cNvPr id="14" name="TextBox 13">
            <a:extLst>
              <a:ext uri="{FF2B5EF4-FFF2-40B4-BE49-F238E27FC236}">
                <a16:creationId xmlns:a16="http://schemas.microsoft.com/office/drawing/2014/main" xmlns=""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xmlns="" id="{ECF13BED-1CB7-0146-BB6D-00DC4EC16FC0}"/>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xmlns=""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94"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933306"/>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dirty="0">
                <a:solidFill>
                  <a:srgbClr val="00B050"/>
                </a:solidFill>
              </a:rPr>
              <a:t>Lesson 3.3</a:t>
            </a:r>
          </a:p>
          <a:p>
            <a:pPr algn="ctr"/>
            <a:r>
              <a:rPr lang="en-US" sz="4800" b="1" dirty="0">
                <a:solidFill>
                  <a:srgbClr val="0070C0"/>
                </a:solidFill>
              </a:rPr>
              <a:t>Page 32</a:t>
            </a:r>
          </a:p>
        </p:txBody>
      </p:sp>
    </p:spTree>
    <p:extLst>
      <p:ext uri="{BB962C8B-B14F-4D97-AF65-F5344CB8AC3E}">
        <p14:creationId xmlns:p14="http://schemas.microsoft.com/office/powerpoint/2010/main" val="4083332048"/>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2C3A1316-5F85-48C9-C89F-0C29B03C9CBA}"/>
              </a:ext>
            </a:extLst>
          </p:cNvPr>
          <p:cNvGrpSpPr/>
          <p:nvPr/>
        </p:nvGrpSpPr>
        <p:grpSpPr>
          <a:xfrm>
            <a:off x="1421593" y="362936"/>
            <a:ext cx="6836286" cy="646331"/>
            <a:chOff x="1421593" y="362936"/>
            <a:chExt cx="6836286" cy="646331"/>
          </a:xfrm>
        </p:grpSpPr>
        <p:sp>
          <p:nvSpPr>
            <p:cNvPr id="4" name="TextBox 3">
              <a:extLst>
                <a:ext uri="{FF2B5EF4-FFF2-40B4-BE49-F238E27FC236}">
                  <a16:creationId xmlns:a16="http://schemas.microsoft.com/office/drawing/2014/main" xmlns="" id="{1A292C4D-5BBF-57A1-604D-E2924463D0EF}"/>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Point and say.</a:t>
              </a:r>
            </a:p>
          </p:txBody>
        </p:sp>
        <p:sp>
          <p:nvSpPr>
            <p:cNvPr id="10" name="Flowchart: Off-page Connector 9">
              <a:extLst>
                <a:ext uri="{FF2B5EF4-FFF2-40B4-BE49-F238E27FC236}">
                  <a16:creationId xmlns:a16="http://schemas.microsoft.com/office/drawing/2014/main" xmlns=""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E</a:t>
              </a:r>
            </a:p>
          </p:txBody>
        </p:sp>
      </p:grpSp>
      <p:pic>
        <p:nvPicPr>
          <p:cNvPr id="5" name="Picture 4">
            <a:extLst>
              <a:ext uri="{FF2B5EF4-FFF2-40B4-BE49-F238E27FC236}">
                <a16:creationId xmlns:a16="http://schemas.microsoft.com/office/drawing/2014/main" xmlns="" id="{175AA41C-3D04-5FDF-5D52-DEF4109A2522}"/>
              </a:ext>
            </a:extLst>
          </p:cNvPr>
          <p:cNvPicPr>
            <a:picLocks noChangeAspect="1"/>
          </p:cNvPicPr>
          <p:nvPr/>
        </p:nvPicPr>
        <p:blipFill>
          <a:blip r:embed="rId3"/>
          <a:stretch>
            <a:fillRect/>
          </a:stretch>
        </p:blipFill>
        <p:spPr>
          <a:xfrm>
            <a:off x="2290714" y="1009267"/>
            <a:ext cx="7578500" cy="5412198"/>
          </a:xfrm>
          <a:prstGeom prst="rect">
            <a:avLst/>
          </a:prstGeom>
        </p:spPr>
      </p:pic>
    </p:spTree>
    <p:extLst>
      <p:ext uri="{BB962C8B-B14F-4D97-AF65-F5344CB8AC3E}">
        <p14:creationId xmlns:p14="http://schemas.microsoft.com/office/powerpoint/2010/main" val="329109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2C3A1316-5F85-48C9-C89F-0C29B03C9CBA}"/>
              </a:ext>
            </a:extLst>
          </p:cNvPr>
          <p:cNvGrpSpPr/>
          <p:nvPr/>
        </p:nvGrpSpPr>
        <p:grpSpPr>
          <a:xfrm>
            <a:off x="1421593" y="362936"/>
            <a:ext cx="8556965" cy="646331"/>
            <a:chOff x="1421593" y="362936"/>
            <a:chExt cx="8556965" cy="646331"/>
          </a:xfrm>
        </p:grpSpPr>
        <p:sp>
          <p:nvSpPr>
            <p:cNvPr id="4" name="TextBox 3">
              <a:extLst>
                <a:ext uri="{FF2B5EF4-FFF2-40B4-BE49-F238E27FC236}">
                  <a16:creationId xmlns:a16="http://schemas.microsoft.com/office/drawing/2014/main" xmlns="" id="{1A292C4D-5BBF-57A1-604D-E2924463D0EF}"/>
                </a:ext>
              </a:extLst>
            </p:cNvPr>
            <p:cNvSpPr txBox="1"/>
            <p:nvPr/>
          </p:nvSpPr>
          <p:spPr>
            <a:xfrm>
              <a:off x="2439558" y="362936"/>
              <a:ext cx="7539000" cy="646331"/>
            </a:xfrm>
            <a:prstGeom prst="rect">
              <a:avLst/>
            </a:prstGeom>
            <a:noFill/>
          </p:spPr>
          <p:txBody>
            <a:bodyPr wrap="square" rtlCol="0">
              <a:spAutoFit/>
            </a:bodyPr>
            <a:lstStyle/>
            <a:p>
              <a:r>
                <a:rPr lang="en-US" sz="3600" b="1" dirty="0">
                  <a:solidFill>
                    <a:srgbClr val="0070C0"/>
                  </a:solidFill>
                </a:rPr>
                <a:t>Play </a:t>
              </a:r>
              <a:r>
                <a:rPr lang="en-US" sz="3600" b="1" i="1" dirty="0">
                  <a:solidFill>
                    <a:srgbClr val="0070C0"/>
                  </a:solidFill>
                </a:rPr>
                <a:t>Simon says</a:t>
              </a:r>
              <a:r>
                <a:rPr lang="en-US" sz="3600" b="1" dirty="0">
                  <a:solidFill>
                    <a:srgbClr val="0070C0"/>
                  </a:solidFill>
                </a:rPr>
                <a:t>.</a:t>
              </a:r>
            </a:p>
          </p:txBody>
        </p:sp>
        <p:sp>
          <p:nvSpPr>
            <p:cNvPr id="10" name="Flowchart: Off-page Connector 9">
              <a:extLst>
                <a:ext uri="{FF2B5EF4-FFF2-40B4-BE49-F238E27FC236}">
                  <a16:creationId xmlns:a16="http://schemas.microsoft.com/office/drawing/2014/main" xmlns=""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F</a:t>
              </a:r>
            </a:p>
          </p:txBody>
        </p:sp>
      </p:grpSp>
      <p:pic>
        <p:nvPicPr>
          <p:cNvPr id="7" name="Picture 6">
            <a:extLst>
              <a:ext uri="{FF2B5EF4-FFF2-40B4-BE49-F238E27FC236}">
                <a16:creationId xmlns:a16="http://schemas.microsoft.com/office/drawing/2014/main" xmlns="" id="{53E6434E-0BFE-E989-59E0-C315EF285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29" y="1088571"/>
            <a:ext cx="11549742" cy="5298471"/>
          </a:xfrm>
          <a:prstGeom prst="rect">
            <a:avLst/>
          </a:prstGeom>
        </p:spPr>
      </p:pic>
    </p:spTree>
    <p:extLst>
      <p:ext uri="{BB962C8B-B14F-4D97-AF65-F5344CB8AC3E}">
        <p14:creationId xmlns:p14="http://schemas.microsoft.com/office/powerpoint/2010/main" val="92311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xmlns=""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mart Start Song">
            <a:hlinkClick r:id="" action="ppaction://media"/>
            <a:extLst>
              <a:ext uri="{FF2B5EF4-FFF2-40B4-BE49-F238E27FC236}">
                <a16:creationId xmlns:a16="http://schemas.microsoft.com/office/drawing/2014/main" xmlns="" id="{7A8B72FF-FE6F-E7FC-F7F1-5BFA01AE71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7999" y="631371"/>
            <a:ext cx="7707087" cy="549728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xmlns="" id="{928854BA-D25E-BC47-2F47-96D785FD65AA}"/>
              </a:ext>
            </a:extLst>
          </p:cNvPr>
          <p:cNvSpPr txBox="1"/>
          <p:nvPr/>
        </p:nvSpPr>
        <p:spPr>
          <a:xfrm>
            <a:off x="447849" y="3011269"/>
            <a:ext cx="2121180" cy="646331"/>
          </a:xfrm>
          <a:prstGeom prst="rect">
            <a:avLst/>
          </a:prstGeom>
          <a:noFill/>
        </p:spPr>
        <p:txBody>
          <a:bodyPr wrap="square" rtlCol="0">
            <a:spAutoFit/>
          </a:bodyPr>
          <a:lstStyle/>
          <a:p>
            <a:r>
              <a:rPr lang="en-US" sz="3600" b="1" dirty="0">
                <a:solidFill>
                  <a:srgbClr val="0070C0"/>
                </a:solidFill>
              </a:rPr>
              <a:t>Let’s sing!</a:t>
            </a:r>
          </a:p>
        </p:txBody>
      </p:sp>
    </p:spTree>
    <p:extLst>
      <p:ext uri="{BB962C8B-B14F-4D97-AF65-F5344CB8AC3E}">
        <p14:creationId xmlns:p14="http://schemas.microsoft.com/office/powerpoint/2010/main" val="22232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B0FCD4-F034-FF40-DB88-D1F63E0686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914" y="561753"/>
            <a:ext cx="6291943" cy="5349189"/>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16383"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3632846" y="5057033"/>
            <a:ext cx="5191808"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do your homework</a:t>
            </a:r>
          </a:p>
        </p:txBody>
      </p:sp>
    </p:spTree>
    <p:extLst>
      <p:ext uri="{BB962C8B-B14F-4D97-AF65-F5344CB8AC3E}">
        <p14:creationId xmlns:p14="http://schemas.microsoft.com/office/powerpoint/2010/main" val="4240715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3C017AD2-BB63-2910-C516-B27326CF3607}"/>
              </a:ext>
            </a:extLst>
          </p:cNvPr>
          <p:cNvPicPr>
            <a:picLocks noChangeAspect="1"/>
          </p:cNvPicPr>
          <p:nvPr/>
        </p:nvPicPr>
        <p:blipFill>
          <a:blip r:embed="rId3"/>
          <a:stretch>
            <a:fillRect/>
          </a:stretch>
        </p:blipFill>
        <p:spPr>
          <a:xfrm>
            <a:off x="2944737" y="506455"/>
            <a:ext cx="6275463" cy="5404488"/>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23027"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4895178" y="5044114"/>
            <a:ext cx="2800611"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stand up</a:t>
            </a:r>
          </a:p>
        </p:txBody>
      </p:sp>
    </p:spTree>
    <p:extLst>
      <p:ext uri="{BB962C8B-B14F-4D97-AF65-F5344CB8AC3E}">
        <p14:creationId xmlns:p14="http://schemas.microsoft.com/office/powerpoint/2010/main" val="1863108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2C8FFA-7EF9-C6E4-5C24-58F467E03C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5339" y="571252"/>
            <a:ext cx="6209153" cy="5350577"/>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16383" y="1819395"/>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3632846" y="5057033"/>
            <a:ext cx="5191808"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clean your room</a:t>
            </a:r>
          </a:p>
        </p:txBody>
      </p:sp>
    </p:spTree>
    <p:extLst>
      <p:ext uri="{BB962C8B-B14F-4D97-AF65-F5344CB8AC3E}">
        <p14:creationId xmlns:p14="http://schemas.microsoft.com/office/powerpoint/2010/main" val="1956301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C753CB-CC5D-789E-F066-1132D242E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7719" y="571252"/>
            <a:ext cx="6256562" cy="5241719"/>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27531" y="1819395"/>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5004445" y="5077313"/>
            <a:ext cx="2494606"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wake up</a:t>
            </a:r>
          </a:p>
        </p:txBody>
      </p:sp>
    </p:spTree>
    <p:extLst>
      <p:ext uri="{BB962C8B-B14F-4D97-AF65-F5344CB8AC3E}">
        <p14:creationId xmlns:p14="http://schemas.microsoft.com/office/powerpoint/2010/main" val="3627380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AE2E48-83EA-8EE2-AEB8-5296B09394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5304" y="549089"/>
            <a:ext cx="6084295" cy="5394665"/>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50090"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4666624" y="5175774"/>
            <a:ext cx="2844154"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go to bed</a:t>
            </a:r>
          </a:p>
        </p:txBody>
      </p:sp>
    </p:spTree>
    <p:extLst>
      <p:ext uri="{BB962C8B-B14F-4D97-AF65-F5344CB8AC3E}">
        <p14:creationId xmlns:p14="http://schemas.microsoft.com/office/powerpoint/2010/main" val="46173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xmlns=""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66905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10428</TotalTime>
  <Words>217</Words>
  <Application>Microsoft Office PowerPoint</Application>
  <PresentationFormat>Custom</PresentationFormat>
  <Paragraphs>40</Paragraphs>
  <Slides>11</Slides>
  <Notes>7</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CMC</cp:lastModifiedBy>
  <cp:revision>169</cp:revision>
  <dcterms:created xsi:type="dcterms:W3CDTF">2020-12-08T03:17:05Z</dcterms:created>
  <dcterms:modified xsi:type="dcterms:W3CDTF">2022-10-09T09:50:24Z</dcterms:modified>
</cp:coreProperties>
</file>