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292" r:id="rId3"/>
    <p:sldId id="374" r:id="rId4"/>
    <p:sldId id="334" r:id="rId5"/>
    <p:sldId id="361" r:id="rId6"/>
    <p:sldId id="362" r:id="rId7"/>
    <p:sldId id="368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82174" autoAdjust="0"/>
  </p:normalViewPr>
  <p:slideViewPr>
    <p:cSldViewPr snapToGrid="0">
      <p:cViewPr varScale="1">
        <p:scale>
          <a:sx n="60" d="100"/>
          <a:sy n="60" d="100"/>
        </p:scale>
        <p:origin x="-13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the class into teams.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each team to take turns choosing 2 numbers.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them a point if the picture matches with the word.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red circles to hide the picture and word if they don’t match.</a:t>
            </a:r>
          </a:p>
          <a:p>
            <a:pPr marL="171450" indent="-171450">
              <a:buFontTx/>
              <a:buChar char="-"/>
            </a:pPr>
            <a:r>
              <a:rPr lang="en-US" dirty="0"/>
              <a:t>Give a chance to another group.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Have the class look at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name the family members and spell the names in the pictures.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E. Point, ask, and answer.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Demonstrate the activity using the speech bubbles.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 A point to a person in the picture, have the student B introduce.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Role-play.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groups of three.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Demonstrate the activity using the example.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Ask them to role-play the activity.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F.     Draw your family. Ask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720"/>
              </a:spcBef>
              <a:spcAft>
                <a:spcPts val="7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draw the faces of their family members.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720"/>
              </a:spcBef>
              <a:spcAft>
                <a:spcPts val="7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pairs.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720"/>
              </a:spcBef>
              <a:spcAft>
                <a:spcPts val="7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the students look at their drawings, then ask and answer.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720"/>
              </a:spcBef>
              <a:spcAft>
                <a:spcPts val="7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720"/>
              </a:spcBef>
              <a:spcAft>
                <a:spcPts val="72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Afterwards, have some pairs demonstrate the activity in front of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13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13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2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0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0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915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270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399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978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29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1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19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785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852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20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70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01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1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387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322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303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77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09/10/2022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0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0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6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98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691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93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1FB58837-6C9A-B5B5-1584-DF3A6338F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064" y="1023263"/>
            <a:ext cx="955595" cy="12494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9E89F5F-0CDD-2EEC-B76F-A1871F7A18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55" y="3713798"/>
            <a:ext cx="991693" cy="12290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F14C6AC-C341-6ABB-69DD-1B02BDBBFF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990" y="3713798"/>
            <a:ext cx="1002992" cy="12405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09312AE-2F33-8905-C718-39674D1053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67" y="1056325"/>
            <a:ext cx="998147" cy="124344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94A8E7DA-26B7-9934-1D3A-272482C73F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3035" y="1001526"/>
            <a:ext cx="986495" cy="1281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83CE16B-0C6C-2FB6-A54B-DA5AEBABDB5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316" y="2339336"/>
            <a:ext cx="1004370" cy="1263975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685E4980-BEE6-2573-8EB3-9AEDBFEBD1D1}"/>
              </a:ext>
            </a:extLst>
          </p:cNvPr>
          <p:cNvSpPr/>
          <p:nvPr/>
        </p:nvSpPr>
        <p:spPr>
          <a:xfrm>
            <a:off x="7123514" y="5437222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grandmother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AFCA893-0E20-555D-FFC2-3FE6AA678785}"/>
              </a:ext>
            </a:extLst>
          </p:cNvPr>
          <p:cNvSpPr/>
          <p:nvPr/>
        </p:nvSpPr>
        <p:spPr>
          <a:xfrm>
            <a:off x="3513568" y="3988860"/>
            <a:ext cx="1668941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grandfather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701B63B-8239-C35D-D709-7C9817722113}"/>
              </a:ext>
            </a:extLst>
          </p:cNvPr>
          <p:cNvSpPr/>
          <p:nvPr/>
        </p:nvSpPr>
        <p:spPr>
          <a:xfrm>
            <a:off x="3509860" y="5437222"/>
            <a:ext cx="1642183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cousin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46CA30A3-63BA-E640-5886-422EC2D2BADB}"/>
              </a:ext>
            </a:extLst>
          </p:cNvPr>
          <p:cNvSpPr/>
          <p:nvPr/>
        </p:nvSpPr>
        <p:spPr>
          <a:xfrm>
            <a:off x="3513568" y="2663361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sister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4F60E8CB-E0E8-AA98-97A6-02E8E9805804}"/>
              </a:ext>
            </a:extLst>
          </p:cNvPr>
          <p:cNvSpPr/>
          <p:nvPr/>
        </p:nvSpPr>
        <p:spPr>
          <a:xfrm>
            <a:off x="7123514" y="2685165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uncle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AD62B6E6-587E-2C64-5827-631294BFC55C}"/>
              </a:ext>
            </a:extLst>
          </p:cNvPr>
          <p:cNvSpPr/>
          <p:nvPr/>
        </p:nvSpPr>
        <p:spPr>
          <a:xfrm>
            <a:off x="5320915" y="5438453"/>
            <a:ext cx="1631988" cy="5333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aunt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51174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58521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72397" y="1001526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51174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8521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065868" y="2339544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459037" y="3670393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58521" y="3677562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65868" y="3677562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451174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258521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65868" y="5015580"/>
            <a:ext cx="1756776" cy="1301574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4711253" y="1914253"/>
            <a:ext cx="284244" cy="28591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6520602" y="1914253"/>
            <a:ext cx="285040" cy="29046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381629" y="1914253"/>
            <a:ext cx="294286" cy="287769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4723953" y="3202523"/>
            <a:ext cx="294146" cy="287048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6526607" y="3180438"/>
            <a:ext cx="279033" cy="27862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8381628" y="3180438"/>
            <a:ext cx="294287" cy="29211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&quot;No&quot; Symbol 35"/>
          <p:cNvSpPr/>
          <p:nvPr/>
        </p:nvSpPr>
        <p:spPr>
          <a:xfrm>
            <a:off x="4723954" y="4564013"/>
            <a:ext cx="294146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513472" y="4564013"/>
            <a:ext cx="299299" cy="3182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8376142" y="4550153"/>
            <a:ext cx="305259" cy="319027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4728094" y="5856475"/>
            <a:ext cx="302991" cy="30810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6520939" y="5856474"/>
            <a:ext cx="317287" cy="315426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376142" y="5843121"/>
            <a:ext cx="299773" cy="32146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74D22E24-6CF8-C561-2F31-B250EE3FF93C}"/>
              </a:ext>
            </a:extLst>
          </p:cNvPr>
          <p:cNvSpPr txBox="1"/>
          <p:nvPr/>
        </p:nvSpPr>
        <p:spPr>
          <a:xfrm>
            <a:off x="4785367" y="233963"/>
            <a:ext cx="315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Memory Game</a:t>
            </a:r>
          </a:p>
        </p:txBody>
      </p:sp>
    </p:spTree>
    <p:extLst>
      <p:ext uri="{BB962C8B-B14F-4D97-AF65-F5344CB8AC3E}">
        <p14:creationId xmlns:p14="http://schemas.microsoft.com/office/powerpoint/2010/main" val="37562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3A1316-5F85-48C9-C89F-0C29B03C9CBA}"/>
              </a:ext>
            </a:extLst>
          </p:cNvPr>
          <p:cNvGrpSpPr/>
          <p:nvPr/>
        </p:nvGrpSpPr>
        <p:grpSpPr>
          <a:xfrm>
            <a:off x="1421593" y="362936"/>
            <a:ext cx="6836286" cy="646331"/>
            <a:chOff x="1421593" y="362936"/>
            <a:chExt cx="6836286" cy="64633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A292C4D-5BBF-57A1-604D-E2924463D0EF}"/>
                </a:ext>
              </a:extLst>
            </p:cNvPr>
            <p:cNvSpPr txBox="1"/>
            <p:nvPr/>
          </p:nvSpPr>
          <p:spPr>
            <a:xfrm>
              <a:off x="2439558" y="362936"/>
              <a:ext cx="581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</a:p>
          </p:txBody>
        </p:sp>
        <p:sp>
          <p:nvSpPr>
            <p:cNvPr id="10" name="Flowchart: Off-page Connector 9">
              <a:extLst>
                <a:ext uri="{FF2B5EF4-FFF2-40B4-BE49-F238E27FC236}">
                  <a16:creationId xmlns="" xmlns:a16="http://schemas.microsoft.com/office/drawing/2014/main" id="{BCCF21AC-2272-7B04-144D-DA065128B0B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0FD61-4CB3-6205-5711-C6F1726FB4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757" y="1009267"/>
            <a:ext cx="7478485" cy="53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0970CD-F449-A8D6-5CA3-6A4CADD29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1288587"/>
            <a:ext cx="11713029" cy="13239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93600C4-0204-156B-8061-E2A785A9B2E1}"/>
              </a:ext>
            </a:extLst>
          </p:cNvPr>
          <p:cNvGrpSpPr/>
          <p:nvPr/>
        </p:nvGrpSpPr>
        <p:grpSpPr>
          <a:xfrm>
            <a:off x="1421593" y="362936"/>
            <a:ext cx="6836286" cy="646331"/>
            <a:chOff x="1421593" y="362936"/>
            <a:chExt cx="6836286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F88024E-F5A3-94CC-F856-43DF5088B028}"/>
                </a:ext>
              </a:extLst>
            </p:cNvPr>
            <p:cNvSpPr txBox="1"/>
            <p:nvPr/>
          </p:nvSpPr>
          <p:spPr>
            <a:xfrm>
              <a:off x="2439558" y="362936"/>
              <a:ext cx="5818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2. Role-play.</a:t>
              </a: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09AA1E3A-0710-559B-8CB0-669BDCCF3B5A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E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D60814-B16D-FC4D-C7DC-9F0DA2FEDA80}"/>
              </a:ext>
            </a:extLst>
          </p:cNvPr>
          <p:cNvSpPr txBox="1"/>
          <p:nvPr/>
        </p:nvSpPr>
        <p:spPr>
          <a:xfrm>
            <a:off x="2814534" y="4042307"/>
            <a:ext cx="6562929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/>
              <a:t>Tina: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This is my </a:t>
            </a:r>
            <a:r>
              <a:rPr lang="en-US" sz="3600" u="sng" dirty="0">
                <a:solidFill>
                  <a:srgbClr val="FF0000"/>
                </a:solidFill>
              </a:rPr>
              <a:t>brother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u="sng" dirty="0">
                <a:solidFill>
                  <a:srgbClr val="FF0000"/>
                </a:solidFill>
              </a:rPr>
              <a:t>Ben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u="sng" dirty="0"/>
              <a:t>Mark: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Hello, </a:t>
            </a:r>
            <a:r>
              <a:rPr lang="en-US" sz="3600" u="sng" dirty="0">
                <a:solidFill>
                  <a:srgbClr val="FF0000"/>
                </a:solidFill>
              </a:rPr>
              <a:t>Ben</a:t>
            </a:r>
            <a:r>
              <a:rPr lang="en-US" sz="3600" dirty="0">
                <a:solidFill>
                  <a:srgbClr val="0070C0"/>
                </a:solidFill>
              </a:rPr>
              <a:t>. I’m </a:t>
            </a:r>
            <a:r>
              <a:rPr lang="en-US" sz="3600" u="sng" dirty="0">
                <a:solidFill>
                  <a:srgbClr val="FF0000"/>
                </a:solidFill>
              </a:rPr>
              <a:t>Mark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r>
              <a:rPr lang="en-US" sz="3600" u="sng" dirty="0"/>
              <a:t>Ben:</a:t>
            </a:r>
            <a:r>
              <a:rPr lang="en-US" sz="3600" dirty="0"/>
              <a:t> 	</a:t>
            </a:r>
            <a:r>
              <a:rPr lang="en-US" sz="3600" dirty="0">
                <a:solidFill>
                  <a:srgbClr val="0070C0"/>
                </a:solidFill>
              </a:rPr>
              <a:t>Hello, </a:t>
            </a:r>
            <a:r>
              <a:rPr lang="en-US" sz="3600" u="sng" dirty="0">
                <a:solidFill>
                  <a:srgbClr val="FF0000"/>
                </a:solidFill>
              </a:rPr>
              <a:t>Mark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E077F4-F827-CD61-9D8A-36547CB4FCC0}"/>
              </a:ext>
            </a:extLst>
          </p:cNvPr>
          <p:cNvSpPr txBox="1"/>
          <p:nvPr/>
        </p:nvSpPr>
        <p:spPr>
          <a:xfrm>
            <a:off x="1644901" y="3105834"/>
            <a:ext cx="278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3A1316-5F85-48C9-C89F-0C29B03C9CBA}"/>
              </a:ext>
            </a:extLst>
          </p:cNvPr>
          <p:cNvGrpSpPr/>
          <p:nvPr/>
        </p:nvGrpSpPr>
        <p:grpSpPr>
          <a:xfrm>
            <a:off x="1421593" y="362936"/>
            <a:ext cx="8556965" cy="646331"/>
            <a:chOff x="1421593" y="362936"/>
            <a:chExt cx="8556965" cy="64633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A292C4D-5BBF-57A1-604D-E2924463D0EF}"/>
                </a:ext>
              </a:extLst>
            </p:cNvPr>
            <p:cNvSpPr txBox="1"/>
            <p:nvPr/>
          </p:nvSpPr>
          <p:spPr>
            <a:xfrm>
              <a:off x="2439558" y="362936"/>
              <a:ext cx="753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your family. Ask and answer.</a:t>
              </a:r>
            </a:p>
          </p:txBody>
        </p:sp>
        <p:sp>
          <p:nvSpPr>
            <p:cNvPr id="10" name="Flowchart: Off-page Connector 9">
              <a:extLst>
                <a:ext uri="{FF2B5EF4-FFF2-40B4-BE49-F238E27FC236}">
                  <a16:creationId xmlns="" xmlns:a16="http://schemas.microsoft.com/office/drawing/2014/main" id="{BCCF21AC-2272-7B04-144D-DA065128B0B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F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1C2B332-6509-7577-2BD1-B7FF45F1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11" y="1145893"/>
            <a:ext cx="7716578" cy="51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366905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10459</TotalTime>
  <Words>305</Words>
  <Application>Microsoft Office PowerPoint</Application>
  <PresentationFormat>Custom</PresentationFormat>
  <Paragraphs>64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161</cp:revision>
  <dcterms:created xsi:type="dcterms:W3CDTF">2020-12-08T03:17:05Z</dcterms:created>
  <dcterms:modified xsi:type="dcterms:W3CDTF">2022-10-09T09:48:34Z</dcterms:modified>
</cp:coreProperties>
</file>