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6"/>
  </p:notesMasterIdLst>
  <p:sldIdLst>
    <p:sldId id="300" r:id="rId3"/>
    <p:sldId id="292" r:id="rId4"/>
    <p:sldId id="259" r:id="rId5"/>
    <p:sldId id="338" r:id="rId6"/>
    <p:sldId id="368" r:id="rId7"/>
    <p:sldId id="369" r:id="rId8"/>
    <p:sldId id="374" r:id="rId9"/>
    <p:sldId id="371" r:id="rId10"/>
    <p:sldId id="370" r:id="rId11"/>
    <p:sldId id="389" r:id="rId12"/>
    <p:sldId id="385" r:id="rId13"/>
    <p:sldId id="386" r:id="rId14"/>
    <p:sldId id="3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3"/>
    <p:restoredTop sz="94629"/>
  </p:normalViewPr>
  <p:slideViewPr>
    <p:cSldViewPr snapToGrid="0">
      <p:cViewPr varScale="1">
        <p:scale>
          <a:sx n="69" d="100"/>
          <a:sy n="69" d="100"/>
        </p:scale>
        <p:origin x="-6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52922D-60F8-F132-4198-8E189F2E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E146C71-9869-E42E-119A-CEC26711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BBFB5-D83E-1F4D-BC6D-572AF476D94A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0EA30-3190-D180-B411-1BA55F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DAF2BF-515B-23C7-E0B8-809C804A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789D-3F2A-9545-A2B9-066ABC5C43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78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=""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09/10/2022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family-tree-family-ancestors-tree-297812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058932D0-A8CB-EA53-3688-3F601F30E6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2" y="1177403"/>
            <a:ext cx="5615132" cy="2537289"/>
          </a:xfrm>
          <a:prstGeom prst="rect">
            <a:avLst/>
          </a:prstGeom>
        </p:spPr>
      </p:pic>
      <p:pic>
        <p:nvPicPr>
          <p:cNvPr id="10" name="Picture 9" descr="Text, application&#10;&#10;Description automatically generated">
            <a:extLst>
              <a:ext uri="{FF2B5EF4-FFF2-40B4-BE49-F238E27FC236}">
                <a16:creationId xmlns="" xmlns:a16="http://schemas.microsoft.com/office/drawing/2014/main" id="{C4288490-5F58-7F62-83D1-3B821EAC8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3" y="3685562"/>
            <a:ext cx="5923890" cy="2676807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B60C063A-F45C-71F4-0836-B682C3E521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716" y="616179"/>
            <a:ext cx="6224896" cy="2812821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B4A335FC-69AD-C120-73C9-FED97FB181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164" y="3336336"/>
            <a:ext cx="6096000" cy="290548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6C6C3CE-6CA1-F18A-DD1B-B6885CAE25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" y="382227"/>
            <a:ext cx="6224896" cy="853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3ACF3714-1283-A0EF-7FB0-361CB8FE73BE}"/>
              </a:ext>
            </a:extLst>
          </p:cNvPr>
          <p:cNvSpPr/>
          <p:nvPr/>
        </p:nvSpPr>
        <p:spPr>
          <a:xfrm>
            <a:off x="9019970" y="3670715"/>
            <a:ext cx="738628" cy="391619"/>
          </a:xfrm>
          <a:custGeom>
            <a:avLst/>
            <a:gdLst>
              <a:gd name="connsiteX0" fmla="*/ 0 w 738628"/>
              <a:gd name="connsiteY0" fmla="*/ 195810 h 391619"/>
              <a:gd name="connsiteX1" fmla="*/ 369314 w 738628"/>
              <a:gd name="connsiteY1" fmla="*/ 0 h 391619"/>
              <a:gd name="connsiteX2" fmla="*/ 738628 w 738628"/>
              <a:gd name="connsiteY2" fmla="*/ 195810 h 391619"/>
              <a:gd name="connsiteX3" fmla="*/ 369314 w 738628"/>
              <a:gd name="connsiteY3" fmla="*/ 391620 h 391619"/>
              <a:gd name="connsiteX4" fmla="*/ 0 w 7386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628" h="391619" extrusionOk="0">
                <a:moveTo>
                  <a:pt x="0" y="195810"/>
                </a:moveTo>
                <a:cubicBezTo>
                  <a:pt x="-15960" y="77822"/>
                  <a:pt x="146000" y="7262"/>
                  <a:pt x="369314" y="0"/>
                </a:cubicBezTo>
                <a:cubicBezTo>
                  <a:pt x="583451" y="2141"/>
                  <a:pt x="731318" y="87899"/>
                  <a:pt x="738628" y="195810"/>
                </a:cubicBezTo>
                <a:cubicBezTo>
                  <a:pt x="729884" y="312492"/>
                  <a:pt x="568237" y="419496"/>
                  <a:pt x="369314" y="391620"/>
                </a:cubicBezTo>
                <a:cubicBezTo>
                  <a:pt x="143102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00D22A63-34A4-0802-C3C4-D9FC6E75BCF0}"/>
              </a:ext>
            </a:extLst>
          </p:cNvPr>
          <p:cNvSpPr/>
          <p:nvPr/>
        </p:nvSpPr>
        <p:spPr>
          <a:xfrm>
            <a:off x="9577105" y="1491227"/>
            <a:ext cx="738628" cy="391619"/>
          </a:xfrm>
          <a:custGeom>
            <a:avLst/>
            <a:gdLst>
              <a:gd name="connsiteX0" fmla="*/ 0 w 738628"/>
              <a:gd name="connsiteY0" fmla="*/ 195810 h 391619"/>
              <a:gd name="connsiteX1" fmla="*/ 369314 w 738628"/>
              <a:gd name="connsiteY1" fmla="*/ 0 h 391619"/>
              <a:gd name="connsiteX2" fmla="*/ 738628 w 738628"/>
              <a:gd name="connsiteY2" fmla="*/ 195810 h 391619"/>
              <a:gd name="connsiteX3" fmla="*/ 369314 w 738628"/>
              <a:gd name="connsiteY3" fmla="*/ 391620 h 391619"/>
              <a:gd name="connsiteX4" fmla="*/ 0 w 7386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628" h="391619" extrusionOk="0">
                <a:moveTo>
                  <a:pt x="0" y="195810"/>
                </a:moveTo>
                <a:cubicBezTo>
                  <a:pt x="-15960" y="77822"/>
                  <a:pt x="146000" y="7262"/>
                  <a:pt x="369314" y="0"/>
                </a:cubicBezTo>
                <a:cubicBezTo>
                  <a:pt x="583451" y="2141"/>
                  <a:pt x="731318" y="87899"/>
                  <a:pt x="738628" y="195810"/>
                </a:cubicBezTo>
                <a:cubicBezTo>
                  <a:pt x="729884" y="312492"/>
                  <a:pt x="568237" y="419496"/>
                  <a:pt x="369314" y="391620"/>
                </a:cubicBezTo>
                <a:cubicBezTo>
                  <a:pt x="143102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05734AA-0752-CECE-B2BE-FF267F73FAA4}"/>
              </a:ext>
            </a:extLst>
          </p:cNvPr>
          <p:cNvSpPr/>
          <p:nvPr/>
        </p:nvSpPr>
        <p:spPr>
          <a:xfrm>
            <a:off x="3953294" y="4586637"/>
            <a:ext cx="891028" cy="391619"/>
          </a:xfrm>
          <a:custGeom>
            <a:avLst/>
            <a:gdLst>
              <a:gd name="connsiteX0" fmla="*/ 0 w 891028"/>
              <a:gd name="connsiteY0" fmla="*/ 195810 h 391619"/>
              <a:gd name="connsiteX1" fmla="*/ 445514 w 891028"/>
              <a:gd name="connsiteY1" fmla="*/ 0 h 391619"/>
              <a:gd name="connsiteX2" fmla="*/ 891028 w 891028"/>
              <a:gd name="connsiteY2" fmla="*/ 195810 h 391619"/>
              <a:gd name="connsiteX3" fmla="*/ 445514 w 891028"/>
              <a:gd name="connsiteY3" fmla="*/ 391620 h 391619"/>
              <a:gd name="connsiteX4" fmla="*/ 0 w 8910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028" h="391619" extrusionOk="0">
                <a:moveTo>
                  <a:pt x="0" y="195810"/>
                </a:moveTo>
                <a:cubicBezTo>
                  <a:pt x="-32286" y="67752"/>
                  <a:pt x="194255" y="1954"/>
                  <a:pt x="445514" y="0"/>
                </a:cubicBezTo>
                <a:cubicBezTo>
                  <a:pt x="701736" y="2141"/>
                  <a:pt x="883718" y="87899"/>
                  <a:pt x="891028" y="195810"/>
                </a:cubicBezTo>
                <a:cubicBezTo>
                  <a:pt x="873778" y="320799"/>
                  <a:pt x="685091" y="427406"/>
                  <a:pt x="445514" y="391620"/>
                </a:cubicBezTo>
                <a:cubicBezTo>
                  <a:pt x="177217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24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13.mp3" descr="TRACK 13.mp3">
            <a:hlinkClick r:id="" action="ppaction://media"/>
            <a:extLst>
              <a:ext uri="{FF2B5EF4-FFF2-40B4-BE49-F238E27FC236}">
                <a16:creationId xmlns="" xmlns:a16="http://schemas.microsoft.com/office/drawing/2014/main" id="{87AC558A-7505-AAAE-DC63-CA921E946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7973" y="394920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5665518" y="493410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WB </a:t>
            </a:r>
            <a:r>
              <a:rPr lang="en-US" sz="2800" b="1" dirty="0"/>
              <a:t>p.21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8574373" y="6008604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F199CF18-9EA0-C459-85AD-BDB5249016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326" y="1477514"/>
            <a:ext cx="9812729" cy="4299222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C1A99DF1-B175-4856-CBE9-679BB2660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720"/>
            <a:ext cx="4749800" cy="88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B1C3F11F-4AD8-1358-6F45-9D9D92E88F50}"/>
              </a:ext>
            </a:extLst>
          </p:cNvPr>
          <p:cNvSpPr/>
          <p:nvPr/>
        </p:nvSpPr>
        <p:spPr>
          <a:xfrm>
            <a:off x="6797623" y="1845004"/>
            <a:ext cx="1776749" cy="1127371"/>
          </a:xfrm>
          <a:custGeom>
            <a:avLst/>
            <a:gdLst>
              <a:gd name="connsiteX0" fmla="*/ 0 w 1776749"/>
              <a:gd name="connsiteY0" fmla="*/ 563686 h 1127371"/>
              <a:gd name="connsiteX1" fmla="*/ 888375 w 1776749"/>
              <a:gd name="connsiteY1" fmla="*/ 0 h 1127371"/>
              <a:gd name="connsiteX2" fmla="*/ 1776750 w 1776749"/>
              <a:gd name="connsiteY2" fmla="*/ 563686 h 1127371"/>
              <a:gd name="connsiteX3" fmla="*/ 888375 w 1776749"/>
              <a:gd name="connsiteY3" fmla="*/ 1127372 h 1127371"/>
              <a:gd name="connsiteX4" fmla="*/ 0 w 1776749"/>
              <a:gd name="connsiteY4" fmla="*/ 563686 h 112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49" h="1127371" extrusionOk="0">
                <a:moveTo>
                  <a:pt x="0" y="563686"/>
                </a:moveTo>
                <a:cubicBezTo>
                  <a:pt x="-97951" y="191953"/>
                  <a:pt x="289936" y="40460"/>
                  <a:pt x="888375" y="0"/>
                </a:cubicBezTo>
                <a:cubicBezTo>
                  <a:pt x="1411530" y="6846"/>
                  <a:pt x="1703741" y="254692"/>
                  <a:pt x="1776750" y="563686"/>
                </a:cubicBezTo>
                <a:cubicBezTo>
                  <a:pt x="1751803" y="899363"/>
                  <a:pt x="1360690" y="1228639"/>
                  <a:pt x="888375" y="1127372"/>
                </a:cubicBezTo>
                <a:cubicBezTo>
                  <a:pt x="340026" y="1095796"/>
                  <a:pt x="23421" y="886192"/>
                  <a:pt x="0" y="56368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6568B0F-07C2-2F10-657C-EF304FF77240}"/>
              </a:ext>
            </a:extLst>
          </p:cNvPr>
          <p:cNvSpPr/>
          <p:nvPr/>
        </p:nvSpPr>
        <p:spPr>
          <a:xfrm>
            <a:off x="4222229" y="3853602"/>
            <a:ext cx="1530221" cy="1268276"/>
          </a:xfrm>
          <a:custGeom>
            <a:avLst/>
            <a:gdLst>
              <a:gd name="connsiteX0" fmla="*/ 0 w 1530221"/>
              <a:gd name="connsiteY0" fmla="*/ 634138 h 1268276"/>
              <a:gd name="connsiteX1" fmla="*/ 765111 w 1530221"/>
              <a:gd name="connsiteY1" fmla="*/ 0 h 1268276"/>
              <a:gd name="connsiteX2" fmla="*/ 1530222 w 1530221"/>
              <a:gd name="connsiteY2" fmla="*/ 634138 h 1268276"/>
              <a:gd name="connsiteX3" fmla="*/ 765111 w 1530221"/>
              <a:gd name="connsiteY3" fmla="*/ 1268276 h 1268276"/>
              <a:gd name="connsiteX4" fmla="*/ 0 w 1530221"/>
              <a:gd name="connsiteY4" fmla="*/ 634138 h 126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1" h="1268276" extrusionOk="0">
                <a:moveTo>
                  <a:pt x="0" y="634138"/>
                </a:moveTo>
                <a:cubicBezTo>
                  <a:pt x="-79111" y="235116"/>
                  <a:pt x="283114" y="22308"/>
                  <a:pt x="765111" y="0"/>
                </a:cubicBezTo>
                <a:cubicBezTo>
                  <a:pt x="1196728" y="1907"/>
                  <a:pt x="1447202" y="286553"/>
                  <a:pt x="1530222" y="634138"/>
                </a:cubicBezTo>
                <a:cubicBezTo>
                  <a:pt x="1472858" y="1040382"/>
                  <a:pt x="1182308" y="1297915"/>
                  <a:pt x="765111" y="1268276"/>
                </a:cubicBezTo>
                <a:cubicBezTo>
                  <a:pt x="282074" y="1235187"/>
                  <a:pt x="18785" y="993339"/>
                  <a:pt x="0" y="6341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B2AF3D1-6834-363E-9040-0766978C4CD7}"/>
              </a:ext>
            </a:extLst>
          </p:cNvPr>
          <p:cNvSpPr/>
          <p:nvPr/>
        </p:nvSpPr>
        <p:spPr>
          <a:xfrm>
            <a:off x="9240451" y="3853602"/>
            <a:ext cx="1530221" cy="1164110"/>
          </a:xfrm>
          <a:custGeom>
            <a:avLst/>
            <a:gdLst>
              <a:gd name="connsiteX0" fmla="*/ 0 w 1530221"/>
              <a:gd name="connsiteY0" fmla="*/ 582055 h 1164110"/>
              <a:gd name="connsiteX1" fmla="*/ 765111 w 1530221"/>
              <a:gd name="connsiteY1" fmla="*/ 0 h 1164110"/>
              <a:gd name="connsiteX2" fmla="*/ 1530222 w 1530221"/>
              <a:gd name="connsiteY2" fmla="*/ 582055 h 1164110"/>
              <a:gd name="connsiteX3" fmla="*/ 765111 w 1530221"/>
              <a:gd name="connsiteY3" fmla="*/ 1164110 h 1164110"/>
              <a:gd name="connsiteX4" fmla="*/ 0 w 1530221"/>
              <a:gd name="connsiteY4" fmla="*/ 582055 h 116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1" h="1164110" extrusionOk="0">
                <a:moveTo>
                  <a:pt x="0" y="582055"/>
                </a:moveTo>
                <a:cubicBezTo>
                  <a:pt x="-79111" y="211798"/>
                  <a:pt x="283114" y="22308"/>
                  <a:pt x="765111" y="0"/>
                </a:cubicBezTo>
                <a:cubicBezTo>
                  <a:pt x="1198017" y="2178"/>
                  <a:pt x="1474111" y="262379"/>
                  <a:pt x="1530222" y="582055"/>
                </a:cubicBezTo>
                <a:cubicBezTo>
                  <a:pt x="1472858" y="959534"/>
                  <a:pt x="1182308" y="1193749"/>
                  <a:pt x="765111" y="1164110"/>
                </a:cubicBezTo>
                <a:cubicBezTo>
                  <a:pt x="329276" y="1156846"/>
                  <a:pt x="16151" y="911232"/>
                  <a:pt x="0" y="58205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6C16648-E083-226D-7188-82A631427C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80" y="390154"/>
            <a:ext cx="37719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CDF51E03-439F-8F00-1072-3C134C5C4A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317" y="482269"/>
            <a:ext cx="6870700" cy="5946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6BF55A-2902-04C5-CB37-4DE456369A87}"/>
              </a:ext>
            </a:extLst>
          </p:cNvPr>
          <p:cNvSpPr txBox="1"/>
          <p:nvPr/>
        </p:nvSpPr>
        <p:spPr>
          <a:xfrm>
            <a:off x="8187389" y="2468351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Bill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809568-30BC-EAB6-F6CC-75B6BD576758}"/>
              </a:ext>
            </a:extLst>
          </p:cNvPr>
          <p:cNvSpPr txBox="1"/>
          <p:nvPr/>
        </p:nvSpPr>
        <p:spPr>
          <a:xfrm>
            <a:off x="7651667" y="3597501"/>
            <a:ext cx="55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FB4B78-B2DC-B04A-ABF2-3132DDBD890B}"/>
              </a:ext>
            </a:extLst>
          </p:cNvPr>
          <p:cNvSpPr txBox="1"/>
          <p:nvPr/>
        </p:nvSpPr>
        <p:spPr>
          <a:xfrm>
            <a:off x="7154403" y="3985637"/>
            <a:ext cx="2426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x-none" sz="2800" dirty="0">
                <a:solidFill>
                  <a:srgbClr val="FF0000"/>
                </a:solidFill>
              </a:rPr>
              <a:t>y grandfather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AA50E7-E4BC-1722-F94D-FBCD6ECD3CF3}"/>
              </a:ext>
            </a:extLst>
          </p:cNvPr>
          <p:cNvSpPr txBox="1"/>
          <p:nvPr/>
        </p:nvSpPr>
        <p:spPr>
          <a:xfrm>
            <a:off x="7984376" y="4933831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x-none" sz="2800" dirty="0">
                <a:solidFill>
                  <a:srgbClr val="FF0000"/>
                </a:solidFill>
              </a:rPr>
              <a:t>er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3BBACBD-26B1-F4FF-F69E-1D2101C0F6EF}"/>
              </a:ext>
            </a:extLst>
          </p:cNvPr>
          <p:cNvSpPr txBox="1"/>
          <p:nvPr/>
        </p:nvSpPr>
        <p:spPr>
          <a:xfrm>
            <a:off x="7317405" y="5355678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 name is Lucy</a:t>
            </a:r>
          </a:p>
        </p:txBody>
      </p:sp>
    </p:spTree>
    <p:extLst>
      <p:ext uri="{BB962C8B-B14F-4D97-AF65-F5344CB8AC3E}">
        <p14:creationId xmlns:p14="http://schemas.microsoft.com/office/powerpoint/2010/main" val="34424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497302" y="629864"/>
            <a:ext cx="2911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rgbClr val="00B050"/>
                </a:solidFill>
                <a:latin typeface="+mj-lt"/>
              </a:rPr>
              <a:t>Let’s draw.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535943" y="1771306"/>
            <a:ext cx="443981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family tree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535943" y="2799095"/>
            <a:ext cx="3705858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s</a:t>
            </a:r>
            <a:endParaRPr lang="x-none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535943" y="3919898"/>
            <a:ext cx="4922623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partner about your family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6496E012-8FFC-3D89-6C92-C25D05B035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5999" y="456411"/>
            <a:ext cx="5320042" cy="56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  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57BEF400-E4ED-FA87-880D-ABF5531297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9" y="1277110"/>
            <a:ext cx="21209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FAA008FE-F203-5EE2-117A-58F95E5265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070">
            <a:off x="498584" y="1258761"/>
            <a:ext cx="21209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="" xmlns:a16="http://schemas.microsoft.com/office/drawing/2014/main" id="{832B14AE-8F34-9539-779E-F3BA211A49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77110"/>
            <a:ext cx="200660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B4A858C6-2964-D414-482E-FF926BFE60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3447">
            <a:off x="8807450" y="1306908"/>
            <a:ext cx="200660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A picture containing text, doll, toy, clipart&#10;&#10;Description automatically generated">
            <a:extLst>
              <a:ext uri="{FF2B5EF4-FFF2-40B4-BE49-F238E27FC236}">
                <a16:creationId xmlns="" xmlns:a16="http://schemas.microsoft.com/office/drawing/2014/main" id="{ECE9D945-D991-317E-56B8-DB3416B605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49" y="3046556"/>
            <a:ext cx="11572826" cy="216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WordArt 10">
            <a:extLst>
              <a:ext uri="{FF2B5EF4-FFF2-40B4-BE49-F238E27FC236}">
                <a16:creationId xmlns="" xmlns:a16="http://schemas.microsoft.com/office/drawing/2014/main" id="{CEA71355-3693-4A0F-8CCF-27E6247E4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01547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Semibold" pitchFamily="34" charset="0"/>
              </a:rPr>
              <a:t>FAMILY TREE</a:t>
            </a:r>
            <a:endParaRPr lang="en-US" sz="3600" b="1" kern="10" dirty="0">
              <a:ln w="254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1"/>
              </a:gradFill>
              <a:latin typeface="Segoe UI Semi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3024554" y="3958280"/>
            <a:ext cx="4079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solidFill>
                  <a:schemeClr val="bg1"/>
                </a:solidFill>
              </a:rPr>
              <a:t>/</a:t>
            </a:r>
            <a:r>
              <a:rPr lang="en-US" sz="6600" i="1" dirty="0">
                <a:solidFill>
                  <a:srgbClr val="FF0000"/>
                </a:solidFill>
              </a:rPr>
              <a:t>ð </a:t>
            </a:r>
            <a:r>
              <a:rPr lang="en-US" sz="6600" i="1" dirty="0" smtClean="0">
                <a:solidFill>
                  <a:schemeClr val="bg1"/>
                </a:solidFill>
              </a:rPr>
              <a:t>/ sound</a:t>
            </a:r>
            <a:endParaRPr lang="x-none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ndfather.mp3" descr="grandfather.mp3">
            <a:hlinkClick r:id="" action="ppaction://media"/>
            <a:extLst>
              <a:ext uri="{FF2B5EF4-FFF2-40B4-BE49-F238E27FC236}">
                <a16:creationId xmlns="" xmlns:a16="http://schemas.microsoft.com/office/drawing/2014/main" id="{9915D2BD-F2EC-245C-1332-E18157EC8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0414" y="3180260"/>
            <a:ext cx="812800" cy="812800"/>
          </a:xfrm>
          <a:prstGeom prst="rect">
            <a:avLst/>
          </a:prstGeom>
        </p:spPr>
      </p:pic>
      <p:pic>
        <p:nvPicPr>
          <p:cNvPr id="10" name="grandmother.mp3" descr="grandmother.mp3">
            <a:hlinkClick r:id="" action="ppaction://media"/>
            <a:extLst>
              <a:ext uri="{FF2B5EF4-FFF2-40B4-BE49-F238E27FC236}">
                <a16:creationId xmlns="" xmlns:a16="http://schemas.microsoft.com/office/drawing/2014/main" id="{1EBC1337-FE2A-4D65-AFDA-63F6B742C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8786" y="3180260"/>
            <a:ext cx="812800" cy="812800"/>
          </a:xfrm>
          <a:prstGeom prst="rect">
            <a:avLst/>
          </a:prstGeom>
        </p:spPr>
      </p:pic>
      <p:pic>
        <p:nvPicPr>
          <p:cNvPr id="2" name="CD1-TRACK 43.mp3" descr="CD1-TRACK 43.mp3">
            <a:hlinkClick r:id="" action="ppaction://media"/>
            <a:extLst>
              <a:ext uri="{FF2B5EF4-FFF2-40B4-BE49-F238E27FC236}">
                <a16:creationId xmlns="" xmlns:a16="http://schemas.microsoft.com/office/drawing/2014/main" id="{9D9B3E7E-353F-F3E5-97EA-4DF01DC17D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5023" y="81545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800637" y="5305689"/>
            <a:ext cx="275811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grandfather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1425040" y="5249609"/>
            <a:ext cx="322536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grandmother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512626" y="5850420"/>
            <a:ext cx="3548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3138163" y="5900746"/>
            <a:ext cx="99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ð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x-none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9581496" y="5850420"/>
            <a:ext cx="32700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9207034" y="5895940"/>
            <a:ext cx="108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ð</a:t>
            </a:r>
            <a:r>
              <a:rPr lang="en-US" i="1" dirty="0"/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4295" y="858777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7544CA95-FA11-623B-D115-9667AB8CA3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4" y="366806"/>
            <a:ext cx="6032500" cy="147838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33D431DB-00B3-838F-5177-1FEB4AE4BAF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637" y="2132593"/>
            <a:ext cx="2758119" cy="272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868730B7-2E60-99AE-FEA2-B2D22836308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104" y="2224116"/>
            <a:ext cx="2758119" cy="272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4CC996C8-8BEC-21A2-45E6-292BC2C5B7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43" y="552792"/>
            <a:ext cx="6479144" cy="1868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nt 44.mp4" descr="chant 44.mp4">
            <a:hlinkClick r:id="" action="ppaction://media"/>
            <a:extLst>
              <a:ext uri="{FF2B5EF4-FFF2-40B4-BE49-F238E27FC236}">
                <a16:creationId xmlns="" xmlns:a16="http://schemas.microsoft.com/office/drawing/2014/main" id="{EB44D851-A612-525D-62D1-89F9E107E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910" y="309489"/>
            <a:ext cx="10803987" cy="60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-TRACK 45.mp3" descr="CD1-TRACK 45.mp3">
            <a:hlinkClick r:id="" action="ppaction://media"/>
            <a:extLst>
              <a:ext uri="{FF2B5EF4-FFF2-40B4-BE49-F238E27FC236}">
                <a16:creationId xmlns="" xmlns:a16="http://schemas.microsoft.com/office/drawing/2014/main" id="{3C50A823-2161-38CA-9A76-8D0C3045E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5860" y="164894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667954" y="187574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1</a:t>
            </a:r>
            <a:r>
              <a:rPr lang="x-none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667954" y="433592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</a:t>
            </a:r>
            <a:r>
              <a:rPr lang="x-none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</a:t>
            </a:r>
            <a:r>
              <a:rPr lang="x-none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4</a:t>
            </a:r>
            <a:r>
              <a:rPr lang="x-none" dirty="0"/>
              <a:t>.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E21F590-F545-B320-BBDD-C7F3421F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2" y="58611"/>
            <a:ext cx="4501662" cy="699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B1915580-8B6D-886F-DD48-BFCA5ABD2F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366" y="1511255"/>
            <a:ext cx="4560892" cy="3036625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3C5D9CBD-9FDF-B6D2-1A9D-BEC4CC9FB5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442" y="4088353"/>
            <a:ext cx="4370740" cy="2430725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FBF5093D-2333-E1B1-5D05-D635DD80F7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060" y="503197"/>
            <a:ext cx="4236606" cy="585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133350" y="887940"/>
            <a:ext cx="671594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Who are the people in the photos?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133350" y="896942"/>
            <a:ext cx="671594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What photos do they look at?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48076" y="882874"/>
            <a:ext cx="582029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Who can you see?</a:t>
            </a:r>
          </a:p>
        </p:txBody>
      </p:sp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-TRACK 46.mp3" descr="CD1-TRACK 46.mp3">
            <a:hlinkClick r:id="" action="ppaction://media"/>
            <a:extLst>
              <a:ext uri="{FF2B5EF4-FFF2-40B4-BE49-F238E27FC236}">
                <a16:creationId xmlns="" xmlns:a16="http://schemas.microsoft.com/office/drawing/2014/main" id="{D1374DFC-9835-BA1E-B9C1-32EABAB75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7369" y="209779"/>
            <a:ext cx="812800" cy="8128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058932D0-A8CB-EA53-3688-3F601F30E6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2" y="1177403"/>
            <a:ext cx="5615132" cy="2537289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="" xmlns:a16="http://schemas.microsoft.com/office/drawing/2014/main" id="{9724628B-9D60-D4A0-1FA0-395A1AB2C1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23" y="356396"/>
            <a:ext cx="43942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Text, application&#10;&#10;Description automatically generated">
            <a:extLst>
              <a:ext uri="{FF2B5EF4-FFF2-40B4-BE49-F238E27FC236}">
                <a16:creationId xmlns="" xmlns:a16="http://schemas.microsoft.com/office/drawing/2014/main" id="{C4288490-5F58-7F62-83D1-3B821EAC8F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83" y="3714692"/>
            <a:ext cx="5923890" cy="2676807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B60C063A-F45C-71F4-0836-B682C3E521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716" y="616179"/>
            <a:ext cx="6224896" cy="2812821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B4A335FC-69AD-C120-73C9-FED97FB181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164" y="3336336"/>
            <a:ext cx="6096000" cy="2905486"/>
          </a:xfrm>
          <a:prstGeom prst="rect">
            <a:avLst/>
          </a:prstGeom>
        </p:spPr>
      </p:pic>
      <p:sp>
        <p:nvSpPr>
          <p:cNvPr id="8" name="Oval 2">
            <a:extLst>
              <a:ext uri="{FF2B5EF4-FFF2-40B4-BE49-F238E27FC236}">
                <a16:creationId xmlns="" xmlns:a16="http://schemas.microsoft.com/office/drawing/2014/main" id="{0A409B1F-0A6B-BFB7-78AB-8D0180BD7662}"/>
              </a:ext>
            </a:extLst>
          </p:cNvPr>
          <p:cNvSpPr/>
          <p:nvPr/>
        </p:nvSpPr>
        <p:spPr>
          <a:xfrm>
            <a:off x="3960810" y="4588619"/>
            <a:ext cx="1117627" cy="464476"/>
          </a:xfrm>
          <a:custGeom>
            <a:avLst/>
            <a:gdLst>
              <a:gd name="connsiteX0" fmla="*/ 0 w 1511983"/>
              <a:gd name="connsiteY0" fmla="*/ 232238 h 464476"/>
              <a:gd name="connsiteX1" fmla="*/ 755992 w 1511983"/>
              <a:gd name="connsiteY1" fmla="*/ 0 h 464476"/>
              <a:gd name="connsiteX2" fmla="*/ 1511984 w 1511983"/>
              <a:gd name="connsiteY2" fmla="*/ 232238 h 464476"/>
              <a:gd name="connsiteX3" fmla="*/ 755992 w 1511983"/>
              <a:gd name="connsiteY3" fmla="*/ 464476 h 464476"/>
              <a:gd name="connsiteX4" fmla="*/ 0 w 1511983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983" h="464476" extrusionOk="0">
                <a:moveTo>
                  <a:pt x="0" y="232238"/>
                </a:moveTo>
                <a:cubicBezTo>
                  <a:pt x="-22290" y="90227"/>
                  <a:pt x="275735" y="23545"/>
                  <a:pt x="755992" y="0"/>
                </a:cubicBezTo>
                <a:cubicBezTo>
                  <a:pt x="1184050" y="2218"/>
                  <a:pt x="1485439" y="104820"/>
                  <a:pt x="1511984" y="232238"/>
                </a:cubicBezTo>
                <a:cubicBezTo>
                  <a:pt x="1451435" y="419629"/>
                  <a:pt x="1169868" y="484633"/>
                  <a:pt x="755992" y="464476"/>
                </a:cubicBezTo>
                <a:cubicBezTo>
                  <a:pt x="334478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2">
            <a:extLst>
              <a:ext uri="{FF2B5EF4-FFF2-40B4-BE49-F238E27FC236}">
                <a16:creationId xmlns="" xmlns:a16="http://schemas.microsoft.com/office/drawing/2014/main" id="{0A409B1F-0A6B-BFB7-78AB-8D0180BD7662}"/>
              </a:ext>
            </a:extLst>
          </p:cNvPr>
          <p:cNvSpPr/>
          <p:nvPr/>
        </p:nvSpPr>
        <p:spPr>
          <a:xfrm>
            <a:off x="9543496" y="1480012"/>
            <a:ext cx="936936" cy="464476"/>
          </a:xfrm>
          <a:custGeom>
            <a:avLst/>
            <a:gdLst>
              <a:gd name="connsiteX0" fmla="*/ 0 w 1511983"/>
              <a:gd name="connsiteY0" fmla="*/ 232238 h 464476"/>
              <a:gd name="connsiteX1" fmla="*/ 755992 w 1511983"/>
              <a:gd name="connsiteY1" fmla="*/ 0 h 464476"/>
              <a:gd name="connsiteX2" fmla="*/ 1511984 w 1511983"/>
              <a:gd name="connsiteY2" fmla="*/ 232238 h 464476"/>
              <a:gd name="connsiteX3" fmla="*/ 755992 w 1511983"/>
              <a:gd name="connsiteY3" fmla="*/ 464476 h 464476"/>
              <a:gd name="connsiteX4" fmla="*/ 0 w 1511983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983" h="464476" extrusionOk="0">
                <a:moveTo>
                  <a:pt x="0" y="232238"/>
                </a:moveTo>
                <a:cubicBezTo>
                  <a:pt x="-22290" y="90227"/>
                  <a:pt x="275735" y="23545"/>
                  <a:pt x="755992" y="0"/>
                </a:cubicBezTo>
                <a:cubicBezTo>
                  <a:pt x="1184050" y="2218"/>
                  <a:pt x="1485439" y="104820"/>
                  <a:pt x="1511984" y="232238"/>
                </a:cubicBezTo>
                <a:cubicBezTo>
                  <a:pt x="1451435" y="419629"/>
                  <a:pt x="1169868" y="484633"/>
                  <a:pt x="755992" y="464476"/>
                </a:cubicBezTo>
                <a:cubicBezTo>
                  <a:pt x="334478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2">
            <a:extLst>
              <a:ext uri="{FF2B5EF4-FFF2-40B4-BE49-F238E27FC236}">
                <a16:creationId xmlns="" xmlns:a16="http://schemas.microsoft.com/office/drawing/2014/main" id="{0A409B1F-0A6B-BFB7-78AB-8D0180BD7662}"/>
              </a:ext>
            </a:extLst>
          </p:cNvPr>
          <p:cNvSpPr/>
          <p:nvPr/>
        </p:nvSpPr>
        <p:spPr>
          <a:xfrm>
            <a:off x="9075368" y="3644352"/>
            <a:ext cx="687612" cy="431978"/>
          </a:xfrm>
          <a:custGeom>
            <a:avLst/>
            <a:gdLst>
              <a:gd name="connsiteX0" fmla="*/ 0 w 1511983"/>
              <a:gd name="connsiteY0" fmla="*/ 232238 h 464476"/>
              <a:gd name="connsiteX1" fmla="*/ 755992 w 1511983"/>
              <a:gd name="connsiteY1" fmla="*/ 0 h 464476"/>
              <a:gd name="connsiteX2" fmla="*/ 1511984 w 1511983"/>
              <a:gd name="connsiteY2" fmla="*/ 232238 h 464476"/>
              <a:gd name="connsiteX3" fmla="*/ 755992 w 1511983"/>
              <a:gd name="connsiteY3" fmla="*/ 464476 h 464476"/>
              <a:gd name="connsiteX4" fmla="*/ 0 w 1511983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983" h="464476" extrusionOk="0">
                <a:moveTo>
                  <a:pt x="0" y="232238"/>
                </a:moveTo>
                <a:cubicBezTo>
                  <a:pt x="-22290" y="90227"/>
                  <a:pt x="275735" y="23545"/>
                  <a:pt x="755992" y="0"/>
                </a:cubicBezTo>
                <a:cubicBezTo>
                  <a:pt x="1184050" y="2218"/>
                  <a:pt x="1485439" y="104820"/>
                  <a:pt x="1511984" y="232238"/>
                </a:cubicBezTo>
                <a:cubicBezTo>
                  <a:pt x="1451435" y="419629"/>
                  <a:pt x="1169868" y="484633"/>
                  <a:pt x="755992" y="464476"/>
                </a:cubicBezTo>
                <a:cubicBezTo>
                  <a:pt x="334478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6880</TotalTime>
  <Words>110</Words>
  <Application>Microsoft Office PowerPoint</Application>
  <PresentationFormat>Custom</PresentationFormat>
  <Paragraphs>34</Paragraphs>
  <Slides>13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165</cp:revision>
  <dcterms:created xsi:type="dcterms:W3CDTF">2020-12-08T03:17:05Z</dcterms:created>
  <dcterms:modified xsi:type="dcterms:W3CDTF">2022-10-09T11:00:43Z</dcterms:modified>
</cp:coreProperties>
</file>