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9"/>
  </p:notesMasterIdLst>
  <p:sldIdLst>
    <p:sldId id="300" r:id="rId3"/>
    <p:sldId id="292" r:id="rId4"/>
    <p:sldId id="334" r:id="rId5"/>
    <p:sldId id="338" r:id="rId6"/>
    <p:sldId id="368" r:id="rId7"/>
    <p:sldId id="369" r:id="rId8"/>
    <p:sldId id="374" r:id="rId9"/>
    <p:sldId id="376" r:id="rId10"/>
    <p:sldId id="371" r:id="rId11"/>
    <p:sldId id="370" r:id="rId12"/>
    <p:sldId id="345" r:id="rId13"/>
    <p:sldId id="375" r:id="rId14"/>
    <p:sldId id="385" r:id="rId15"/>
    <p:sldId id="386" r:id="rId16"/>
    <p:sldId id="387" r:id="rId17"/>
    <p:sldId id="3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3"/>
    <p:restoredTop sz="94637"/>
  </p:normalViewPr>
  <p:slideViewPr>
    <p:cSldViewPr snapToGrid="0">
      <p:cViewPr varScale="1">
        <p:scale>
          <a:sx n="69" d="100"/>
          <a:sy n="69" d="100"/>
        </p:scale>
        <p:origin x="-61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Phonics</a:t>
            </a:r>
            <a:r>
              <a:rPr lang="en-US" sz="1200" dirty="0" smtClean="0">
                <a:solidFill>
                  <a:srgbClr val="0070C0"/>
                </a:solidFill>
              </a:rPr>
              <a:t>: 	  </a:t>
            </a:r>
            <a:r>
              <a:rPr lang="en-US" sz="1200" i="1" dirty="0" smtClean="0">
                <a:solidFill>
                  <a:srgbClr val="0070C0"/>
                </a:solidFill>
              </a:rPr>
              <a:t>/</a:t>
            </a:r>
            <a:r>
              <a:rPr lang="en-US" sz="1200" i="1" dirty="0" smtClean="0">
                <a:solidFill>
                  <a:srgbClr val="FF0000"/>
                </a:solidFill>
              </a:rPr>
              <a:t>ʌ</a:t>
            </a:r>
            <a:r>
              <a:rPr lang="en-US" sz="1200" i="1" dirty="0" smtClean="0">
                <a:solidFill>
                  <a:srgbClr val="0070C0"/>
                </a:solidFill>
              </a:rPr>
              <a:t>/</a:t>
            </a:r>
            <a:endParaRPr lang="en-US" sz="1200" dirty="0" smtClean="0">
              <a:solidFill>
                <a:srgbClr val="0070C0"/>
              </a:solidFill>
            </a:endParaRPr>
          </a:p>
          <a:p>
            <a:r>
              <a:rPr lang="en-US" sz="1200" b="1" dirty="0" smtClean="0">
                <a:solidFill>
                  <a:srgbClr val="0070C0"/>
                </a:solidFill>
              </a:rPr>
              <a:t>Structure</a:t>
            </a:r>
            <a:r>
              <a:rPr lang="en-US" sz="1200" dirty="0" smtClean="0">
                <a:solidFill>
                  <a:srgbClr val="0070C0"/>
                </a:solidFill>
              </a:rPr>
              <a:t>: </a:t>
            </a:r>
            <a:r>
              <a:rPr lang="en-US" sz="1200" dirty="0" smtClean="0">
                <a:solidFill>
                  <a:srgbClr val="00B050"/>
                </a:solidFill>
              </a:rPr>
              <a:t>This is my (</a:t>
            </a:r>
            <a:r>
              <a:rPr lang="en-US" sz="1200" dirty="0" smtClean="0">
                <a:solidFill>
                  <a:srgbClr val="FF0000"/>
                </a:solidFill>
              </a:rPr>
              <a:t>father</a:t>
            </a:r>
            <a:r>
              <a:rPr lang="en-US" sz="1200" dirty="0" smtClean="0">
                <a:solidFill>
                  <a:srgbClr val="00B050"/>
                </a:solidFill>
              </a:rPr>
              <a:t>).</a:t>
            </a:r>
          </a:p>
          <a:p>
            <a:r>
              <a:rPr lang="en-US" sz="1200" dirty="0" smtClean="0">
                <a:solidFill>
                  <a:srgbClr val="00B050"/>
                </a:solidFill>
                <a:ea typeface="Times New Roman" panose="02020603050405020304" pitchFamily="18" charset="0"/>
              </a:rPr>
              <a:t>		  </a:t>
            </a:r>
            <a:r>
              <a:rPr lang="en-US" sz="1200" i="1" dirty="0" smtClean="0">
                <a:solidFill>
                  <a:srgbClr val="00B050"/>
                </a:solidFill>
              </a:rPr>
              <a:t>Hello, I’m </a:t>
            </a:r>
            <a:r>
              <a:rPr lang="en-US" sz="1200" i="1" dirty="0" err="1" smtClean="0">
                <a:solidFill>
                  <a:srgbClr val="00B050"/>
                </a:solidFill>
              </a:rPr>
              <a:t>Alfie</a:t>
            </a:r>
            <a:r>
              <a:rPr lang="en-US" sz="1200" i="1" dirty="0" smtClean="0">
                <a:solidFill>
                  <a:srgbClr val="00B050"/>
                </a:solidFill>
              </a:rPr>
              <a:t>.</a:t>
            </a:r>
          </a:p>
          <a:p>
            <a:r>
              <a:rPr lang="en-US" sz="1200" i="1" dirty="0" smtClean="0">
                <a:solidFill>
                  <a:srgbClr val="00B050"/>
                </a:solidFill>
              </a:rPr>
              <a:t>                    Hello </a:t>
            </a:r>
            <a:r>
              <a:rPr lang="en-US" sz="1200" i="1" dirty="0" err="1" smtClean="0">
                <a:solidFill>
                  <a:srgbClr val="00B050"/>
                </a:solidFill>
              </a:rPr>
              <a:t>Alfie</a:t>
            </a:r>
            <a:r>
              <a:rPr lang="en-US" sz="1200" i="1" dirty="0" smtClean="0">
                <a:solidFill>
                  <a:srgbClr val="00B05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3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3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=""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07/10/2022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ngimg.com/download/909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40.mp3" descr="CD1-TRACK 40.mp3">
            <a:hlinkClick r:id="" action="ppaction://media"/>
            <a:extLst>
              <a:ext uri="{FF2B5EF4-FFF2-40B4-BE49-F238E27FC236}">
                <a16:creationId xmlns="" xmlns:a16="http://schemas.microsoft.com/office/drawing/2014/main" id="{022C56BA-643D-6C6E-AF3E-3B5C7928D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9500" y="598134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B05FB2-5E30-1B15-7883-D7FA213295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77" y="1011979"/>
            <a:ext cx="6260124" cy="5411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67F80C-DA23-926E-FFB3-E4A547750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614" y="1153551"/>
            <a:ext cx="6047385" cy="5386681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208A3416-E0F2-52DA-8FBA-9DC20F255B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42" y="274939"/>
            <a:ext cx="5292162" cy="1079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F690E4-C512-219E-1FF1-214D88C463F9}"/>
              </a:ext>
            </a:extLst>
          </p:cNvPr>
          <p:cNvSpPr txBox="1"/>
          <p:nvPr/>
        </p:nvSpPr>
        <p:spPr>
          <a:xfrm>
            <a:off x="3743855" y="4318782"/>
            <a:ext cx="116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cs typeface="Aharoni" panose="02010803020104030203" pitchFamily="2" charset="-79"/>
              </a:rPr>
              <a:t>brother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FF690E4-C512-219E-1FF1-214D88C463F9}"/>
              </a:ext>
            </a:extLst>
          </p:cNvPr>
          <p:cNvSpPr txBox="1"/>
          <p:nvPr/>
        </p:nvSpPr>
        <p:spPr>
          <a:xfrm>
            <a:off x="10254852" y="1545102"/>
            <a:ext cx="116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cs typeface="Aharoni" panose="02010803020104030203" pitchFamily="2" charset="-79"/>
              </a:rPr>
              <a:t>m</a:t>
            </a:r>
            <a:r>
              <a:rPr lang="x-none" sz="2400" smtClean="0">
                <a:solidFill>
                  <a:srgbClr val="FF0000"/>
                </a:solidFill>
                <a:cs typeface="Aharoni" panose="02010803020104030203" pitchFamily="2" charset="-79"/>
              </a:rPr>
              <a:t>other</a:t>
            </a:r>
            <a:endParaRPr lang="x-none" sz="2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F690E4-C512-219E-1FF1-214D88C463F9}"/>
              </a:ext>
            </a:extLst>
          </p:cNvPr>
          <p:cNvSpPr txBox="1"/>
          <p:nvPr/>
        </p:nvSpPr>
        <p:spPr>
          <a:xfrm>
            <a:off x="10479940" y="4448797"/>
            <a:ext cx="116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cs typeface="Aharoni" panose="02010803020104030203" pitchFamily="2" charset="-79"/>
              </a:rPr>
              <a:t>Hello</a:t>
            </a:r>
            <a:endParaRPr lang="x-none" sz="2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B05FB2-5E30-1B15-7883-D7FA21329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77" y="1435781"/>
            <a:ext cx="6217919" cy="484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67F80C-DA23-926E-FFB3-E4A54775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21" y="1327059"/>
            <a:ext cx="5635738" cy="5057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9A7AC10-F095-5D8E-1049-3B028A0D075A}"/>
              </a:ext>
            </a:extLst>
          </p:cNvPr>
          <p:cNvSpPr txBox="1"/>
          <p:nvPr/>
        </p:nvSpPr>
        <p:spPr>
          <a:xfrm>
            <a:off x="3740644" y="4296704"/>
            <a:ext cx="1136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cs typeface="Aharoni" panose="02010803020104030203" pitchFamily="2" charset="-79"/>
              </a:rPr>
              <a:t>brother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DC38BE-0B0A-058D-26FD-270066EB1113}"/>
              </a:ext>
            </a:extLst>
          </p:cNvPr>
          <p:cNvSpPr txBox="1"/>
          <p:nvPr/>
        </p:nvSpPr>
        <p:spPr>
          <a:xfrm>
            <a:off x="9976306" y="1694370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cs typeface="Aharoni" panose="02010803020104030203" pitchFamily="2" charset="-79"/>
              </a:rPr>
              <a:t>mother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4204C6A-D882-350F-A172-F253D3D5B60C}"/>
              </a:ext>
            </a:extLst>
          </p:cNvPr>
          <p:cNvSpPr txBox="1"/>
          <p:nvPr/>
        </p:nvSpPr>
        <p:spPr>
          <a:xfrm>
            <a:off x="10250659" y="439061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cs typeface="Aharoni" panose="02010803020104030203" pitchFamily="2" charset="-79"/>
              </a:rPr>
              <a:t>Hello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C671167C-C647-DE3A-E64D-0695117192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6" y="379575"/>
            <a:ext cx="7099300" cy="100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7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12.mp3" descr="TRACK 12.mp3">
            <a:hlinkClick r:id="" action="ppaction://media"/>
            <a:extLst>
              <a:ext uri="{FF2B5EF4-FFF2-40B4-BE49-F238E27FC236}">
                <a16:creationId xmlns="" xmlns:a16="http://schemas.microsoft.com/office/drawing/2014/main" id="{C50ABF06-86BF-558E-8735-078E4A357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9573" y="1336391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137697" y="356820"/>
            <a:ext cx="2296014" cy="67724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WORKBOOK </a:t>
            </a:r>
            <a:endParaRPr lang="en-US" sz="2400" b="1" dirty="0"/>
          </a:p>
          <a:p>
            <a:pPr algn="ctr"/>
            <a:r>
              <a:rPr lang="en-US" sz="2400" b="1" dirty="0" smtClean="0"/>
              <a:t>page </a:t>
            </a:r>
            <a:r>
              <a:rPr lang="en-US" sz="2400" b="1" dirty="0"/>
              <a:t>19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60722209-4845-9306-DB9F-5B680D0996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21" y="1188682"/>
            <a:ext cx="4912921" cy="862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0CB73F5F-BFDD-407C-FF2E-4F6299DD43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6146"/>
            <a:ext cx="12192000" cy="3253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8672030" y="6038588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CD4BB45-9394-03A8-33C1-2FFE6277B7E9}"/>
              </a:ext>
            </a:extLst>
          </p:cNvPr>
          <p:cNvSpPr txBox="1"/>
          <p:nvPr/>
        </p:nvSpPr>
        <p:spPr>
          <a:xfrm>
            <a:off x="7579113" y="466285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8A3731B-CD44-202A-07B9-99BFA3CA68F2}"/>
              </a:ext>
            </a:extLst>
          </p:cNvPr>
          <p:cNvSpPr txBox="1"/>
          <p:nvPr/>
        </p:nvSpPr>
        <p:spPr>
          <a:xfrm>
            <a:off x="10810775" y="468660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1DDDD9-FDA5-E6D7-F5B5-18DF52E4F637}"/>
              </a:ext>
            </a:extLst>
          </p:cNvPr>
          <p:cNvSpPr txBox="1"/>
          <p:nvPr/>
        </p:nvSpPr>
        <p:spPr>
          <a:xfrm>
            <a:off x="4243021" y="46788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="" xmlns:a16="http://schemas.microsoft.com/office/drawing/2014/main" id="{46793DC8-E59A-5813-23E5-8DF0F1E695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69" y="1282637"/>
            <a:ext cx="11728862" cy="518702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8E88AAD-9AFE-B96F-7935-36025C381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69" y="388341"/>
            <a:ext cx="3889169" cy="891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A329983-AA94-930D-594B-B0A145B9BD56}"/>
              </a:ext>
            </a:extLst>
          </p:cNvPr>
          <p:cNvSpPr txBox="1"/>
          <p:nvPr/>
        </p:nvSpPr>
        <p:spPr>
          <a:xfrm>
            <a:off x="7493330" y="257694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Alfie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661FF1-AFDB-1CDD-9002-23B1FE5B2125}"/>
              </a:ext>
            </a:extLst>
          </p:cNvPr>
          <p:cNvSpPr txBox="1"/>
          <p:nvPr/>
        </p:nvSpPr>
        <p:spPr>
          <a:xfrm>
            <a:off x="7253845" y="4296889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mother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6FE8C9-FBF7-7DFB-B1F6-69E0919B11FF}"/>
              </a:ext>
            </a:extLst>
          </p:cNvPr>
          <p:cNvSpPr txBox="1"/>
          <p:nvPr/>
        </p:nvSpPr>
        <p:spPr>
          <a:xfrm>
            <a:off x="7493329" y="5575363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Alfie</a:t>
            </a:r>
          </a:p>
        </p:txBody>
      </p:sp>
    </p:spTree>
    <p:extLst>
      <p:ext uri="{BB962C8B-B14F-4D97-AF65-F5344CB8AC3E}">
        <p14:creationId xmlns:p14="http://schemas.microsoft.com/office/powerpoint/2010/main" val="34424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">
            <a:extLst>
              <a:ext uri="{FF2B5EF4-FFF2-40B4-BE49-F238E27FC236}">
                <a16:creationId xmlns="" xmlns:a16="http://schemas.microsoft.com/office/drawing/2014/main" id="{21833FA9-FB67-5B88-7121-177F40184C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3198"/>
            <a:ext cx="12192000" cy="5351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92F314F-205D-BF68-1513-1D92D8E9D920}"/>
              </a:ext>
            </a:extLst>
          </p:cNvPr>
          <p:cNvSpPr txBox="1"/>
          <p:nvPr/>
        </p:nvSpPr>
        <p:spPr>
          <a:xfrm>
            <a:off x="7220197" y="866899"/>
            <a:ext cx="1186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8416DD-BF30-1211-8E5C-9D3A24022124}"/>
              </a:ext>
            </a:extLst>
          </p:cNvPr>
          <p:cNvSpPr txBox="1"/>
          <p:nvPr/>
        </p:nvSpPr>
        <p:spPr>
          <a:xfrm>
            <a:off x="7207569" y="2168155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Alfie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ADD910-6634-30C0-D9E3-EC52B523AA9D}"/>
              </a:ext>
            </a:extLst>
          </p:cNvPr>
          <p:cNvSpPr txBox="1"/>
          <p:nvPr/>
        </p:nvSpPr>
        <p:spPr>
          <a:xfrm>
            <a:off x="7207569" y="3750945"/>
            <a:ext cx="1608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brother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99C1792-9D0E-6652-53E5-25788D0F352C}"/>
              </a:ext>
            </a:extLst>
          </p:cNvPr>
          <p:cNvSpPr txBox="1"/>
          <p:nvPr/>
        </p:nvSpPr>
        <p:spPr>
          <a:xfrm>
            <a:off x="7466938" y="4482265"/>
            <a:ext cx="18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I’m </a:t>
            </a:r>
            <a:r>
              <a:rPr lang="en-US" sz="3600" dirty="0" err="1" smtClean="0">
                <a:solidFill>
                  <a:srgbClr val="FF0000"/>
                </a:solidFill>
              </a:rPr>
              <a:t>Alfie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A9E507-F38C-9CB0-8502-BE088890AA05}"/>
              </a:ext>
            </a:extLst>
          </p:cNvPr>
          <p:cNvSpPr txBox="1"/>
          <p:nvPr/>
        </p:nvSpPr>
        <p:spPr>
          <a:xfrm>
            <a:off x="7403637" y="511517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Alfie</a:t>
            </a:r>
          </a:p>
        </p:txBody>
      </p:sp>
    </p:spTree>
    <p:extLst>
      <p:ext uri="{BB962C8B-B14F-4D97-AF65-F5344CB8AC3E}">
        <p14:creationId xmlns:p14="http://schemas.microsoft.com/office/powerpoint/2010/main" val="4190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497302" y="629864"/>
            <a:ext cx="2911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b="1" dirty="0">
                <a:solidFill>
                  <a:srgbClr val="00B050"/>
                </a:solidFill>
                <a:latin typeface="+mj-lt"/>
              </a:rPr>
              <a:t>Let’s draw.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535943" y="177130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family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535943" y="2700619"/>
            <a:ext cx="3705858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s</a:t>
            </a:r>
            <a:endParaRPr lang="x-none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535943" y="3919898"/>
            <a:ext cx="4922623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partner about your family</a:t>
            </a:r>
          </a:p>
        </p:txBody>
      </p:sp>
      <p:pic>
        <p:nvPicPr>
          <p:cNvPr id="4" name="Picture 3" descr="A picture containing picture frame&#10;&#10;Description automatically generated">
            <a:extLst>
              <a:ext uri="{FF2B5EF4-FFF2-40B4-BE49-F238E27FC236}">
                <a16:creationId xmlns="" xmlns:a16="http://schemas.microsoft.com/office/drawing/2014/main" id="{2912760C-774E-9C6B-66EB-932FDA399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58566" y="854438"/>
            <a:ext cx="6512376" cy="475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0" y="27868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978478" y="4098014"/>
            <a:ext cx="6045549" cy="1433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my …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D8C8E86-B8D6-8D4F-E260-D84DF1AEAB60}"/>
              </a:ext>
            </a:extLst>
          </p:cNvPr>
          <p:cNvGrpSpPr/>
          <p:nvPr/>
        </p:nvGrpSpPr>
        <p:grpSpPr>
          <a:xfrm>
            <a:off x="141402" y="3544479"/>
            <a:ext cx="2450577" cy="2430151"/>
            <a:chOff x="141402" y="3544479"/>
            <a:chExt cx="2450577" cy="243015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CEC6349-C836-432D-50A4-DB4D9423D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779" y="3621955"/>
              <a:ext cx="2362200" cy="23526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D1F94A65-C98F-ED45-93C5-B5659463E88E}"/>
                </a:ext>
              </a:extLst>
            </p:cNvPr>
            <p:cNvSpPr/>
            <p:nvPr/>
          </p:nvSpPr>
          <p:spPr>
            <a:xfrm>
              <a:off x="141402" y="3544479"/>
              <a:ext cx="424206" cy="4430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7912C"/>
                  </a:solidFill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24A0E62-465B-DEDD-3AB9-808B8F089490}"/>
              </a:ext>
            </a:extLst>
          </p:cNvPr>
          <p:cNvGrpSpPr/>
          <p:nvPr/>
        </p:nvGrpSpPr>
        <p:grpSpPr>
          <a:xfrm>
            <a:off x="2978478" y="1028699"/>
            <a:ext cx="2457450" cy="2314575"/>
            <a:chOff x="2978478" y="1028699"/>
            <a:chExt cx="2457450" cy="231457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D9A66AC4-5E70-6A75-7CD2-2EA1ED635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8478" y="1028699"/>
              <a:ext cx="2457450" cy="23145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62FD0745-E0E4-9CC9-A690-2274287BDF03}"/>
                </a:ext>
              </a:extLst>
            </p:cNvPr>
            <p:cNvSpPr/>
            <p:nvPr/>
          </p:nvSpPr>
          <p:spPr>
            <a:xfrm>
              <a:off x="2978478" y="1028699"/>
              <a:ext cx="424206" cy="4430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7912C"/>
                  </a:solidFill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B0899E7-B1D0-313C-F41B-5C42DF4A761E}"/>
              </a:ext>
            </a:extLst>
          </p:cNvPr>
          <p:cNvGrpSpPr/>
          <p:nvPr/>
        </p:nvGrpSpPr>
        <p:grpSpPr>
          <a:xfrm>
            <a:off x="6923496" y="1006309"/>
            <a:ext cx="2438400" cy="2336965"/>
            <a:chOff x="6923496" y="1006309"/>
            <a:chExt cx="2438400" cy="233696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27A2E2CF-9F91-81DF-662D-85EB5D7FD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3496" y="1057275"/>
              <a:ext cx="2438400" cy="228599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32A5BFC9-014B-88A3-0268-FCE85B822895}"/>
                </a:ext>
              </a:extLst>
            </p:cNvPr>
            <p:cNvSpPr/>
            <p:nvPr/>
          </p:nvSpPr>
          <p:spPr>
            <a:xfrm>
              <a:off x="6923496" y="1006309"/>
              <a:ext cx="424206" cy="4430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7912C"/>
                  </a:solidFill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A40BE99-A076-FBDB-6C6F-0632EF779525}"/>
              </a:ext>
            </a:extLst>
          </p:cNvPr>
          <p:cNvGrpSpPr/>
          <p:nvPr/>
        </p:nvGrpSpPr>
        <p:grpSpPr>
          <a:xfrm>
            <a:off x="9485721" y="3621955"/>
            <a:ext cx="2476500" cy="2378796"/>
            <a:chOff x="9715500" y="3897099"/>
            <a:chExt cx="2476500" cy="237879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F5AA06A-0BAA-2383-7FA0-7E04DCB7E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5500" y="3904171"/>
              <a:ext cx="2476500" cy="237172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FFEE8FF9-A562-1210-0831-CE1D6B4ABF16}"/>
                </a:ext>
              </a:extLst>
            </p:cNvPr>
            <p:cNvSpPr/>
            <p:nvPr/>
          </p:nvSpPr>
          <p:spPr>
            <a:xfrm>
              <a:off x="9715500" y="3897099"/>
              <a:ext cx="424206" cy="4430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7912C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3272720" y="3803535"/>
            <a:ext cx="34756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chemeClr val="bg1"/>
                </a:solidFill>
              </a:rPr>
              <a:t>/</a:t>
            </a:r>
            <a:r>
              <a:rPr lang="en-US" sz="6600" i="1" dirty="0">
                <a:solidFill>
                  <a:srgbClr val="FF0000"/>
                </a:solidFill>
              </a:rPr>
              <a:t>ʌ</a:t>
            </a:r>
            <a:r>
              <a:rPr lang="en-US" sz="6600" i="1" dirty="0" smtClean="0">
                <a:solidFill>
                  <a:schemeClr val="bg1"/>
                </a:solidFill>
              </a:rPr>
              <a:t>/ sound</a:t>
            </a:r>
            <a:endParaRPr lang="x-none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ther.mp3" descr="mother.mp3">
            <a:hlinkClick r:id="" action="ppaction://media"/>
            <a:extLst>
              <a:ext uri="{FF2B5EF4-FFF2-40B4-BE49-F238E27FC236}">
                <a16:creationId xmlns="" xmlns:a16="http://schemas.microsoft.com/office/drawing/2014/main" id="{8054B133-341A-227C-A3EF-2851A7849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147" y="3962395"/>
            <a:ext cx="812800" cy="812800"/>
          </a:xfrm>
          <a:prstGeom prst="rect">
            <a:avLst/>
          </a:prstGeom>
        </p:spPr>
      </p:pic>
      <p:pic>
        <p:nvPicPr>
          <p:cNvPr id="8" name="brother.mp3" descr="brother.mp3">
            <a:hlinkClick r:id="" action="ppaction://media"/>
            <a:extLst>
              <a:ext uri="{FF2B5EF4-FFF2-40B4-BE49-F238E27FC236}">
                <a16:creationId xmlns="" xmlns:a16="http://schemas.microsoft.com/office/drawing/2014/main" id="{FB4534A0-8C83-349D-45CC-F24FFE8162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1525" y="4098689"/>
            <a:ext cx="812800" cy="812800"/>
          </a:xfrm>
          <a:prstGeom prst="rect">
            <a:avLst/>
          </a:prstGeom>
        </p:spPr>
      </p:pic>
      <p:pic>
        <p:nvPicPr>
          <p:cNvPr id="2" name="CD1-TRACK 37.mp3" descr="CD1-TRACK 37.mp3">
            <a:hlinkClick r:id="" action="ppaction://media"/>
            <a:extLst>
              <a:ext uri="{FF2B5EF4-FFF2-40B4-BE49-F238E27FC236}">
                <a16:creationId xmlns="" xmlns:a16="http://schemas.microsoft.com/office/drawing/2014/main" id="{D50B03F9-9512-82EB-3279-4639C88D35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1000" y="821709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592F11-6F5B-AE07-B39C-5E0F14EC1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23" y="338211"/>
            <a:ext cx="6299200" cy="1562100"/>
          </a:xfrm>
          <a:prstGeom prst="rect">
            <a:avLst/>
          </a:prstGeom>
        </p:spPr>
      </p:pic>
      <p:pic>
        <p:nvPicPr>
          <p:cNvPr id="4" name="Picture 3" descr="A picture containing toy, doll, vector graphics, clipart&#10;&#10;Description automatically generated">
            <a:extLst>
              <a:ext uri="{FF2B5EF4-FFF2-40B4-BE49-F238E27FC236}">
                <a16:creationId xmlns="" xmlns:a16="http://schemas.microsoft.com/office/drawing/2014/main" id="{04F6865A-308F-AF07-D58E-91CB7E59D27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077" y="1890705"/>
            <a:ext cx="3131511" cy="2868558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FF4AC8E3-0CE6-3B07-C4B7-0874B041AEA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549" y="1979707"/>
            <a:ext cx="3054325" cy="273344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878342" y="477519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mother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818874" y="476942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brother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273664" y="5289452"/>
            <a:ext cx="39376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3138163" y="5421526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x-none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386258" y="531020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8255249" y="5455652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x-none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9992" y="616633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</a:t>
            </a:r>
            <a:r>
              <a:rPr lang="en-US" i="1" dirty="0" smtClean="0"/>
              <a:t>word to </a:t>
            </a:r>
            <a:r>
              <a:rPr lang="en-US" i="1" dirty="0"/>
              <a:t>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="" xmlns:a16="http://schemas.microsoft.com/office/drawing/2014/main" id="{8548DCB3-388D-3B75-CCE7-245DF8295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29" y="354776"/>
            <a:ext cx="6841338" cy="2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.mp4" descr="chant.mp4">
            <a:hlinkClick r:id="" action="ppaction://media"/>
            <a:extLst>
              <a:ext uri="{FF2B5EF4-FFF2-40B4-BE49-F238E27FC236}">
                <a16:creationId xmlns="" xmlns:a16="http://schemas.microsoft.com/office/drawing/2014/main" id="{7519471D-4BC9-DA4E-C0DD-C824DF67E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6B04A3-FF2C-B22C-D1EF-30F01DD03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719" y="1416009"/>
            <a:ext cx="4070985" cy="4700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C6571E-5007-2BF6-AF4A-1843BEFBA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777" y="1083312"/>
            <a:ext cx="3980269" cy="4700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1177513" y="158247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1</a:t>
            </a:r>
            <a:r>
              <a:rPr lang="x-none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1104488" y="3982867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</a:t>
            </a:r>
            <a:r>
              <a:rPr lang="x-none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</a:t>
            </a:r>
            <a:r>
              <a:rPr lang="x-none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4</a:t>
            </a:r>
            <a:r>
              <a:rPr lang="x-none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658894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3600" dirty="0"/>
              <a:t>Does Alfie know Tom’s family?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36200" y="686446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48076" y="672670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Who can you see?</a:t>
            </a:r>
          </a:p>
        </p:txBody>
      </p:sp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1-TRACK 39.mp3" descr="CD1-TRACK 39.mp3">
            <a:hlinkClick r:id="" action="ppaction://media"/>
            <a:extLst>
              <a:ext uri="{FF2B5EF4-FFF2-40B4-BE49-F238E27FC236}">
                <a16:creationId xmlns="" xmlns:a16="http://schemas.microsoft.com/office/drawing/2014/main" id="{7F49DC46-6276-6261-3969-F0D5F292A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43057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6B04A3-FF2C-B22C-D1EF-30F01DD03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907" y="1836157"/>
            <a:ext cx="4070985" cy="4700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C6571E-5007-2BF6-AF4A-1843BEFBA4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251" y="1544769"/>
            <a:ext cx="3980269" cy="4700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1021898" y="193140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1</a:t>
            </a:r>
            <a:r>
              <a:rPr lang="x-none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909930" y="4246227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</a:t>
            </a:r>
            <a:r>
              <a:rPr lang="x-none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</a:t>
            </a:r>
            <a:r>
              <a:rPr lang="x-none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4</a:t>
            </a:r>
            <a:r>
              <a:rPr lang="x-none" dirty="0"/>
              <a:t>.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A1F1A7E-982B-10A5-13C6-42E68F24DE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274350"/>
            <a:ext cx="51181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71399" y="1176050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x-none" sz="3600" dirty="0"/>
              <a:t>Does Alfie know Tom’s family?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83275" y="1203602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Where are they?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95151" y="1189826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x-none" sz="3600" dirty="0"/>
              <a:t>Who can you see?</a:t>
            </a:r>
          </a:p>
        </p:txBody>
      </p:sp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6749</TotalTime>
  <Words>152</Words>
  <Application>Microsoft Office PowerPoint</Application>
  <PresentationFormat>Custom</PresentationFormat>
  <Paragraphs>66</Paragraphs>
  <Slides>16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150</cp:revision>
  <dcterms:created xsi:type="dcterms:W3CDTF">2020-12-08T03:17:05Z</dcterms:created>
  <dcterms:modified xsi:type="dcterms:W3CDTF">2022-10-07T08:52:29Z</dcterms:modified>
</cp:coreProperties>
</file>