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sldIdLst>
    <p:sldId id="300" r:id="rId3"/>
    <p:sldId id="292" r:id="rId4"/>
    <p:sldId id="360" r:id="rId5"/>
    <p:sldId id="334" r:id="rId6"/>
    <p:sldId id="306" r:id="rId7"/>
    <p:sldId id="355" r:id="rId8"/>
    <p:sldId id="356" r:id="rId9"/>
    <p:sldId id="357" r:id="rId10"/>
    <p:sldId id="337" r:id="rId11"/>
    <p:sldId id="358" r:id="rId12"/>
    <p:sldId id="384" r:id="rId13"/>
    <p:sldId id="379" r:id="rId14"/>
    <p:sldId id="366" r:id="rId15"/>
    <p:sldId id="373" r:id="rId16"/>
    <p:sldId id="372" r:id="rId17"/>
    <p:sldId id="338" r:id="rId18"/>
    <p:sldId id="359" r:id="rId19"/>
    <p:sldId id="383" r:id="rId20"/>
    <p:sldId id="3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1" autoAdjust="0"/>
    <p:restoredTop sz="83481" autoAdjust="0"/>
  </p:normalViewPr>
  <p:slideViewPr>
    <p:cSldViewPr snapToGrid="0">
      <p:cViewPr varScale="1">
        <p:scale>
          <a:sx n="61" d="100"/>
          <a:sy n="61" d="100"/>
        </p:scale>
        <p:origin x="-75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Vocabulary</a:t>
            </a:r>
            <a:r>
              <a:rPr lang="en-US" sz="1200" dirty="0" smtClean="0">
                <a:solidFill>
                  <a:srgbClr val="0070C0"/>
                </a:solidFill>
              </a:rPr>
              <a:t>: </a:t>
            </a:r>
            <a:r>
              <a:rPr lang="en-US" sz="1200" i="1" dirty="0" smtClean="0">
                <a:solidFill>
                  <a:srgbClr val="0070C0"/>
                </a:solidFill>
              </a:rPr>
              <a:t>Father, mother, brother, sister</a:t>
            </a:r>
            <a:endParaRPr lang="en-US" sz="1200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</a:rPr>
              <a:t>Structure</a:t>
            </a:r>
            <a:r>
              <a:rPr lang="en-US" sz="1200" dirty="0" smtClean="0">
                <a:solidFill>
                  <a:srgbClr val="0070C0"/>
                </a:solidFill>
              </a:rPr>
              <a:t>: </a:t>
            </a:r>
            <a:r>
              <a:rPr lang="en-US" sz="1200" i="1" dirty="0" smtClean="0">
                <a:solidFill>
                  <a:srgbClr val="0070C0"/>
                </a:solidFill>
              </a:rPr>
              <a:t>This is my father. / Hello, I’m </a:t>
            </a:r>
            <a:r>
              <a:rPr lang="en-US" sz="1200" i="1" dirty="0" err="1" smtClean="0">
                <a:solidFill>
                  <a:srgbClr val="0070C0"/>
                </a:solidFill>
              </a:rPr>
              <a:t>Alfie</a:t>
            </a:r>
            <a:r>
              <a:rPr lang="en-US" sz="1200" i="1" dirty="0" smtClean="0">
                <a:solidFill>
                  <a:srgbClr val="0070C0"/>
                </a:solidFill>
              </a:rPr>
              <a:t>. / 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</a:rPr>
              <a:t>Hello, </a:t>
            </a:r>
            <a:r>
              <a:rPr lang="en-US" sz="1200" i="1" dirty="0" err="1" smtClean="0">
                <a:solidFill>
                  <a:srgbClr val="0070C0"/>
                </a:solidFill>
              </a:rPr>
              <a:t>Alfie</a:t>
            </a:r>
            <a:endParaRPr lang="en-US" sz="1200" i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</a:rPr>
              <a:t>Aim: </a:t>
            </a:r>
            <a:r>
              <a:rPr lang="en-US" sz="1200" i="1" dirty="0" smtClean="0">
                <a:solidFill>
                  <a:srgbClr val="0070C0"/>
                </a:solidFill>
              </a:rPr>
              <a:t>Students will be able to introduce family members.</a:t>
            </a:r>
          </a:p>
          <a:p>
            <a:endParaRPr lang="en-US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square 1,2,3 to show answer. Let students practice in big groups then call some to stand up and practice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Anh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endParaRPr lang="en-GB" dirty="0"/>
          </a:p>
          <a:p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thác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</a:t>
            </a:r>
            <a:r>
              <a:rPr lang="en-GB" dirty="0" err="1"/>
              <a:t>cuối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mới</a:t>
            </a:r>
            <a:r>
              <a:rPr lang="en-GB" dirty="0"/>
              <a:t> </a:t>
            </a:r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phiên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</a:t>
            </a:r>
            <a:r>
              <a:rPr lang="en-GB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a-</a:t>
            </a:r>
            <a:r>
              <a:rPr lang="en-GB" dirty="0" err="1"/>
              <a:t>không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endParaRPr lang="en-GB" dirty="0"/>
          </a:p>
          <a:p>
            <a:r>
              <a:rPr lang="en-GB" dirty="0"/>
              <a:t>HS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bất</a:t>
            </a:r>
            <a:r>
              <a:rPr lang="en-GB" dirty="0"/>
              <a:t> </a:t>
            </a:r>
            <a:r>
              <a:rPr lang="en-GB" dirty="0" err="1"/>
              <a:t>kì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ấn</a:t>
            </a:r>
            <a:r>
              <a:rPr lang="en-GB" dirty="0"/>
              <a:t> enter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chạy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ứng</a:t>
            </a:r>
            <a:r>
              <a:rPr lang="en-GB" dirty="0"/>
              <a:t>, HS </a:t>
            </a:r>
            <a:r>
              <a:rPr lang="en-GB" dirty="0" err="1"/>
              <a:t>nói</a:t>
            </a:r>
            <a:r>
              <a:rPr lang="en-GB" dirty="0"/>
              <a:t> to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chứa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tương</a:t>
            </a:r>
            <a:r>
              <a:rPr lang="en-GB" dirty="0"/>
              <a:t> </a:t>
            </a:r>
            <a:r>
              <a:rPr lang="en-GB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Giơi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endParaRPr lang="en-GB" dirty="0"/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nội</a:t>
            </a:r>
            <a:r>
              <a:rPr lang="en-GB" dirty="0"/>
              <a:t> dung.</a:t>
            </a:r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err="1"/>
              <a:t>nói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chữ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Devide</a:t>
            </a:r>
            <a:r>
              <a:rPr lang="en-US" dirty="0"/>
              <a:t> </a:t>
            </a:r>
            <a:r>
              <a:rPr lang="en-US" dirty="0" err="1"/>
              <a:t>sts</a:t>
            </a:r>
            <a:r>
              <a:rPr lang="en-US" dirty="0"/>
              <a:t> into teams, explain the game and show the pictures one by one. Who knows the answer says " BINGO" will get the chance to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giới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HS </a:t>
            </a:r>
            <a:r>
              <a:rPr lang="en-GB" dirty="0" err="1"/>
              <a:t>điền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còn</a:t>
            </a:r>
            <a:r>
              <a:rPr lang="en-GB" dirty="0"/>
              <a:t> </a:t>
            </a:r>
            <a:r>
              <a:rPr lang="en-GB" dirty="0" err="1"/>
              <a:t>thiếu</a:t>
            </a:r>
            <a:endParaRPr lang="en-GB" dirty="0"/>
          </a:p>
          <a:p>
            <a:r>
              <a:rPr lang="en-US" dirty="0"/>
              <a:t>Step 1: open the pictures one by one and let student say what it is.</a:t>
            </a:r>
          </a:p>
          <a:p>
            <a:r>
              <a:rPr lang="en-US" dirty="0"/>
              <a:t>Step 2: Show the first answer </a:t>
            </a:r>
            <a:r>
              <a:rPr lang="en-US" dirty="0" err="1"/>
              <a:t>ans</a:t>
            </a:r>
            <a:r>
              <a:rPr lang="en-US" dirty="0"/>
              <a:t> an example. Then give </a:t>
            </a:r>
            <a:r>
              <a:rPr lang="en-US" dirty="0" err="1"/>
              <a:t>sts</a:t>
            </a:r>
            <a:r>
              <a:rPr lang="en-US" dirty="0"/>
              <a:t> sometimes to finish their answer</a:t>
            </a:r>
          </a:p>
          <a:p>
            <a:r>
              <a:rPr lang="en-US" dirty="0"/>
              <a:t>Step 3: ask for a volunteer, then let him/her say the answer. Ask the person to spell the word (if he/she can)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Câu</a:t>
            </a:r>
            <a:r>
              <a:rPr lang="en-GB" dirty="0"/>
              <a:t> 1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r>
              <a:rPr lang="en-GB" dirty="0"/>
              <a:t>. HS </a:t>
            </a:r>
            <a:r>
              <a:rPr lang="en-GB" dirty="0" err="1"/>
              <a:t>khoanh</a:t>
            </a:r>
            <a:r>
              <a:rPr lang="en-GB" dirty="0"/>
              <a:t> 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trước</a:t>
            </a:r>
            <a:r>
              <a:rPr lang="en-GB" dirty="0"/>
              <a:t> </a:t>
            </a:r>
            <a:r>
              <a:rPr lang="en-GB" dirty="0" err="1"/>
              <a:t>rồi</a:t>
            </a:r>
            <a:r>
              <a:rPr lang="en-GB" dirty="0"/>
              <a:t> </a:t>
            </a:r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chỗ</a:t>
            </a:r>
            <a:r>
              <a:rPr lang="en-GB" dirty="0"/>
              <a:t> </a:t>
            </a:r>
            <a:r>
              <a:rPr lang="en-GB" dirty="0" err="1"/>
              <a:t>trống</a:t>
            </a:r>
            <a:r>
              <a:rPr lang="en-GB" dirty="0"/>
              <a:t> </a:t>
            </a:r>
            <a:r>
              <a:rPr lang="en-GB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4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8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4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5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6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6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57479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2: 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3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44.png"/><Relationship Id="rId5" Type="http://schemas.microsoft.com/office/2007/relationships/media" Target="../media/media10.mp3"/><Relationship Id="rId10" Type="http://schemas.openxmlformats.org/officeDocument/2006/relationships/image" Target="../media/image14.png"/><Relationship Id="rId4" Type="http://schemas.openxmlformats.org/officeDocument/2006/relationships/audio" Target="../media/media9.mp3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0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9.svg"/><Relationship Id="rId18" Type="http://schemas.openxmlformats.org/officeDocument/2006/relationships/image" Target="../media/image22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audio" Target="../media/media4.mp3"/><Relationship Id="rId16" Type="http://schemas.openxmlformats.org/officeDocument/2006/relationships/image" Target="../media/image20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4.png"/><Relationship Id="rId5" Type="http://schemas.microsoft.com/office/2007/relationships/media" Target="../media/media6.mp3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5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microsoft.com/office/2007/relationships/media" Target="../media/media5.mp3"/><Relationship Id="rId21" Type="http://schemas.openxmlformats.org/officeDocument/2006/relationships/image" Target="../media/image30.png"/><Relationship Id="rId34" Type="http://schemas.openxmlformats.org/officeDocument/2006/relationships/image" Target="../media/image48.svg"/><Relationship Id="rId7" Type="http://schemas.microsoft.com/office/2007/relationships/media" Target="../media/media7.mp3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2" Type="http://schemas.openxmlformats.org/officeDocument/2006/relationships/audio" Target="../media/media4.mp3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34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3.png"/><Relationship Id="rId24" Type="http://schemas.openxmlformats.org/officeDocument/2006/relationships/image" Target="../media/image38.svg"/><Relationship Id="rId32" Type="http://schemas.openxmlformats.org/officeDocument/2006/relationships/image" Target="../media/image46.svg"/><Relationship Id="rId37" Type="http://schemas.openxmlformats.org/officeDocument/2006/relationships/image" Target="../media/image14.png"/><Relationship Id="rId5" Type="http://schemas.microsoft.com/office/2007/relationships/media" Target="../media/media6.mp3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image" Target="../media/image42.svg"/><Relationship Id="rId36" Type="http://schemas.openxmlformats.org/officeDocument/2006/relationships/image" Target="../media/image50.sv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Relationship Id="rId22" Type="http://schemas.openxmlformats.org/officeDocument/2006/relationships/image" Target="../media/image36.svg"/><Relationship Id="rId27" Type="http://schemas.openxmlformats.org/officeDocument/2006/relationships/image" Target="../media/image33.png"/><Relationship Id="rId30" Type="http://schemas.openxmlformats.org/officeDocument/2006/relationships/image" Target="../media/image44.svg"/><Relationship Id="rId35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F57217-1036-09AF-94A3-8EA907204A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3" y="1578063"/>
            <a:ext cx="12107917" cy="3365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73B9385-8773-9BA5-E66A-EA7F88F57CD9}"/>
              </a:ext>
            </a:extLst>
          </p:cNvPr>
          <p:cNvSpPr/>
          <p:nvPr/>
        </p:nvSpPr>
        <p:spPr>
          <a:xfrm>
            <a:off x="336331" y="1692166"/>
            <a:ext cx="3174124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EAC478F-4584-7D57-0169-98F1A56BBCDE}"/>
              </a:ext>
            </a:extLst>
          </p:cNvPr>
          <p:cNvSpPr/>
          <p:nvPr/>
        </p:nvSpPr>
        <p:spPr>
          <a:xfrm>
            <a:off x="5665076" y="2343808"/>
            <a:ext cx="2102069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30D9CA3-7F97-D6F4-C428-A6602BB02D42}"/>
              </a:ext>
            </a:extLst>
          </p:cNvPr>
          <p:cNvSpPr/>
          <p:nvPr/>
        </p:nvSpPr>
        <p:spPr>
          <a:xfrm>
            <a:off x="9091448" y="1923393"/>
            <a:ext cx="2669628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1CF6DEA-04FE-8537-C71C-E43245AA1F51}"/>
              </a:ext>
            </a:extLst>
          </p:cNvPr>
          <p:cNvSpPr/>
          <p:nvPr/>
        </p:nvSpPr>
        <p:spPr>
          <a:xfrm>
            <a:off x="319514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362C428-F108-6018-7940-338323A06367}"/>
              </a:ext>
            </a:extLst>
          </p:cNvPr>
          <p:cNvSpPr/>
          <p:nvPr/>
        </p:nvSpPr>
        <p:spPr>
          <a:xfrm>
            <a:off x="468761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7B8B2B9-B161-1D91-B538-9682A9F98ADA}"/>
              </a:ext>
            </a:extLst>
          </p:cNvPr>
          <p:cNvSpPr/>
          <p:nvPr/>
        </p:nvSpPr>
        <p:spPr>
          <a:xfrm>
            <a:off x="7882758" y="5165833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xmlns="" id="{42C71C92-A237-6479-3B54-FD885F1AD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E613BC9-DAFD-2F36-C596-750E9281993D}"/>
              </a:ext>
            </a:extLst>
          </p:cNvPr>
          <p:cNvSpPr/>
          <p:nvPr/>
        </p:nvSpPr>
        <p:spPr>
          <a:xfrm>
            <a:off x="1456524" y="23232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35B9B79-22E5-8C56-8652-6CBEE0EDBD24}"/>
              </a:ext>
            </a:extLst>
          </p:cNvPr>
          <p:cNvSpPr/>
          <p:nvPr/>
        </p:nvSpPr>
        <p:spPr>
          <a:xfrm>
            <a:off x="11051908" y="24107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04CF700-FA54-261E-24AD-ED21EA5D1084}"/>
              </a:ext>
            </a:extLst>
          </p:cNvPr>
          <p:cNvSpPr/>
          <p:nvPr/>
        </p:nvSpPr>
        <p:spPr>
          <a:xfrm>
            <a:off x="6384228" y="293890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xmlns="" id="{C4FAB982-D3C4-99C6-2404-20F442F63B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xmlns="" id="{F0264717-36DD-4482-CDB2-41029704D6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D1201BD-60DC-D659-198F-23C02C5F1B52}"/>
              </a:ext>
            </a:extLst>
          </p:cNvPr>
          <p:cNvSpPr/>
          <p:nvPr/>
        </p:nvSpPr>
        <p:spPr>
          <a:xfrm>
            <a:off x="3209655" y="769908"/>
            <a:ext cx="5928503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Giớ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thiệu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ai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đó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xmlns="" id="{FE1DB571-A319-C2EF-E102-BA818FD4068A}"/>
              </a:ext>
            </a:extLst>
          </p:cNvPr>
          <p:cNvSpPr/>
          <p:nvPr/>
        </p:nvSpPr>
        <p:spPr>
          <a:xfrm>
            <a:off x="4655163" y="2228191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This is my </a:t>
            </a:r>
            <a:r>
              <a:rPr lang="en-US" sz="3600" dirty="0">
                <a:solidFill>
                  <a:srgbClr val="00B0F0"/>
                </a:solidFill>
              </a:rPr>
              <a:t>…….</a:t>
            </a:r>
            <a:r>
              <a:rPr lang="en-US" sz="36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284C6A-5017-FC80-7B76-4DC66AEBD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46EB9F"/>
              </a:clrFrom>
              <a:clrTo>
                <a:srgbClr val="46EB9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3" t="2801"/>
          <a:stretch/>
        </p:blipFill>
        <p:spPr>
          <a:xfrm>
            <a:off x="586506" y="2596053"/>
            <a:ext cx="5953444" cy="37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Help Tom introducing his family members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2D17FB-D6D6-D5BC-F58D-339FA44F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9DC8CE"/>
              </a:clrFrom>
              <a:clrTo>
                <a:srgbClr val="9DC8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87" t="5721" r="9451" b="660"/>
          <a:stretch/>
        </p:blipFill>
        <p:spPr>
          <a:xfrm flipH="1">
            <a:off x="-81327" y="2623007"/>
            <a:ext cx="3955774" cy="3688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FDA146-870F-E399-0AB9-256CD3249AC7}"/>
              </a:ext>
            </a:extLst>
          </p:cNvPr>
          <p:cNvSpPr txBox="1"/>
          <p:nvPr/>
        </p:nvSpPr>
        <p:spPr>
          <a:xfrm>
            <a:off x="6570914" y="5942017"/>
            <a:ext cx="54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Look at the pictures and complete what Tom’s saying.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FE1DB571-A319-C2EF-E102-BA818FD4068A}"/>
              </a:ext>
            </a:extLst>
          </p:cNvPr>
          <p:cNvSpPr/>
          <p:nvPr/>
        </p:nvSpPr>
        <p:spPr>
          <a:xfrm>
            <a:off x="1896560" y="1876418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1FDBB6-C95D-879E-30C2-AAAD57C3EF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6FC03D-2F7D-CB90-3F4B-1CE52127E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C0AF0-FACE-73E6-F2C9-6C9B95EBC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0F8E65-7E81-4092-996B-62A9ABB69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A8A530F-F0DC-293B-B854-49D82DCF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8B3FFA-A9B3-2092-E8CC-4A8F8F5AC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63FCC76-D64B-740D-AD5A-D190B5D7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8E59173-D80D-2F39-7F9E-B577AF60F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6BD8A2-ABA6-81F5-7AAD-EE6EA72BFC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D26A167-3B85-E530-28D8-49A59BBC6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DAD580F-6202-1299-69C2-75296557F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CF404B4-ECC1-64D6-2ABD-2E5A6BE93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087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660CB4-5C8A-FF4A-27A4-27EAD364B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2316"/>
            <a:ext cx="12192000" cy="3654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E994A1-6F7F-8150-BE92-95D725EF0A6F}"/>
              </a:ext>
            </a:extLst>
          </p:cNvPr>
          <p:cNvSpPr txBox="1"/>
          <p:nvPr/>
        </p:nvSpPr>
        <p:spPr>
          <a:xfrm>
            <a:off x="7777655" y="1879297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4E6558-87B6-77BE-9467-061109DB6373}"/>
              </a:ext>
            </a:extLst>
          </p:cNvPr>
          <p:cNvSpPr txBox="1"/>
          <p:nvPr/>
        </p:nvSpPr>
        <p:spPr>
          <a:xfrm>
            <a:off x="840829" y="335527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746E28-8CA5-A26B-8B50-3E71BB981898}"/>
              </a:ext>
            </a:extLst>
          </p:cNvPr>
          <p:cNvSpPr txBox="1"/>
          <p:nvPr/>
        </p:nvSpPr>
        <p:spPr>
          <a:xfrm>
            <a:off x="7504387" y="351105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I’m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p.24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2405E5-CBD2-6792-8A30-E3D9B45B9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29" y="1450491"/>
            <a:ext cx="2571751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864B86-05AA-AB34-B520-239B57E0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907" y="1460016"/>
            <a:ext cx="25717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9A4A9A-9F61-CB12-F95F-67A708EF3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684" y="1469541"/>
            <a:ext cx="2581275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2F32F5-031F-702B-23DB-7BB6D4F5F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987" y="1440966"/>
            <a:ext cx="2457450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884BA7-26EF-24CB-2132-97A77FD653B5}"/>
              </a:ext>
            </a:extLst>
          </p:cNvPr>
          <p:cNvSpPr/>
          <p:nvPr/>
        </p:nvSpPr>
        <p:spPr>
          <a:xfrm>
            <a:off x="7377511" y="321734"/>
            <a:ext cx="2492545" cy="11192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WORKBOOK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page 18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" y="321734"/>
            <a:ext cx="5038725" cy="752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F70A7EF-99DA-28C7-1064-31CB8E6593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4" y="4054803"/>
            <a:ext cx="2560320" cy="5931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72C4679-D0E0-D1B4-969E-B3833C6D39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852" y="4066064"/>
            <a:ext cx="2560320" cy="581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035386-2793-5933-0608-05E4738E1C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920" y="4062982"/>
            <a:ext cx="2560320" cy="5849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CE79A1-4A1A-5CBA-7037-FB42C77737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28" y="4109327"/>
            <a:ext cx="2560320" cy="538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78DD2E-B5E3-9603-76DB-A6D3FF6FD2C8}"/>
              </a:ext>
            </a:extLst>
          </p:cNvPr>
          <p:cNvSpPr txBox="1"/>
          <p:nvPr/>
        </p:nvSpPr>
        <p:spPr>
          <a:xfrm>
            <a:off x="3667542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AD59BC-4D0E-9D44-DE28-9669F34E7355}"/>
              </a:ext>
            </a:extLst>
          </p:cNvPr>
          <p:cNvSpPr txBox="1"/>
          <p:nvPr/>
        </p:nvSpPr>
        <p:spPr>
          <a:xfrm>
            <a:off x="4087708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ED1CF26-A7EC-D67B-4577-E8F9EE69278C}"/>
              </a:ext>
            </a:extLst>
          </p:cNvPr>
          <p:cNvSpPr txBox="1"/>
          <p:nvPr/>
        </p:nvSpPr>
        <p:spPr>
          <a:xfrm>
            <a:off x="4507874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3F717AF-3C5A-886F-3BD8-F4830A57E640}"/>
              </a:ext>
            </a:extLst>
          </p:cNvPr>
          <p:cNvSpPr txBox="1"/>
          <p:nvPr/>
        </p:nvSpPr>
        <p:spPr>
          <a:xfrm>
            <a:off x="4928040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87AB3B6-95DD-89EB-270E-E098176E06FA}"/>
              </a:ext>
            </a:extLst>
          </p:cNvPr>
          <p:cNvSpPr txBox="1"/>
          <p:nvPr/>
        </p:nvSpPr>
        <p:spPr>
          <a:xfrm>
            <a:off x="5348205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63C1880-EF5B-935E-D58C-7DB1B760546E}"/>
              </a:ext>
            </a:extLst>
          </p:cNvPr>
          <p:cNvSpPr txBox="1"/>
          <p:nvPr/>
        </p:nvSpPr>
        <p:spPr>
          <a:xfrm>
            <a:off x="6770708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2A60084-C66C-3402-BE35-5B49FA2B4B77}"/>
              </a:ext>
            </a:extLst>
          </p:cNvPr>
          <p:cNvSpPr txBox="1"/>
          <p:nvPr/>
        </p:nvSpPr>
        <p:spPr>
          <a:xfrm>
            <a:off x="7190874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9D5925B-7A90-44A3-6777-75DB4E684F47}"/>
              </a:ext>
            </a:extLst>
          </p:cNvPr>
          <p:cNvSpPr txBox="1"/>
          <p:nvPr/>
        </p:nvSpPr>
        <p:spPr>
          <a:xfrm>
            <a:off x="7611040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46FFA75-E810-0DB4-4DD2-C8E4197B2DA5}"/>
              </a:ext>
            </a:extLst>
          </p:cNvPr>
          <p:cNvSpPr txBox="1"/>
          <p:nvPr/>
        </p:nvSpPr>
        <p:spPr>
          <a:xfrm>
            <a:off x="8031206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673D113-109E-9903-36CB-DF4CE2B279A4}"/>
              </a:ext>
            </a:extLst>
          </p:cNvPr>
          <p:cNvSpPr txBox="1"/>
          <p:nvPr/>
        </p:nvSpPr>
        <p:spPr>
          <a:xfrm>
            <a:off x="8451371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845AAE3-B99C-F228-10F4-2812928BF597}"/>
              </a:ext>
            </a:extLst>
          </p:cNvPr>
          <p:cNvSpPr txBox="1"/>
          <p:nvPr/>
        </p:nvSpPr>
        <p:spPr>
          <a:xfrm>
            <a:off x="971600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41C280F-71E9-91F7-4918-70D2B3868B50}"/>
              </a:ext>
            </a:extLst>
          </p:cNvPr>
          <p:cNvSpPr txBox="1"/>
          <p:nvPr/>
        </p:nvSpPr>
        <p:spPr>
          <a:xfrm>
            <a:off x="1009348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5E5A3E7-AEE9-C51D-23F0-03457CADFB9A}"/>
              </a:ext>
            </a:extLst>
          </p:cNvPr>
          <p:cNvSpPr txBox="1"/>
          <p:nvPr/>
        </p:nvSpPr>
        <p:spPr>
          <a:xfrm>
            <a:off x="1047097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27BA35B-498D-8762-9CB7-9F20499500DD}"/>
              </a:ext>
            </a:extLst>
          </p:cNvPr>
          <p:cNvSpPr txBox="1"/>
          <p:nvPr/>
        </p:nvSpPr>
        <p:spPr>
          <a:xfrm>
            <a:off x="1084845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9824B11-A572-6745-A491-E0D33CDE056D}"/>
              </a:ext>
            </a:extLst>
          </p:cNvPr>
          <p:cNvSpPr txBox="1"/>
          <p:nvPr/>
        </p:nvSpPr>
        <p:spPr>
          <a:xfrm>
            <a:off x="1122594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7266F86-629B-C079-150C-AE7C19DBDB2F}"/>
              </a:ext>
            </a:extLst>
          </p:cNvPr>
          <p:cNvSpPr txBox="1"/>
          <p:nvPr/>
        </p:nvSpPr>
        <p:spPr>
          <a:xfrm>
            <a:off x="11603426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149E7D-FEA6-2679-D929-EC432229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1" y="383035"/>
            <a:ext cx="51720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7E1C0E-9372-4B07-0517-EB1597ED3B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45" y="1121302"/>
            <a:ext cx="10430910" cy="50629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BDBE987A-F263-124F-0CFE-9347C652ECEF}"/>
              </a:ext>
            </a:extLst>
          </p:cNvPr>
          <p:cNvSpPr/>
          <p:nvPr/>
        </p:nvSpPr>
        <p:spPr>
          <a:xfrm>
            <a:off x="2107095" y="2826832"/>
            <a:ext cx="1212575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CD61485-C645-9F24-6FB3-A1F1CC8D4705}"/>
              </a:ext>
            </a:extLst>
          </p:cNvPr>
          <p:cNvSpPr/>
          <p:nvPr/>
        </p:nvSpPr>
        <p:spPr>
          <a:xfrm>
            <a:off x="3294823" y="2830995"/>
            <a:ext cx="894522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2092AAD5-23F9-8D2E-84EB-93424CB43E0C}"/>
              </a:ext>
            </a:extLst>
          </p:cNvPr>
          <p:cNvSpPr/>
          <p:nvPr/>
        </p:nvSpPr>
        <p:spPr>
          <a:xfrm>
            <a:off x="4189344" y="2826832"/>
            <a:ext cx="98397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9D20926-6967-3448-95F9-79E5601D64CB}"/>
              </a:ext>
            </a:extLst>
          </p:cNvPr>
          <p:cNvSpPr txBox="1"/>
          <p:nvPr/>
        </p:nvSpPr>
        <p:spPr>
          <a:xfrm>
            <a:off x="6096000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6A4DE12-A680-7F43-D1F3-09826A890711}"/>
              </a:ext>
            </a:extLst>
          </p:cNvPr>
          <p:cNvSpPr txBox="1"/>
          <p:nvPr/>
        </p:nvSpPr>
        <p:spPr>
          <a:xfrm>
            <a:off x="7721462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462B8AA-8B00-D72B-39BB-8CD3DC908CB2}"/>
              </a:ext>
            </a:extLst>
          </p:cNvPr>
          <p:cNvSpPr txBox="1"/>
          <p:nvPr/>
        </p:nvSpPr>
        <p:spPr>
          <a:xfrm>
            <a:off x="9346925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F6C0EC7-E83E-1219-D59C-A2E02FB70BAD}"/>
              </a:ext>
            </a:extLst>
          </p:cNvPr>
          <p:cNvSpPr/>
          <p:nvPr/>
        </p:nvSpPr>
        <p:spPr>
          <a:xfrm>
            <a:off x="2085562" y="4068277"/>
            <a:ext cx="960370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6165A1E-BC4C-DE7D-1A0B-13AF5E6991C8}"/>
              </a:ext>
            </a:extLst>
          </p:cNvPr>
          <p:cNvSpPr/>
          <p:nvPr/>
        </p:nvSpPr>
        <p:spPr>
          <a:xfrm>
            <a:off x="2912165" y="4072440"/>
            <a:ext cx="1255646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270AD2A7-3EB9-C872-562A-BA0BF2F3C281}"/>
              </a:ext>
            </a:extLst>
          </p:cNvPr>
          <p:cNvSpPr/>
          <p:nvPr/>
        </p:nvSpPr>
        <p:spPr>
          <a:xfrm>
            <a:off x="4167810" y="4068277"/>
            <a:ext cx="117820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35C5E5E-4562-3EDE-8105-0C7FA0F08D71}"/>
              </a:ext>
            </a:extLst>
          </p:cNvPr>
          <p:cNvSpPr txBox="1"/>
          <p:nvPr/>
        </p:nvSpPr>
        <p:spPr>
          <a:xfrm>
            <a:off x="6074466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94C3F95-131A-2A6C-CE4E-5BC14444BADA}"/>
              </a:ext>
            </a:extLst>
          </p:cNvPr>
          <p:cNvSpPr txBox="1"/>
          <p:nvPr/>
        </p:nvSpPr>
        <p:spPr>
          <a:xfrm>
            <a:off x="7699928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5DB1C1A-1525-41D9-B626-21CDAB52ABCD}"/>
              </a:ext>
            </a:extLst>
          </p:cNvPr>
          <p:cNvSpPr txBox="1"/>
          <p:nvPr/>
        </p:nvSpPr>
        <p:spPr>
          <a:xfrm>
            <a:off x="9325391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5522FC1-D49A-F6E0-7336-51A773601CD4}"/>
              </a:ext>
            </a:extLst>
          </p:cNvPr>
          <p:cNvSpPr/>
          <p:nvPr/>
        </p:nvSpPr>
        <p:spPr>
          <a:xfrm>
            <a:off x="2122003" y="5275075"/>
            <a:ext cx="117281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8C531AAA-2D64-EA4E-3B8D-1A11814BDE11}"/>
              </a:ext>
            </a:extLst>
          </p:cNvPr>
          <p:cNvSpPr/>
          <p:nvPr/>
        </p:nvSpPr>
        <p:spPr>
          <a:xfrm>
            <a:off x="3243883" y="5279238"/>
            <a:ext cx="85103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8FF7C11-F6B3-22C0-A91D-8FD12690A180}"/>
              </a:ext>
            </a:extLst>
          </p:cNvPr>
          <p:cNvSpPr/>
          <p:nvPr/>
        </p:nvSpPr>
        <p:spPr>
          <a:xfrm>
            <a:off x="4094922" y="5275075"/>
            <a:ext cx="128753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379E57D-1CBA-6D36-DEFA-944096BCA3F0}"/>
              </a:ext>
            </a:extLst>
          </p:cNvPr>
          <p:cNvSpPr txBox="1"/>
          <p:nvPr/>
        </p:nvSpPr>
        <p:spPr>
          <a:xfrm>
            <a:off x="6110908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9F36571-C2CA-0001-1F86-0CCC35CBA221}"/>
              </a:ext>
            </a:extLst>
          </p:cNvPr>
          <p:cNvSpPr txBox="1"/>
          <p:nvPr/>
        </p:nvSpPr>
        <p:spPr>
          <a:xfrm>
            <a:off x="7736370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85C4D67-16D7-646D-7DF7-DEC444FBB577}"/>
              </a:ext>
            </a:extLst>
          </p:cNvPr>
          <p:cNvSpPr txBox="1"/>
          <p:nvPr/>
        </p:nvSpPr>
        <p:spPr>
          <a:xfrm>
            <a:off x="9361833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40473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8C11533-1D18-23C0-6095-075E18175821}"/>
              </a:ext>
            </a:extLst>
          </p:cNvPr>
          <p:cNvSpPr/>
          <p:nvPr/>
        </p:nvSpPr>
        <p:spPr>
          <a:xfrm>
            <a:off x="850103" y="476565"/>
            <a:ext cx="10491794" cy="4075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Draw your family members on A4 paper and introduce them to your classmates.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5E5EED6-4FE5-9D19-07EA-D04F666F2B8A}"/>
              </a:ext>
            </a:extLst>
          </p:cNvPr>
          <p:cNvGrpSpPr/>
          <p:nvPr/>
        </p:nvGrpSpPr>
        <p:grpSpPr>
          <a:xfrm>
            <a:off x="0" y="1497018"/>
            <a:ext cx="2450577" cy="2430151"/>
            <a:chOff x="141402" y="3544479"/>
            <a:chExt cx="2450577" cy="2430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AE16A15-3A32-9317-09B5-07A03F33B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DA285AC-16D9-075A-F727-C9876B71D6E9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7A4010-5C15-5DBE-D025-8096C67CE573}"/>
              </a:ext>
            </a:extLst>
          </p:cNvPr>
          <p:cNvGrpSpPr/>
          <p:nvPr/>
        </p:nvGrpSpPr>
        <p:grpSpPr>
          <a:xfrm>
            <a:off x="3184946" y="1574494"/>
            <a:ext cx="2457450" cy="2314575"/>
            <a:chOff x="2978478" y="1028699"/>
            <a:chExt cx="2457450" cy="23145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DBD39A-29AC-E283-A543-9EF9A9496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F29CDB8-C6EC-606D-3752-D54B35C98ABF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9684C1F-62AF-1C6F-C59A-200F48E1BC3E}"/>
              </a:ext>
            </a:extLst>
          </p:cNvPr>
          <p:cNvGrpSpPr/>
          <p:nvPr/>
        </p:nvGrpSpPr>
        <p:grpSpPr>
          <a:xfrm>
            <a:off x="6376765" y="1563298"/>
            <a:ext cx="2438400" cy="2336965"/>
            <a:chOff x="6923496" y="1006309"/>
            <a:chExt cx="2438400" cy="23369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4B41455-6CAD-8862-F210-8FEDD6C3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4C84FEC-CD4C-27D1-F9F9-8609065B861C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84ECC1B-F729-6364-4606-E4D7CCD63DC5}"/>
              </a:ext>
            </a:extLst>
          </p:cNvPr>
          <p:cNvGrpSpPr/>
          <p:nvPr/>
        </p:nvGrpSpPr>
        <p:grpSpPr>
          <a:xfrm>
            <a:off x="9488909" y="1574494"/>
            <a:ext cx="2476500" cy="2378796"/>
            <a:chOff x="9715500" y="3897099"/>
            <a:chExt cx="2476500" cy="23787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8CF5332-EEA9-B21C-00F9-1DF1AEB80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47FE7A4-6BE0-F9F8-B7BE-349591C853D2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1B95897D-B0EF-D99F-C438-0FAD31D707D6}"/>
              </a:ext>
            </a:extLst>
          </p:cNvPr>
          <p:cNvSpPr/>
          <p:nvPr/>
        </p:nvSpPr>
        <p:spPr>
          <a:xfrm>
            <a:off x="359560" y="4365335"/>
            <a:ext cx="3037489" cy="735724"/>
          </a:xfrm>
          <a:prstGeom prst="wedgeRoundRectCallout">
            <a:avLst>
              <a:gd name="adj1" fmla="val -46540"/>
              <a:gd name="adj2" fmla="val 14781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46D1BEDB-0F16-948D-6469-9625E80DD467}"/>
              </a:ext>
            </a:extLst>
          </p:cNvPr>
          <p:cNvSpPr/>
          <p:nvPr/>
        </p:nvSpPr>
        <p:spPr>
          <a:xfrm>
            <a:off x="8394370" y="4472585"/>
            <a:ext cx="3037489" cy="735724"/>
          </a:xfrm>
          <a:prstGeom prst="wedgeRoundRectCallout">
            <a:avLst>
              <a:gd name="adj1" fmla="val -47521"/>
              <a:gd name="adj2" fmla="val 1194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I’m </a:t>
            </a:r>
            <a:r>
              <a:rPr lang="en-US" sz="3200" dirty="0">
                <a:solidFill>
                  <a:srgbClr val="00B0F0"/>
                </a:solidFill>
              </a:rPr>
              <a:t>……</a:t>
            </a:r>
            <a:r>
              <a:rPr lang="en-US" sz="3200" dirty="0"/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F2656387-89F0-AC2E-375F-E38FB2DD0503}"/>
              </a:ext>
            </a:extLst>
          </p:cNvPr>
          <p:cNvSpPr/>
          <p:nvPr/>
        </p:nvSpPr>
        <p:spPr>
          <a:xfrm>
            <a:off x="4280317" y="4365335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</a:t>
            </a:r>
            <a:r>
              <a:rPr lang="en-US" sz="3200" dirty="0">
                <a:solidFill>
                  <a:srgbClr val="00B0F0"/>
                </a:solidFill>
              </a:rPr>
              <a:t>….</a:t>
            </a:r>
            <a:r>
              <a:rPr lang="en-US" sz="3200" dirty="0"/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DEE2390-46EB-F0E0-E6F2-9A5B2217D2CE}"/>
              </a:ext>
            </a:extLst>
          </p:cNvPr>
          <p:cNvSpPr/>
          <p:nvPr/>
        </p:nvSpPr>
        <p:spPr>
          <a:xfrm>
            <a:off x="1634622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CA34DF7-25C0-CFAA-B62F-8D393627B65D}"/>
              </a:ext>
            </a:extLst>
          </p:cNvPr>
          <p:cNvSpPr/>
          <p:nvPr/>
        </p:nvSpPr>
        <p:spPr>
          <a:xfrm>
            <a:off x="10070015" y="53213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208766D-A5EA-FB7B-FAE4-D06B39CC47A4}"/>
              </a:ext>
            </a:extLst>
          </p:cNvPr>
          <p:cNvSpPr/>
          <p:nvPr/>
        </p:nvSpPr>
        <p:spPr>
          <a:xfrm>
            <a:off x="5555379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2662" y="76200"/>
            <a:ext cx="467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spc="50" dirty="0" smtClean="0">
                <a:ln w="11430"/>
                <a:solidFill>
                  <a:srgbClr val="0070C0"/>
                </a:solidFill>
              </a:rPr>
              <a:t>Monday</a:t>
            </a:r>
            <a:r>
              <a:rPr lang="en-US" sz="2800" spc="50" dirty="0">
                <a:ln w="11430"/>
                <a:solidFill>
                  <a:srgbClr val="0070C0"/>
                </a:solidFill>
              </a:rPr>
              <a:t>, </a:t>
            </a:r>
            <a:r>
              <a:rPr lang="en-US" sz="2800" spc="50" dirty="0" smtClean="0">
                <a:ln w="11430"/>
                <a:solidFill>
                  <a:srgbClr val="0070C0"/>
                </a:solidFill>
              </a:rPr>
              <a:t>October </a:t>
            </a:r>
            <a:r>
              <a:rPr lang="en-US" sz="2800" spc="50" dirty="0">
                <a:ln w="11430"/>
                <a:solidFill>
                  <a:srgbClr val="0070C0"/>
                </a:solidFill>
              </a:rPr>
              <a:t>1</a:t>
            </a:r>
            <a:r>
              <a:rPr lang="en-US" sz="2800" spc="50" dirty="0" smtClean="0">
                <a:ln w="11430"/>
                <a:solidFill>
                  <a:srgbClr val="0070C0"/>
                </a:solidFill>
              </a:rPr>
              <a:t>0</a:t>
            </a:r>
            <a:r>
              <a:rPr lang="en-US" sz="2800" spc="50" baseline="30000" dirty="0" smtClean="0">
                <a:ln w="11430"/>
                <a:solidFill>
                  <a:srgbClr val="0070C0"/>
                </a:solidFill>
              </a:rPr>
              <a:t>th</a:t>
            </a:r>
            <a:r>
              <a:rPr lang="en-US" sz="2800" spc="50" dirty="0" smtClean="0">
                <a:ln w="11430"/>
                <a:solidFill>
                  <a:srgbClr val="0070C0"/>
                </a:solidFill>
              </a:rPr>
              <a:t> </a:t>
            </a:r>
            <a:r>
              <a:rPr lang="en-US" sz="2800" spc="50" dirty="0">
                <a:ln w="11430"/>
                <a:solidFill>
                  <a:srgbClr val="0070C0"/>
                </a:solidFill>
              </a:rPr>
              <a:t>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9701" y="609603"/>
            <a:ext cx="38202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Unit 1: </a:t>
            </a:r>
            <a:r>
              <a:rPr 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Family</a:t>
            </a:r>
            <a:endParaRPr lang="en-US" sz="28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Lesson 1.1 </a:t>
            </a:r>
            <a:r>
              <a:rPr lang="en-US" sz="28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(page </a:t>
            </a:r>
            <a:r>
              <a:rPr 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24) </a:t>
            </a:r>
            <a:endParaRPr lang="en-US" sz="28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7070" y="1905003"/>
            <a:ext cx="5337743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A: This is my father.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B: Hello, I’m </a:t>
            </a:r>
            <a:r>
              <a:rPr lang="en-US" sz="2800" dirty="0" err="1" smtClean="0">
                <a:solidFill>
                  <a:prstClr val="black"/>
                </a:solidFill>
              </a:rPr>
              <a:t>Alfie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: Hello, </a:t>
            </a:r>
            <a:r>
              <a:rPr lang="en-US" sz="2800" dirty="0" err="1" smtClean="0">
                <a:solidFill>
                  <a:prstClr val="black"/>
                </a:solidFill>
              </a:rPr>
              <a:t>Alfie</a:t>
            </a:r>
            <a:r>
              <a:rPr lang="en-US" sz="2800" dirty="0" smtClean="0">
                <a:solidFill>
                  <a:prstClr val="black"/>
                </a:solidFill>
              </a:rPr>
              <a:t>. Nice to meet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3251" y="3737786"/>
            <a:ext cx="342433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This is… </a:t>
            </a:r>
            <a:r>
              <a:rPr lang="en-US" sz="2800" dirty="0" err="1" smtClean="0">
                <a:solidFill>
                  <a:prstClr val="black"/>
                </a:solidFill>
              </a:rPr>
              <a:t>Đây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là</a:t>
            </a:r>
            <a:r>
              <a:rPr lang="en-US" sz="2800" dirty="0" smtClean="0">
                <a:solidFill>
                  <a:prstClr val="black"/>
                </a:solidFill>
              </a:rPr>
              <a:t> …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father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</a:rPr>
              <a:t>bố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mother: </a:t>
            </a:r>
            <a:r>
              <a:rPr lang="en-US" sz="2800" dirty="0" err="1" smtClean="0">
                <a:solidFill>
                  <a:prstClr val="black"/>
                </a:solidFill>
              </a:rPr>
              <a:t>mẹ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rother: </a:t>
            </a:r>
            <a:r>
              <a:rPr lang="en-US" sz="2800" dirty="0" err="1" smtClean="0">
                <a:solidFill>
                  <a:prstClr val="black"/>
                </a:solidFill>
              </a:rPr>
              <a:t>anh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em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trai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sister: </a:t>
            </a:r>
            <a:r>
              <a:rPr lang="en-US" sz="2800" dirty="0" err="1" smtClean="0">
                <a:solidFill>
                  <a:prstClr val="black"/>
                </a:solidFill>
              </a:rPr>
              <a:t>chị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em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gái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val="3141564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66E6AF-9C60-0649-FF88-FB381C4E07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99103"/>
            <a:ext cx="4067175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47CBC4-48E8-1224-CC0C-566950D22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7125" y="2552955"/>
            <a:ext cx="4714875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68DFE1-A73F-6226-F69D-3FFC3E48CEB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07045"/>
            <a:ext cx="4781550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F631B2-6991-AC31-3416-E86AA4ED3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325" y="1414376"/>
            <a:ext cx="5400675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A105E5-306B-6D56-F09D-EE6D29EF2FE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4620"/>
            <a:ext cx="3533775" cy="110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B62362-82AC-5C58-3DC4-814C0C2DF3C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9550" y="3962374"/>
            <a:ext cx="4362450" cy="10668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listen and match.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BA0787-CBB0-89F5-70D8-70B965B17FF8}"/>
              </a:ext>
            </a:extLst>
          </p:cNvPr>
          <p:cNvSpPr/>
          <p:nvPr/>
        </p:nvSpPr>
        <p:spPr>
          <a:xfrm>
            <a:off x="4781549" y="1823292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E40F28C-9736-3835-6819-B3F5F6BDAB25}"/>
              </a:ext>
            </a:extLst>
          </p:cNvPr>
          <p:cNvSpPr/>
          <p:nvPr/>
        </p:nvSpPr>
        <p:spPr>
          <a:xfrm>
            <a:off x="4781549" y="3094961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C4BCF51-5D86-7AD3-4D48-077C03630B11}"/>
              </a:ext>
            </a:extLst>
          </p:cNvPr>
          <p:cNvSpPr/>
          <p:nvPr/>
        </p:nvSpPr>
        <p:spPr>
          <a:xfrm>
            <a:off x="4781549" y="4436619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2D49A8E-0E3C-AD58-B2F5-888E68DBC5D0}"/>
              </a:ext>
            </a:extLst>
          </p:cNvPr>
          <p:cNvSpPr/>
          <p:nvPr/>
        </p:nvSpPr>
        <p:spPr>
          <a:xfrm>
            <a:off x="6328534" y="1823292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3059A3B-F2EE-DECC-AC74-6D4E0B37ADD8}"/>
              </a:ext>
            </a:extLst>
          </p:cNvPr>
          <p:cNvSpPr/>
          <p:nvPr/>
        </p:nvSpPr>
        <p:spPr>
          <a:xfrm>
            <a:off x="6328534" y="3094961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2D5BA2C-F37C-A2E2-0694-341FF00B7C57}"/>
              </a:ext>
            </a:extLst>
          </p:cNvPr>
          <p:cNvSpPr/>
          <p:nvPr/>
        </p:nvSpPr>
        <p:spPr>
          <a:xfrm>
            <a:off x="6328534" y="4436619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xmlns="" id="{8A266294-E789-6559-0A67-E071EEFBB4C7}"/>
              </a:ext>
            </a:extLst>
          </p:cNvPr>
          <p:cNvSpPr/>
          <p:nvPr/>
        </p:nvSpPr>
        <p:spPr>
          <a:xfrm>
            <a:off x="841099" y="5515454"/>
            <a:ext cx="1922393" cy="707358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C331AA20-BB09-2B45-8793-1D87D87518D6}"/>
              </a:ext>
            </a:extLst>
          </p:cNvPr>
          <p:cNvSpPr/>
          <p:nvPr/>
        </p:nvSpPr>
        <p:spPr>
          <a:xfrm>
            <a:off x="3399183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xmlns="" id="{F91ACB3D-0120-F5F8-FEF8-E83DC047F8ED}"/>
              </a:ext>
            </a:extLst>
          </p:cNvPr>
          <p:cNvSpPr/>
          <p:nvPr/>
        </p:nvSpPr>
        <p:spPr>
          <a:xfrm>
            <a:off x="4780308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xmlns="" id="{D0EDA521-DA19-8E24-9B6A-0D98E7CD9397}"/>
              </a:ext>
            </a:extLst>
          </p:cNvPr>
          <p:cNvSpPr/>
          <p:nvPr/>
        </p:nvSpPr>
        <p:spPr>
          <a:xfrm>
            <a:off x="6157291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" name="1">
            <a:hlinkClick r:id="" action="ppaction://media"/>
            <a:extLst>
              <a:ext uri="{FF2B5EF4-FFF2-40B4-BE49-F238E27FC236}">
                <a16:creationId xmlns:a16="http://schemas.microsoft.com/office/drawing/2014/main" xmlns="" id="{FB40688B-921F-995E-DF9B-F0918812D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xmlns="" id="{89AA1A51-5CD6-AC4E-106B-136E489342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2" name="3">
            <a:hlinkClick r:id="" action="ppaction://media"/>
            <a:extLst>
              <a:ext uri="{FF2B5EF4-FFF2-40B4-BE49-F238E27FC236}">
                <a16:creationId xmlns:a16="http://schemas.microsoft.com/office/drawing/2014/main" xmlns="" id="{ADFC66EB-2375-5792-2581-9DA8449E1B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462AFCD-99C0-CE4B-A480-6BF01F8037A3}"/>
              </a:ext>
            </a:extLst>
          </p:cNvPr>
          <p:cNvCxnSpPr>
            <a:stCxn id="18" idx="3"/>
            <a:endCxn id="23" idx="1"/>
          </p:cNvCxnSpPr>
          <p:nvPr/>
        </p:nvCxnSpPr>
        <p:spPr>
          <a:xfrm>
            <a:off x="5267738" y="2066801"/>
            <a:ext cx="1060796" cy="2613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5467F1D3-06DE-E210-784D-EFF23A71838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38439" y="2066801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0DC78277-BC16-21CF-CE2F-9436FF7D5892}"/>
              </a:ext>
            </a:extLst>
          </p:cNvPr>
          <p:cNvCxnSpPr>
            <a:cxnSpLocks/>
          </p:cNvCxnSpPr>
          <p:nvPr/>
        </p:nvCxnSpPr>
        <p:spPr>
          <a:xfrm flipV="1">
            <a:off x="5230104" y="3495220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CC06080-5DC1-B796-DA81-BAAC316C74F7}"/>
              </a:ext>
            </a:extLst>
          </p:cNvPr>
          <p:cNvSpPr txBox="1"/>
          <p:nvPr/>
        </p:nvSpPr>
        <p:spPr>
          <a:xfrm>
            <a:off x="7671462" y="577001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squares 1,2,3 to show answers.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F7033F6-5772-402F-8829-1117D673B68B}"/>
              </a:ext>
            </a:extLst>
          </p:cNvPr>
          <p:cNvSpPr txBox="1"/>
          <p:nvPr/>
        </p:nvSpPr>
        <p:spPr>
          <a:xfrm>
            <a:off x="1122086" y="5713920"/>
            <a:ext cx="155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Click here to listen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12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1" animBg="1"/>
      <p:bldP spid="25" grpId="1" animBg="1"/>
      <p:bldP spid="28" grpId="1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</a:t>
            </a:r>
            <a:r>
              <a:rPr lang="en-US" sz="6600" i="1" dirty="0" smtClean="0"/>
              <a:t>words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3" name="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4" name="bro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5" name="sist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5"/>
            <a:ext cx="487363" cy="4873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4071FA0-766B-A808-04AE-069BAC2974AD}"/>
              </a:ext>
            </a:extLst>
          </p:cNvPr>
          <p:cNvGrpSpPr/>
          <p:nvPr/>
        </p:nvGrpSpPr>
        <p:grpSpPr>
          <a:xfrm flipH="1">
            <a:off x="-415635" y="-1379297"/>
            <a:ext cx="12859316" cy="10370128"/>
            <a:chOff x="-4439911" y="1469505"/>
            <a:chExt cx="12254281" cy="9030964"/>
          </a:xfrm>
        </p:grpSpPr>
        <p:pic>
          <p:nvPicPr>
            <p:cNvPr id="24" name="Graphic 23" descr="Bus">
              <a:extLst>
                <a:ext uri="{FF2B5EF4-FFF2-40B4-BE49-F238E27FC236}">
                  <a16:creationId xmlns:a16="http://schemas.microsoft.com/office/drawing/2014/main" xmlns="" id="{BCC7F950-8738-8127-8BB6-176BFD2E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-4439911" y="1469505"/>
              <a:ext cx="12254281" cy="9030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8FE7D4E-4FE6-88B9-B442-58D8AD4874A9}"/>
                </a:ext>
              </a:extLst>
            </p:cNvPr>
            <p:cNvSpPr txBox="1"/>
            <p:nvPr/>
          </p:nvSpPr>
          <p:spPr>
            <a:xfrm>
              <a:off x="2748613" y="5884806"/>
              <a:ext cx="68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5A40072-CF01-09B8-E266-801EF31F0858}"/>
                </a:ext>
              </a:extLst>
            </p:cNvPr>
            <p:cNvSpPr txBox="1"/>
            <p:nvPr/>
          </p:nvSpPr>
          <p:spPr>
            <a:xfrm>
              <a:off x="2215253" y="6130406"/>
              <a:ext cx="821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7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C975EB3-2E18-5D64-B5C8-20F24E47EFCC}"/>
                </a:ext>
              </a:extLst>
            </p:cNvPr>
            <p:cNvSpPr txBox="1"/>
            <p:nvPr/>
          </p:nvSpPr>
          <p:spPr>
            <a:xfrm>
              <a:off x="5752346" y="6429668"/>
              <a:ext cx="821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4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84367E7-05D2-97B9-B19A-3D2E9C62DFAA}"/>
                </a:ext>
              </a:extLst>
            </p:cNvPr>
            <p:cNvSpPr txBox="1"/>
            <p:nvPr/>
          </p:nvSpPr>
          <p:spPr>
            <a:xfrm>
              <a:off x="1788044" y="6796803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A1B8E7D-D200-60A0-4BD8-74F7BD9FC85C}"/>
                </a:ext>
              </a:extLst>
            </p:cNvPr>
            <p:cNvSpPr txBox="1"/>
            <p:nvPr/>
          </p:nvSpPr>
          <p:spPr>
            <a:xfrm>
              <a:off x="-731743" y="6429667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F81CC4C-2076-9E7D-0F9B-F3F0465ECCC4}"/>
                </a:ext>
              </a:extLst>
            </p:cNvPr>
            <p:cNvSpPr txBox="1"/>
            <p:nvPr/>
          </p:nvSpPr>
          <p:spPr>
            <a:xfrm>
              <a:off x="-2578027" y="5622574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1BB6D66-CBFB-D33D-890F-9A89C6C185E9}"/>
                </a:ext>
              </a:extLst>
            </p:cNvPr>
            <p:cNvSpPr txBox="1"/>
            <p:nvPr/>
          </p:nvSpPr>
          <p:spPr>
            <a:xfrm>
              <a:off x="-622936" y="5552503"/>
              <a:ext cx="82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3E607CE-52C6-412D-FF23-CBF3645FBA34}"/>
                </a:ext>
              </a:extLst>
            </p:cNvPr>
            <p:cNvSpPr txBox="1"/>
            <p:nvPr/>
          </p:nvSpPr>
          <p:spPr>
            <a:xfrm>
              <a:off x="408076" y="6568166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45" y="1463214"/>
            <a:ext cx="249448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26" y="1463214"/>
            <a:ext cx="251515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70503" y="3763583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8812" y="3844216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190" y="1463214"/>
            <a:ext cx="24564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400" y="1463214"/>
            <a:ext cx="2420022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42846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0381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5A04B-36BB-C51C-C5DA-2CCEF5719D3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974" y="2651198"/>
            <a:ext cx="2472105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F37A2C-4AA2-C145-2A15-897919F7860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78" y="2651198"/>
            <a:ext cx="2492593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17EB40-2665-F54B-CE33-5388802DD3BD}"/>
              </a:ext>
            </a:extLst>
          </p:cNvPr>
          <p:cNvSpPr txBox="1"/>
          <p:nvPr/>
        </p:nvSpPr>
        <p:spPr>
          <a:xfrm>
            <a:off x="1536491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2EA2E5-80D3-4FC8-B9E3-C1601F9996AA}"/>
              </a:ext>
            </a:extLst>
          </p:cNvPr>
          <p:cNvSpPr txBox="1"/>
          <p:nvPr/>
        </p:nvSpPr>
        <p:spPr>
          <a:xfrm>
            <a:off x="4183117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334038-5B47-05DE-55F6-4423835062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882" y="2651198"/>
            <a:ext cx="2434412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FAE895-3C7A-F69C-83A1-239AB7DA47E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098" y="2651198"/>
            <a:ext cx="2398311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9DCCFD-F7DF-17DA-1D77-CED79D2CD1DC}"/>
              </a:ext>
            </a:extLst>
          </p:cNvPr>
          <p:cNvSpPr txBox="1"/>
          <p:nvPr/>
        </p:nvSpPr>
        <p:spPr>
          <a:xfrm>
            <a:off x="6829743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BEF5E1-446D-4AD0-CA5E-CA1635E2A2F2}"/>
              </a:ext>
            </a:extLst>
          </p:cNvPr>
          <p:cNvSpPr txBox="1"/>
          <p:nvPr/>
        </p:nvSpPr>
        <p:spPr>
          <a:xfrm>
            <a:off x="9476369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3" name="Graphic 12" descr="Owl">
            <a:extLst>
              <a:ext uri="{FF2B5EF4-FFF2-40B4-BE49-F238E27FC236}">
                <a16:creationId xmlns:a16="http://schemas.microsoft.com/office/drawing/2014/main" xmlns="" id="{E5A4E1B8-DB4C-84C3-24B5-5407C010F66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83180" y="1251123"/>
            <a:ext cx="795796" cy="795796"/>
          </a:xfrm>
          <a:prstGeom prst="rect">
            <a:avLst/>
          </a:prstGeom>
        </p:spPr>
      </p:pic>
      <p:pic>
        <p:nvPicPr>
          <p:cNvPr id="15" name="Graphic 14" descr="Elephant">
            <a:extLst>
              <a:ext uri="{FF2B5EF4-FFF2-40B4-BE49-F238E27FC236}">
                <a16:creationId xmlns:a16="http://schemas.microsoft.com/office/drawing/2014/main" xmlns="" id="{C6750B0E-28AA-0821-3248-B002F544B17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383427" y="1251123"/>
            <a:ext cx="795796" cy="795796"/>
          </a:xfrm>
          <a:prstGeom prst="rect">
            <a:avLst/>
          </a:prstGeom>
        </p:spPr>
      </p:pic>
      <p:pic>
        <p:nvPicPr>
          <p:cNvPr id="17" name="Graphic 16" descr="Panda">
            <a:extLst>
              <a:ext uri="{FF2B5EF4-FFF2-40B4-BE49-F238E27FC236}">
                <a16:creationId xmlns:a16="http://schemas.microsoft.com/office/drawing/2014/main" xmlns="" id="{2BA735B7-49A9-DF52-DB93-F87CF383FC1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83674" y="1251123"/>
            <a:ext cx="795796" cy="795796"/>
          </a:xfrm>
          <a:prstGeom prst="rect">
            <a:avLst/>
          </a:prstGeom>
        </p:spPr>
      </p:pic>
      <p:pic>
        <p:nvPicPr>
          <p:cNvPr id="19" name="Graphic 18" descr="Crab">
            <a:extLst>
              <a:ext uri="{FF2B5EF4-FFF2-40B4-BE49-F238E27FC236}">
                <a16:creationId xmlns:a16="http://schemas.microsoft.com/office/drawing/2014/main" xmlns="" id="{F8C441A2-C90D-CAC4-C970-ABB4439975D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583921" y="1251123"/>
            <a:ext cx="795796" cy="795796"/>
          </a:xfrm>
          <a:prstGeom prst="rect">
            <a:avLst/>
          </a:prstGeom>
        </p:spPr>
      </p:pic>
      <p:pic>
        <p:nvPicPr>
          <p:cNvPr id="21" name="Graphic 20" descr="Unicorn">
            <a:extLst>
              <a:ext uri="{FF2B5EF4-FFF2-40B4-BE49-F238E27FC236}">
                <a16:creationId xmlns:a16="http://schemas.microsoft.com/office/drawing/2014/main" xmlns="" id="{7E275F46-83C0-4611-88E6-6F13642CF522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684168" y="1251123"/>
            <a:ext cx="795796" cy="795796"/>
          </a:xfrm>
          <a:prstGeom prst="rect">
            <a:avLst/>
          </a:prstGeom>
        </p:spPr>
      </p:pic>
      <p:pic>
        <p:nvPicPr>
          <p:cNvPr id="23" name="Graphic 22" descr="Turtle">
            <a:extLst>
              <a:ext uri="{FF2B5EF4-FFF2-40B4-BE49-F238E27FC236}">
                <a16:creationId xmlns:a16="http://schemas.microsoft.com/office/drawing/2014/main" xmlns="" id="{6543300C-579B-A83E-294F-65311EED13DE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784415" y="1251123"/>
            <a:ext cx="795796" cy="795796"/>
          </a:xfrm>
          <a:prstGeom prst="rect">
            <a:avLst/>
          </a:prstGeom>
        </p:spPr>
      </p:pic>
      <p:pic>
        <p:nvPicPr>
          <p:cNvPr id="25" name="Graphic 24" descr="Cat">
            <a:extLst>
              <a:ext uri="{FF2B5EF4-FFF2-40B4-BE49-F238E27FC236}">
                <a16:creationId xmlns:a16="http://schemas.microsoft.com/office/drawing/2014/main" xmlns="" id="{D5C19ECF-2C12-2784-1BB7-A3B7903DDEDE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884662" y="1251123"/>
            <a:ext cx="795796" cy="795796"/>
          </a:xfrm>
          <a:prstGeom prst="rect">
            <a:avLst/>
          </a:prstGeom>
        </p:spPr>
      </p:pic>
      <p:pic>
        <p:nvPicPr>
          <p:cNvPr id="27" name="Graphic 26" descr="Dog">
            <a:extLst>
              <a:ext uri="{FF2B5EF4-FFF2-40B4-BE49-F238E27FC236}">
                <a16:creationId xmlns:a16="http://schemas.microsoft.com/office/drawing/2014/main" xmlns="" id="{D87FA2B6-3EC3-7554-73A1-AF89E892BDB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984909" y="1251123"/>
            <a:ext cx="795796" cy="795796"/>
          </a:xfrm>
          <a:prstGeom prst="rect">
            <a:avLst/>
          </a:prstGeom>
        </p:spPr>
      </p:pic>
      <p:pic>
        <p:nvPicPr>
          <p:cNvPr id="29" name="Graphic 28" descr="Sheep">
            <a:extLst>
              <a:ext uri="{FF2B5EF4-FFF2-40B4-BE49-F238E27FC236}">
                <a16:creationId xmlns:a16="http://schemas.microsoft.com/office/drawing/2014/main" xmlns="" id="{64C1FB49-C797-E717-BD06-FFC1934E275D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9085156" y="1251123"/>
            <a:ext cx="795796" cy="795796"/>
          </a:xfrm>
          <a:prstGeom prst="rect">
            <a:avLst/>
          </a:prstGeom>
        </p:spPr>
      </p:pic>
      <p:pic>
        <p:nvPicPr>
          <p:cNvPr id="31" name="Graphic 30" descr="Rabbit">
            <a:extLst>
              <a:ext uri="{FF2B5EF4-FFF2-40B4-BE49-F238E27FC236}">
                <a16:creationId xmlns:a16="http://schemas.microsoft.com/office/drawing/2014/main" xmlns="" id="{8CDB412A-12C0-096C-09E9-142DDBB2D125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10185403" y="1251123"/>
            <a:ext cx="795796" cy="795796"/>
          </a:xfrm>
          <a:prstGeom prst="rect">
            <a:avLst/>
          </a:prstGeom>
        </p:spPr>
      </p:pic>
      <p:pic>
        <p:nvPicPr>
          <p:cNvPr id="33" name="Graphic 32" descr="Peacock">
            <a:extLst>
              <a:ext uri="{FF2B5EF4-FFF2-40B4-BE49-F238E27FC236}">
                <a16:creationId xmlns:a16="http://schemas.microsoft.com/office/drawing/2014/main" xmlns="" id="{FF9F55C2-0C9A-543C-AD51-06AD1783879E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11285645" y="1251123"/>
            <a:ext cx="795796" cy="79579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4830A07-97EE-B94C-DCE1-18186151C97D}"/>
              </a:ext>
            </a:extLst>
          </p:cNvPr>
          <p:cNvSpPr/>
          <p:nvPr/>
        </p:nvSpPr>
        <p:spPr>
          <a:xfrm>
            <a:off x="49962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95147D8-0DC4-6DF6-3E87-A2C7FE756388}"/>
              </a:ext>
            </a:extLst>
          </p:cNvPr>
          <p:cNvSpPr/>
          <p:nvPr/>
        </p:nvSpPr>
        <p:spPr>
          <a:xfrm>
            <a:off x="159488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40EBB3D-7FBE-D915-E26B-43C1006CA832}"/>
              </a:ext>
            </a:extLst>
          </p:cNvPr>
          <p:cNvSpPr/>
          <p:nvPr/>
        </p:nvSpPr>
        <p:spPr>
          <a:xfrm>
            <a:off x="269015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0DBFAEC-3535-2837-323D-8C2A5D47C81E}"/>
              </a:ext>
            </a:extLst>
          </p:cNvPr>
          <p:cNvSpPr/>
          <p:nvPr/>
        </p:nvSpPr>
        <p:spPr>
          <a:xfrm>
            <a:off x="378541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1DE3D18-4159-ACE5-D84E-7EDA9FCD90F0}"/>
              </a:ext>
            </a:extLst>
          </p:cNvPr>
          <p:cNvSpPr/>
          <p:nvPr/>
        </p:nvSpPr>
        <p:spPr>
          <a:xfrm>
            <a:off x="488068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EEDC39A3-0D77-ABD1-74A3-B17DE9F179A9}"/>
              </a:ext>
            </a:extLst>
          </p:cNvPr>
          <p:cNvSpPr/>
          <p:nvPr/>
        </p:nvSpPr>
        <p:spPr>
          <a:xfrm>
            <a:off x="597594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0AB4AF24-DD1B-792B-398C-1DD415A60712}"/>
              </a:ext>
            </a:extLst>
          </p:cNvPr>
          <p:cNvSpPr/>
          <p:nvPr/>
        </p:nvSpPr>
        <p:spPr>
          <a:xfrm>
            <a:off x="707121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D854E8B0-20D7-6E00-04A2-70D906D6E818}"/>
              </a:ext>
            </a:extLst>
          </p:cNvPr>
          <p:cNvSpPr/>
          <p:nvPr/>
        </p:nvSpPr>
        <p:spPr>
          <a:xfrm>
            <a:off x="816647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DEAD4A2-EF99-F39F-3333-1A9412392F05}"/>
              </a:ext>
            </a:extLst>
          </p:cNvPr>
          <p:cNvSpPr/>
          <p:nvPr/>
        </p:nvSpPr>
        <p:spPr>
          <a:xfrm>
            <a:off x="926174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</a:rPr>
              <a:t>i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7064CD95-EA4E-F506-27E4-1B2C92ECE3F0}"/>
              </a:ext>
            </a:extLst>
          </p:cNvPr>
          <p:cNvSpPr/>
          <p:nvPr/>
        </p:nvSpPr>
        <p:spPr>
          <a:xfrm>
            <a:off x="1035700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91E1FA1A-D923-0B29-4A57-57E7CB720A38}"/>
              </a:ext>
            </a:extLst>
          </p:cNvPr>
          <p:cNvSpPr/>
          <p:nvPr/>
        </p:nvSpPr>
        <p:spPr>
          <a:xfrm>
            <a:off x="11452267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k</a:t>
            </a:r>
          </a:p>
        </p:txBody>
      </p:sp>
      <p:pic>
        <p:nvPicPr>
          <p:cNvPr id="45" name="father">
            <a:hlinkClick r:id="" action="ppaction://media"/>
            <a:extLst>
              <a:ext uri="{FF2B5EF4-FFF2-40B4-BE49-F238E27FC236}">
                <a16:creationId xmlns:a16="http://schemas.microsoft.com/office/drawing/2014/main" xmlns="" id="{D6B61AD5-19C5-D3B8-1C7D-0AAAC061D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6" name="mother">
            <a:hlinkClick r:id="" action="ppaction://media"/>
            <a:extLst>
              <a:ext uri="{FF2B5EF4-FFF2-40B4-BE49-F238E27FC236}">
                <a16:creationId xmlns:a16="http://schemas.microsoft.com/office/drawing/2014/main" xmlns="" id="{D56F5879-2A25-EE19-353E-487557AAC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7" name="brother">
            <a:hlinkClick r:id="" action="ppaction://media"/>
            <a:extLst>
              <a:ext uri="{FF2B5EF4-FFF2-40B4-BE49-F238E27FC236}">
                <a16:creationId xmlns:a16="http://schemas.microsoft.com/office/drawing/2014/main" xmlns="" id="{18CFE742-5F54-0484-0543-40D9FABA57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8" name="sister">
            <a:hlinkClick r:id="" action="ppaction://media"/>
            <a:extLst>
              <a:ext uri="{FF2B5EF4-FFF2-40B4-BE49-F238E27FC236}">
                <a16:creationId xmlns:a16="http://schemas.microsoft.com/office/drawing/2014/main" xmlns="" id="{BA1CC5C6-22DE-0172-D8A4-242FFF56B8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9" name="brother">
            <a:hlinkClick r:id="" action="ppaction://media"/>
            <a:extLst>
              <a:ext uri="{FF2B5EF4-FFF2-40B4-BE49-F238E27FC236}">
                <a16:creationId xmlns:a16="http://schemas.microsoft.com/office/drawing/2014/main" xmlns="" id="{D137B478-96F7-E324-09DB-B67A6581DE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0" name="brother">
            <a:hlinkClick r:id="" action="ppaction://media"/>
            <a:extLst>
              <a:ext uri="{FF2B5EF4-FFF2-40B4-BE49-F238E27FC236}">
                <a16:creationId xmlns:a16="http://schemas.microsoft.com/office/drawing/2014/main" xmlns="" id="{FD3FBE8E-E807-C07E-4FD6-01463171AE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1" name="brother">
            <a:hlinkClick r:id="" action="ppaction://media"/>
            <a:extLst>
              <a:ext uri="{FF2B5EF4-FFF2-40B4-BE49-F238E27FC236}">
                <a16:creationId xmlns:a16="http://schemas.microsoft.com/office/drawing/2014/main" xmlns="" id="{14BC5147-261E-A439-0F1C-7167406A64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2" name="father">
            <a:hlinkClick r:id="" action="ppaction://media"/>
            <a:extLst>
              <a:ext uri="{FF2B5EF4-FFF2-40B4-BE49-F238E27FC236}">
                <a16:creationId xmlns:a16="http://schemas.microsoft.com/office/drawing/2014/main" xmlns="" id="{EF8D4DF5-8465-263F-629E-52CF1ABFD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3" name="father">
            <a:hlinkClick r:id="" action="ppaction://media"/>
            <a:extLst>
              <a:ext uri="{FF2B5EF4-FFF2-40B4-BE49-F238E27FC236}">
                <a16:creationId xmlns:a16="http://schemas.microsoft.com/office/drawing/2014/main" xmlns="" id="{4A3F0F13-D732-803E-E1AA-09EE3E734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4" name="mother">
            <a:hlinkClick r:id="" action="ppaction://media"/>
            <a:extLst>
              <a:ext uri="{FF2B5EF4-FFF2-40B4-BE49-F238E27FC236}">
                <a16:creationId xmlns:a16="http://schemas.microsoft.com/office/drawing/2014/main" xmlns="" id="{518F038F-D877-7291-D4DC-683CA1D216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5" name="sister">
            <a:hlinkClick r:id="" action="ppaction://media"/>
            <a:extLst>
              <a:ext uri="{FF2B5EF4-FFF2-40B4-BE49-F238E27FC236}">
                <a16:creationId xmlns:a16="http://schemas.microsoft.com/office/drawing/2014/main" xmlns="" id="{24851981-9532-1F51-D049-627B4AD01C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547E787-3E1E-4E06-49F8-9E1CBC0678D6}"/>
              </a:ext>
            </a:extLst>
          </p:cNvPr>
          <p:cNvSpPr txBox="1"/>
          <p:nvPr/>
        </p:nvSpPr>
        <p:spPr>
          <a:xfrm>
            <a:off x="8166476" y="5995447"/>
            <a:ext cx="40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animals to play audios.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9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4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4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9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4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9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84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89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89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84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pictures and say the right number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D8C8E86-B8D6-8D4F-E260-D84DF1AEAB60}"/>
              </a:ext>
            </a:extLst>
          </p:cNvPr>
          <p:cNvGrpSpPr/>
          <p:nvPr/>
        </p:nvGrpSpPr>
        <p:grpSpPr>
          <a:xfrm>
            <a:off x="141402" y="3544479"/>
            <a:ext cx="2450577" cy="2430151"/>
            <a:chOff x="141402" y="3544479"/>
            <a:chExt cx="2450577" cy="24301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CEC6349-C836-432D-50A4-DB4D9423D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1F94A65-C98F-ED45-93C5-B5659463E88E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24A0E62-465B-DEDD-3AB9-808B8F089490}"/>
              </a:ext>
            </a:extLst>
          </p:cNvPr>
          <p:cNvGrpSpPr/>
          <p:nvPr/>
        </p:nvGrpSpPr>
        <p:grpSpPr>
          <a:xfrm>
            <a:off x="2978478" y="1028699"/>
            <a:ext cx="2457450" cy="2314575"/>
            <a:chOff x="2978478" y="1028699"/>
            <a:chExt cx="2457450" cy="2314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9A66AC4-5E70-6A75-7CD2-2EA1ED635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2FD0745-E0E4-9CC9-A690-2274287BDF03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B0899E7-B1D0-313C-F41B-5C42DF4A761E}"/>
              </a:ext>
            </a:extLst>
          </p:cNvPr>
          <p:cNvGrpSpPr/>
          <p:nvPr/>
        </p:nvGrpSpPr>
        <p:grpSpPr>
          <a:xfrm>
            <a:off x="6923496" y="1006309"/>
            <a:ext cx="2438400" cy="2336965"/>
            <a:chOff x="6923496" y="1006309"/>
            <a:chExt cx="2438400" cy="23369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A2E2CF-9F91-81DF-662D-85EB5D7F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2A5BFC9-014B-88A3-0268-FCE85B822895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40BE99-A076-FBDB-6C6F-0632EF779525}"/>
              </a:ext>
            </a:extLst>
          </p:cNvPr>
          <p:cNvGrpSpPr/>
          <p:nvPr/>
        </p:nvGrpSpPr>
        <p:grpSpPr>
          <a:xfrm>
            <a:off x="9485721" y="3621955"/>
            <a:ext cx="2476500" cy="2378796"/>
            <a:chOff x="9715500" y="3897099"/>
            <a:chExt cx="2476500" cy="23787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F5AA06A-0BAA-2383-7FA0-7E04DCB7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FEE8FF9-A562-1210-0831-CE1D6B4ABF16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B0E4AD6-BC61-9A7C-C60C-1A111337C1C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DE0E561-5356-E2B5-2706-D9B72A9CC4EC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2CAB500-42CA-F3E1-C496-3C19BB9CA7F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D0613B6-1BD5-16AD-1795-C4B2E6C781E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79F9636-32EC-D2BC-7241-A786924327E1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45E899F-80D0-F3D8-E4ED-9F7341B8EB2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613066E-DDBD-CD2A-334D-62106E5214F3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5CD4190-52DD-A1CC-3252-763FD829C99F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244D680-2CF9-0255-ACCC-66450158CF1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F757AC2-D8DF-9F67-FD9D-412AD5F1F82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DE2A9C2-C309-D4D9-E4F3-6829595F00A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48F8BA2-AED2-B745-5EAD-FD7DD57BAAE6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2F7A0255-E65F-1321-F757-411529B97F37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B508CA2-76C9-16E8-BDF0-612449DD65B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D8243DC-7E64-5844-58B9-98FFBE8FEAF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STOP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9939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 smtClean="0"/>
              <a:t>Structures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604</Words>
  <Application>Microsoft Office PowerPoint</Application>
  <PresentationFormat>Custom</PresentationFormat>
  <Paragraphs>169</Paragraphs>
  <Slides>19</Slides>
  <Notes>9</Notes>
  <HiddenSlides>0</HiddenSlides>
  <MMClips>21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235</cp:revision>
  <dcterms:created xsi:type="dcterms:W3CDTF">2020-12-08T03:17:05Z</dcterms:created>
  <dcterms:modified xsi:type="dcterms:W3CDTF">2022-09-13T14:24:38Z</dcterms:modified>
</cp:coreProperties>
</file>