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8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009644"/>
    <a:srgbClr val="5B9BD5"/>
    <a:srgbClr val="66DC69"/>
    <a:srgbClr val="C0EE82"/>
    <a:srgbClr val="16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56" d="100"/>
          <a:sy n="56" d="100"/>
        </p:scale>
        <p:origin x="2752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97C67-6D9C-4B1A-B7D9-BF231FC075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7B238-9CC2-46DF-B70E-AC0EE25C394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gm:t>
    </dgm:pt>
    <dgm:pt modelId="{05C1B826-3779-4E08-BE63-CA80C86850BB}" type="par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A95506-5FB9-49B1-8ED2-30FFF8966DC7}" type="sib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F2AB3FF-C7C6-4D68-9A6C-496BCB1D8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46EE9-8F9B-4EA1-BB8A-EF5F783B34F9}" type="par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908EAE-769D-4FA4-96F2-606C1BFE5492}" type="sib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2E9E6C9-9DAB-4B3D-B79D-C83FB02996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FB188-9C89-4FFB-846A-E01B8C6480A4}" type="par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A0E0E12-A68C-4133-8DF7-EFC46CCA0D7A}" type="sib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D74C4A-094B-47AC-9219-ACF4803CF2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44840-0A74-4F66-BD35-4253B2E9FA40}" type="par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20C2A7-B1BA-4516-B45A-32D783BF7F6E}" type="sib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0E7CB8-4212-4FA9-A0A5-FAA2EBF56F5E}" type="pres">
      <dgm:prSet presAssocID="{56C97C67-6D9C-4B1A-B7D9-BF231FC07536}" presName="Name0" presStyleCnt="0">
        <dgm:presLayoutVars>
          <dgm:chMax val="7"/>
          <dgm:chPref val="7"/>
          <dgm:dir/>
        </dgm:presLayoutVars>
      </dgm:prSet>
      <dgm:spPr/>
    </dgm:pt>
    <dgm:pt modelId="{6F6C4208-0C76-4C3D-BAA4-AA30335C8819}" type="pres">
      <dgm:prSet presAssocID="{56C97C67-6D9C-4B1A-B7D9-BF231FC07536}" presName="Name1" presStyleCnt="0"/>
      <dgm:spPr/>
    </dgm:pt>
    <dgm:pt modelId="{F2F7B997-0913-491B-B68A-AD7A8D54C24F}" type="pres">
      <dgm:prSet presAssocID="{56C97C67-6D9C-4B1A-B7D9-BF231FC07536}" presName="cycle" presStyleCnt="0"/>
      <dgm:spPr/>
    </dgm:pt>
    <dgm:pt modelId="{168A3F2F-2AD9-461F-8EB4-9FD210C210A6}" type="pres">
      <dgm:prSet presAssocID="{56C97C67-6D9C-4B1A-B7D9-BF231FC07536}" presName="srcNode" presStyleLbl="node1" presStyleIdx="0" presStyleCnt="4"/>
      <dgm:spPr/>
    </dgm:pt>
    <dgm:pt modelId="{D3ACD7BF-D43D-48FA-ADBA-0E107AFC0158}" type="pres">
      <dgm:prSet presAssocID="{56C97C67-6D9C-4B1A-B7D9-BF231FC07536}" presName="conn" presStyleLbl="parChTrans1D2" presStyleIdx="0" presStyleCnt="1"/>
      <dgm:spPr/>
    </dgm:pt>
    <dgm:pt modelId="{873FDC93-E0A4-4EF4-B718-4E2370F08D74}" type="pres">
      <dgm:prSet presAssocID="{56C97C67-6D9C-4B1A-B7D9-BF231FC07536}" presName="extraNode" presStyleLbl="node1" presStyleIdx="0" presStyleCnt="4"/>
      <dgm:spPr/>
    </dgm:pt>
    <dgm:pt modelId="{8CA2DD88-D3F9-4AE4-BFE6-C96D5FFF46FC}" type="pres">
      <dgm:prSet presAssocID="{56C97C67-6D9C-4B1A-B7D9-BF231FC07536}" presName="dstNode" presStyleLbl="node1" presStyleIdx="0" presStyleCnt="4"/>
      <dgm:spPr/>
    </dgm:pt>
    <dgm:pt modelId="{A598070D-CEB2-47F0-A756-71CEE4BB20FC}" type="pres">
      <dgm:prSet presAssocID="{D9B7B238-9CC2-46DF-B70E-AC0EE25C394B}" presName="text_1" presStyleLbl="node1" presStyleIdx="0" presStyleCnt="4">
        <dgm:presLayoutVars>
          <dgm:bulletEnabled val="1"/>
        </dgm:presLayoutVars>
      </dgm:prSet>
      <dgm:spPr/>
    </dgm:pt>
    <dgm:pt modelId="{DC3F9F33-42D1-4ED9-8BEC-44DB2FE8167C}" type="pres">
      <dgm:prSet presAssocID="{D9B7B238-9CC2-46DF-B70E-AC0EE25C394B}" presName="accent_1" presStyleCnt="0"/>
      <dgm:spPr/>
    </dgm:pt>
    <dgm:pt modelId="{8162822C-904D-4D38-8B5E-02F1C3D26E6E}" type="pres">
      <dgm:prSet presAssocID="{D9B7B238-9CC2-46DF-B70E-AC0EE25C394B}" presName="accentRepeatNode" presStyleLbl="solidFgAcc1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99DA1B1-352C-40B2-9F16-A392D8F5A21F}" type="pres">
      <dgm:prSet presAssocID="{1F2AB3FF-C7C6-4D68-9A6C-496BCB1D877D}" presName="text_2" presStyleLbl="node1" presStyleIdx="1" presStyleCnt="4">
        <dgm:presLayoutVars>
          <dgm:bulletEnabled val="1"/>
        </dgm:presLayoutVars>
      </dgm:prSet>
      <dgm:spPr/>
    </dgm:pt>
    <dgm:pt modelId="{C3540AA6-8BD9-45A8-9B34-D4172FF25BB1}" type="pres">
      <dgm:prSet presAssocID="{1F2AB3FF-C7C6-4D68-9A6C-496BCB1D877D}" presName="accent_2" presStyleCnt="0"/>
      <dgm:spPr/>
    </dgm:pt>
    <dgm:pt modelId="{B8702EC3-3D42-4788-81AB-6FF376C2979F}" type="pres">
      <dgm:prSet presAssocID="{1F2AB3FF-C7C6-4D68-9A6C-496BCB1D877D}" presName="accentRepeatNode" presStyleLbl="solidFgAcc1" presStyleIdx="1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04A997-534B-4AB5-9373-B466D7D7EC97}" type="pres">
      <dgm:prSet presAssocID="{C2E9E6C9-9DAB-4B3D-B79D-C83FB02996A2}" presName="text_3" presStyleLbl="node1" presStyleIdx="2" presStyleCnt="4">
        <dgm:presLayoutVars>
          <dgm:bulletEnabled val="1"/>
        </dgm:presLayoutVars>
      </dgm:prSet>
      <dgm:spPr/>
    </dgm:pt>
    <dgm:pt modelId="{580FE0DB-DEC7-459B-8EB7-80AB0412773A}" type="pres">
      <dgm:prSet presAssocID="{C2E9E6C9-9DAB-4B3D-B79D-C83FB02996A2}" presName="accent_3" presStyleCnt="0"/>
      <dgm:spPr/>
    </dgm:pt>
    <dgm:pt modelId="{DBC4B42C-F192-49F8-B811-F46E70396523}" type="pres">
      <dgm:prSet presAssocID="{C2E9E6C9-9DAB-4B3D-B79D-C83FB02996A2}" presName="accentRepeatNode" presStyleLbl="solidFgAcc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E7156FA-2D0A-4DBE-A17A-2724EB075112}" type="pres">
      <dgm:prSet presAssocID="{B3D74C4A-094B-47AC-9219-ACF4803CF216}" presName="text_4" presStyleLbl="node1" presStyleIdx="3" presStyleCnt="4">
        <dgm:presLayoutVars>
          <dgm:bulletEnabled val="1"/>
        </dgm:presLayoutVars>
      </dgm:prSet>
      <dgm:spPr/>
    </dgm:pt>
    <dgm:pt modelId="{AFC15FB6-A6E4-46C2-8F08-ABF665C8F8B8}" type="pres">
      <dgm:prSet presAssocID="{B3D74C4A-094B-47AC-9219-ACF4803CF216}" presName="accent_4" presStyleCnt="0"/>
      <dgm:spPr/>
    </dgm:pt>
    <dgm:pt modelId="{79A5EA47-12F6-4A64-BE68-79401A411977}" type="pres">
      <dgm:prSet presAssocID="{B3D74C4A-094B-47AC-9219-ACF4803CF216}" presName="accentRepeatNode" presStyleLbl="solidFgAcc1" presStyleIdx="3" presStyleCnt="4"/>
      <dgm:spPr/>
    </dgm:pt>
  </dgm:ptLst>
  <dgm:cxnLst>
    <dgm:cxn modelId="{CD5A6E09-2113-4AF7-851E-4BB53787681E}" type="presOf" srcId="{F8A95506-5FB9-49B1-8ED2-30FFF8966DC7}" destId="{D3ACD7BF-D43D-48FA-ADBA-0E107AFC0158}" srcOrd="0" destOrd="0" presId="urn:microsoft.com/office/officeart/2008/layout/VerticalCurvedList"/>
    <dgm:cxn modelId="{FC11C411-9FE3-4AA1-B73A-A83F330FAC97}" srcId="{56C97C67-6D9C-4B1A-B7D9-BF231FC07536}" destId="{D9B7B238-9CC2-46DF-B70E-AC0EE25C394B}" srcOrd="0" destOrd="0" parTransId="{05C1B826-3779-4E08-BE63-CA80C86850BB}" sibTransId="{F8A95506-5FB9-49B1-8ED2-30FFF8966DC7}"/>
    <dgm:cxn modelId="{21F8E411-EC34-4309-ADD1-58DD163895AA}" srcId="{56C97C67-6D9C-4B1A-B7D9-BF231FC07536}" destId="{1F2AB3FF-C7C6-4D68-9A6C-496BCB1D877D}" srcOrd="1" destOrd="0" parTransId="{22546EE9-8F9B-4EA1-BB8A-EF5F783B34F9}" sibTransId="{FC908EAE-769D-4FA4-96F2-606C1BFE5492}"/>
    <dgm:cxn modelId="{E17AFB80-741A-4091-9FCD-262F43A7739C}" srcId="{56C97C67-6D9C-4B1A-B7D9-BF231FC07536}" destId="{B3D74C4A-094B-47AC-9219-ACF4803CF216}" srcOrd="3" destOrd="0" parTransId="{13644840-0A74-4F66-BD35-4253B2E9FA40}" sibTransId="{1C20C2A7-B1BA-4516-B45A-32D783BF7F6E}"/>
    <dgm:cxn modelId="{2F24C681-4DBD-4490-A1E6-D30A745ECD20}" srcId="{56C97C67-6D9C-4B1A-B7D9-BF231FC07536}" destId="{C2E9E6C9-9DAB-4B3D-B79D-C83FB02996A2}" srcOrd="2" destOrd="0" parTransId="{CE5FB188-9C89-4FFB-846A-E01B8C6480A4}" sibTransId="{DA0E0E12-A68C-4133-8DF7-EFC46CCA0D7A}"/>
    <dgm:cxn modelId="{609E5792-05F3-4215-A9D9-532CA6FE3E0C}" type="presOf" srcId="{D9B7B238-9CC2-46DF-B70E-AC0EE25C394B}" destId="{A598070D-CEB2-47F0-A756-71CEE4BB20FC}" srcOrd="0" destOrd="0" presId="urn:microsoft.com/office/officeart/2008/layout/VerticalCurvedList"/>
    <dgm:cxn modelId="{8DA48694-9DB0-48ED-BDA1-C8D7B92B55C3}" type="presOf" srcId="{B3D74C4A-094B-47AC-9219-ACF4803CF216}" destId="{9E7156FA-2D0A-4DBE-A17A-2724EB075112}" srcOrd="0" destOrd="0" presId="urn:microsoft.com/office/officeart/2008/layout/VerticalCurvedList"/>
    <dgm:cxn modelId="{88A72CA3-B180-4FAE-9348-28E5300DF30A}" type="presOf" srcId="{1F2AB3FF-C7C6-4D68-9A6C-496BCB1D877D}" destId="{999DA1B1-352C-40B2-9F16-A392D8F5A21F}" srcOrd="0" destOrd="0" presId="urn:microsoft.com/office/officeart/2008/layout/VerticalCurvedList"/>
    <dgm:cxn modelId="{743520A8-813D-40B0-9D8A-4188E86AF0AA}" type="presOf" srcId="{56C97C67-6D9C-4B1A-B7D9-BF231FC07536}" destId="{630E7CB8-4212-4FA9-A0A5-FAA2EBF56F5E}" srcOrd="0" destOrd="0" presId="urn:microsoft.com/office/officeart/2008/layout/VerticalCurvedList"/>
    <dgm:cxn modelId="{9FAE49E7-BC55-468B-A83C-CE40E41E8BF9}" type="presOf" srcId="{C2E9E6C9-9DAB-4B3D-B79D-C83FB02996A2}" destId="{D404A997-534B-4AB5-9373-B466D7D7EC97}" srcOrd="0" destOrd="0" presId="urn:microsoft.com/office/officeart/2008/layout/VerticalCurvedList"/>
    <dgm:cxn modelId="{EEAC3F13-75A0-4B3A-A066-4A21733EA947}" type="presParOf" srcId="{630E7CB8-4212-4FA9-A0A5-FAA2EBF56F5E}" destId="{6F6C4208-0C76-4C3D-BAA4-AA30335C8819}" srcOrd="0" destOrd="0" presId="urn:microsoft.com/office/officeart/2008/layout/VerticalCurvedList"/>
    <dgm:cxn modelId="{F2041BC8-B0ED-4186-9C47-EEE33A579EC7}" type="presParOf" srcId="{6F6C4208-0C76-4C3D-BAA4-AA30335C8819}" destId="{F2F7B997-0913-491B-B68A-AD7A8D54C24F}" srcOrd="0" destOrd="0" presId="urn:microsoft.com/office/officeart/2008/layout/VerticalCurvedList"/>
    <dgm:cxn modelId="{CC5141F7-633A-4ECE-82CB-9DF4D65F7569}" type="presParOf" srcId="{F2F7B997-0913-491B-B68A-AD7A8D54C24F}" destId="{168A3F2F-2AD9-461F-8EB4-9FD210C210A6}" srcOrd="0" destOrd="0" presId="urn:microsoft.com/office/officeart/2008/layout/VerticalCurvedList"/>
    <dgm:cxn modelId="{F06FC969-34E0-42A5-8675-31430986F089}" type="presParOf" srcId="{F2F7B997-0913-491B-B68A-AD7A8D54C24F}" destId="{D3ACD7BF-D43D-48FA-ADBA-0E107AFC0158}" srcOrd="1" destOrd="0" presId="urn:microsoft.com/office/officeart/2008/layout/VerticalCurvedList"/>
    <dgm:cxn modelId="{8955D23A-E5EA-433B-A41E-C84A820EA5F9}" type="presParOf" srcId="{F2F7B997-0913-491B-B68A-AD7A8D54C24F}" destId="{873FDC93-E0A4-4EF4-B718-4E2370F08D74}" srcOrd="2" destOrd="0" presId="urn:microsoft.com/office/officeart/2008/layout/VerticalCurvedList"/>
    <dgm:cxn modelId="{9DA970FA-D85C-4B58-BD13-586BC3FBAC0B}" type="presParOf" srcId="{F2F7B997-0913-491B-B68A-AD7A8D54C24F}" destId="{8CA2DD88-D3F9-4AE4-BFE6-C96D5FFF46FC}" srcOrd="3" destOrd="0" presId="urn:microsoft.com/office/officeart/2008/layout/VerticalCurvedList"/>
    <dgm:cxn modelId="{8CBE72F6-56C9-4B32-8BAF-AECECBA49E08}" type="presParOf" srcId="{6F6C4208-0C76-4C3D-BAA4-AA30335C8819}" destId="{A598070D-CEB2-47F0-A756-71CEE4BB20FC}" srcOrd="1" destOrd="0" presId="urn:microsoft.com/office/officeart/2008/layout/VerticalCurvedList"/>
    <dgm:cxn modelId="{8BA9322A-854B-4817-9741-669220D78708}" type="presParOf" srcId="{6F6C4208-0C76-4C3D-BAA4-AA30335C8819}" destId="{DC3F9F33-42D1-4ED9-8BEC-44DB2FE8167C}" srcOrd="2" destOrd="0" presId="urn:microsoft.com/office/officeart/2008/layout/VerticalCurvedList"/>
    <dgm:cxn modelId="{71CB7D92-0D92-4E2E-B477-F9D4B99EFDB3}" type="presParOf" srcId="{DC3F9F33-42D1-4ED9-8BEC-44DB2FE8167C}" destId="{8162822C-904D-4D38-8B5E-02F1C3D26E6E}" srcOrd="0" destOrd="0" presId="urn:microsoft.com/office/officeart/2008/layout/VerticalCurvedList"/>
    <dgm:cxn modelId="{A2D12703-A542-4113-B458-7ED8AAB4B30E}" type="presParOf" srcId="{6F6C4208-0C76-4C3D-BAA4-AA30335C8819}" destId="{999DA1B1-352C-40B2-9F16-A392D8F5A21F}" srcOrd="3" destOrd="0" presId="urn:microsoft.com/office/officeart/2008/layout/VerticalCurvedList"/>
    <dgm:cxn modelId="{4118A0AC-F786-4360-9C4B-3D4519A54951}" type="presParOf" srcId="{6F6C4208-0C76-4C3D-BAA4-AA30335C8819}" destId="{C3540AA6-8BD9-45A8-9B34-D4172FF25BB1}" srcOrd="4" destOrd="0" presId="urn:microsoft.com/office/officeart/2008/layout/VerticalCurvedList"/>
    <dgm:cxn modelId="{109C88FF-D0B5-4DC7-AF49-55F51A2E9E35}" type="presParOf" srcId="{C3540AA6-8BD9-45A8-9B34-D4172FF25BB1}" destId="{B8702EC3-3D42-4788-81AB-6FF376C2979F}" srcOrd="0" destOrd="0" presId="urn:microsoft.com/office/officeart/2008/layout/VerticalCurvedList"/>
    <dgm:cxn modelId="{7A5B88E9-8EC3-4CDF-BFCC-3231FF4AE044}" type="presParOf" srcId="{6F6C4208-0C76-4C3D-BAA4-AA30335C8819}" destId="{D404A997-534B-4AB5-9373-B466D7D7EC97}" srcOrd="5" destOrd="0" presId="urn:microsoft.com/office/officeart/2008/layout/VerticalCurvedList"/>
    <dgm:cxn modelId="{24837FFA-FA42-4B60-B051-587CC8EEC268}" type="presParOf" srcId="{6F6C4208-0C76-4C3D-BAA4-AA30335C8819}" destId="{580FE0DB-DEC7-459B-8EB7-80AB0412773A}" srcOrd="6" destOrd="0" presId="urn:microsoft.com/office/officeart/2008/layout/VerticalCurvedList"/>
    <dgm:cxn modelId="{93F56CEC-970E-4DAE-96E9-3D49E0E580AE}" type="presParOf" srcId="{580FE0DB-DEC7-459B-8EB7-80AB0412773A}" destId="{DBC4B42C-F192-49F8-B811-F46E70396523}" srcOrd="0" destOrd="0" presId="urn:microsoft.com/office/officeart/2008/layout/VerticalCurvedList"/>
    <dgm:cxn modelId="{554FBA80-E75A-4CC2-A9DC-A0870763954C}" type="presParOf" srcId="{6F6C4208-0C76-4C3D-BAA4-AA30335C8819}" destId="{9E7156FA-2D0A-4DBE-A17A-2724EB075112}" srcOrd="7" destOrd="0" presId="urn:microsoft.com/office/officeart/2008/layout/VerticalCurvedList"/>
    <dgm:cxn modelId="{E83777BC-EB2C-4106-822F-9A72F8868942}" type="presParOf" srcId="{6F6C4208-0C76-4C3D-BAA4-AA30335C8819}" destId="{AFC15FB6-A6E4-46C2-8F08-ABF665C8F8B8}" srcOrd="8" destOrd="0" presId="urn:microsoft.com/office/officeart/2008/layout/VerticalCurvedList"/>
    <dgm:cxn modelId="{331BF8EB-BA2B-4BC0-BE45-2A1930E05066}" type="presParOf" srcId="{AFC15FB6-A6E4-46C2-8F08-ABF665C8F8B8}" destId="{79A5EA47-12F6-4A64-BE68-79401A411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D7BF-D43D-48FA-ADBA-0E107AFC0158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8070D-CEB2-47F0-A756-71CEE4BB20FC}">
      <dsp:nvSpPr>
        <dsp:cNvPr id="0" name=""/>
        <dsp:cNvSpPr/>
      </dsp:nvSpPr>
      <dsp:spPr>
        <a:xfrm>
          <a:off x="609564" y="415936"/>
          <a:ext cx="6721260" cy="83230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sp:txBody>
      <dsp:txXfrm>
        <a:off x="609564" y="415936"/>
        <a:ext cx="6721260" cy="832305"/>
      </dsp:txXfrm>
    </dsp:sp>
    <dsp:sp modelId="{8162822C-904D-4D38-8B5E-02F1C3D26E6E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99DA1B1-352C-40B2-9F16-A392D8F5A21F}">
      <dsp:nvSpPr>
        <dsp:cNvPr id="0" name=""/>
        <dsp:cNvSpPr/>
      </dsp:nvSpPr>
      <dsp:spPr>
        <a:xfrm>
          <a:off x="1086744" y="1664610"/>
          <a:ext cx="6244081" cy="8323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1664610"/>
        <a:ext cx="6244081" cy="832305"/>
      </dsp:txXfrm>
    </dsp:sp>
    <dsp:sp modelId="{B8702EC3-3D42-4788-81AB-6FF376C2979F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04A997-534B-4AB5-9373-B466D7D7EC97}">
      <dsp:nvSpPr>
        <dsp:cNvPr id="0" name=""/>
        <dsp:cNvSpPr/>
      </dsp:nvSpPr>
      <dsp:spPr>
        <a:xfrm>
          <a:off x="1086744" y="2913284"/>
          <a:ext cx="6244081" cy="83230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2913284"/>
        <a:ext cx="6244081" cy="832305"/>
      </dsp:txXfrm>
    </dsp:sp>
    <dsp:sp modelId="{DBC4B42C-F192-49F8-B811-F46E70396523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7156FA-2D0A-4DBE-A17A-2724EB075112}">
      <dsp:nvSpPr>
        <dsp:cNvPr id="0" name=""/>
        <dsp:cNvSpPr/>
      </dsp:nvSpPr>
      <dsp:spPr>
        <a:xfrm>
          <a:off x="609564" y="4161958"/>
          <a:ext cx="6721260" cy="83230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64" y="4161958"/>
        <a:ext cx="6721260" cy="832305"/>
      </dsp:txXfrm>
    </dsp:sp>
    <dsp:sp modelId="{79A5EA47-12F6-4A64-BE68-79401A411977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FA23-4001-4C31-BCE4-9BDF47F693B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3" y="465992"/>
            <a:ext cx="8988669" cy="41851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ỦY BAN NHÂN DÂN QUẬN LONG BIÊN</a:t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DỤC LỚP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ĐỀ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 RỔ</a:t>
            </a:r>
            <a:b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TUNG – BẮT BÓNG BẰNG HAI TAY (T5)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b="1" dirty="0">
              <a:ln w="5715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6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4147"/>
            <a:ext cx="11989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THẢ LỎNG</a:t>
            </a:r>
            <a:endParaRPr lang="en-US" sz="8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52" y="1270879"/>
            <a:ext cx="1268695" cy="17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615433"/>
            <a:ext cx="1202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VẬN DỤNG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4294404" y="615433"/>
            <a:ext cx="629403" cy="5847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56306" y="1584764"/>
            <a:ext cx="5506769" cy="121333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TRÌNH BÀY CÁCH THỰC HIỆN TUNG VÀ BẮT BÓNG!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4" y="2037593"/>
            <a:ext cx="3235643" cy="3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7334" y="609600"/>
            <a:ext cx="10981266" cy="1320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334" y="1981642"/>
            <a:ext cx="3105942" cy="41238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9586" y="1981641"/>
            <a:ext cx="3105942" cy="454298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1837" y="1981641"/>
            <a:ext cx="3007933" cy="412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4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vi-VN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0199075"/>
              </p:ext>
            </p:extLst>
          </p:nvPr>
        </p:nvGraphicFramePr>
        <p:xfrm>
          <a:off x="2476501" y="1123950"/>
          <a:ext cx="740727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3026223" y="4057298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026223" y="2788818"/>
            <a:ext cx="1031428" cy="783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2647951" y="1619250"/>
            <a:ext cx="970973" cy="96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2597489" y="5279089"/>
            <a:ext cx="944448" cy="8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2213" y="1244600"/>
            <a:ext cx="2486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FCE26-413D-FF48-9CD7-EC7E36C6C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02" y="2018451"/>
            <a:ext cx="5018723" cy="43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1114945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 TRÒ CHƠI “NÉM BÓNG TRÚNG ĐÍCH”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924300" y="6496050"/>
            <a:ext cx="381000" cy="27622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CAF80-14E8-12BC-2A75-BE9D8DB0A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77" y="2317421"/>
            <a:ext cx="5390198" cy="31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797748" y="340893"/>
            <a:ext cx="1031428" cy="783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" y="443984"/>
            <a:ext cx="121157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D9201-0043-E24A-B5F1-4B8004C45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890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586859"/>
            <a:ext cx="1177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007298" y="510657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4D6E4A-7E6B-5386-27DF-C78340DB4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53239"/>
            <a:ext cx="9858375" cy="45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586859"/>
            <a:ext cx="1177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007298" y="510657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EA5424-DC3F-9AD1-0F81-22A50F86A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9" y="1706404"/>
            <a:ext cx="8075284" cy="3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571472"/>
            <a:ext cx="1198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CHƠI TRÒ CHƠI “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Lăn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bóng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”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84B0E-34EF-2957-701C-5E34992C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16" y="1606445"/>
            <a:ext cx="7043368" cy="44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241</Words>
  <Application>Microsoft Macintosh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ỦY BAN NHÂN DÂN QUẬN LONG BIÊN  THỂ DỤC LỚP 2 CHỦ ĐỀ 2: BÓNG RỔ TUNG – BẮT BÓNG BẰNG HAI TAY (T5) </vt:lpstr>
      <vt:lpstr>PowerPoint Presentation</vt:lpstr>
      <vt:lpstr>NỘI DUNG BÀI HỌC</vt:lpstr>
      <vt:lpstr>MỞ ĐẦU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THỂ DỤC LỚP 2  CHỦ ĐỀ 1: ĐỘI HÌNH ĐỘI NGŨ</dc:title>
  <dc:creator>Admin</dc:creator>
  <cp:lastModifiedBy>nguyen hung</cp:lastModifiedBy>
  <cp:revision>27</cp:revision>
  <dcterms:created xsi:type="dcterms:W3CDTF">2021-08-26T03:58:03Z</dcterms:created>
  <dcterms:modified xsi:type="dcterms:W3CDTF">2022-05-31T13:38:40Z</dcterms:modified>
</cp:coreProperties>
</file>