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1416-438E-7247-87D5-430AEE098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D341E-2597-5B4D-AACE-08B416295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058A6-C21F-9D45-B0D1-0FAFDF14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581A2-705A-4D4D-A229-409E06DA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6CCF-F676-074C-9ED2-58D79E2D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742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D5A4-4DC1-054D-9A49-6350D7ED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CE65B-944C-584D-9C4B-FE84779C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217E9-742B-8B4C-A921-8EC981A8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C1F3-64BE-C640-BF75-BAF9BA57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8F7B5-3E19-CA45-AC1B-59520AA2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007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BB212-4F09-DB49-A68D-7A6BA62AA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2C32F-D262-EA4A-AACD-08F1CF07D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8ABF-B12D-6442-BAB8-5434C3640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E05A4-A4B7-954B-AE25-201CD2CC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FD2E8-0282-DE4F-8D91-814FE79B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06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73FF-49AF-C54C-B458-F6E7058A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941D-D669-7B4C-BF2B-614D930F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7BC8D-A978-D84A-835D-F11C144C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89B3-A6D8-5849-9A7A-2D7D3384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E782-76B9-874E-A530-5EF64DE9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6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0A5C-F934-7845-B21B-177AAA29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C8F57-2E91-D641-9F03-D4CD90887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D88FB-28A1-0A4C-BD7E-CFF6B6D3C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95CEA-2142-3343-BF46-B153A265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A5A29-4AB5-3C46-93A1-CD9215DD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605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E0CD7-9DC1-FD4A-9213-61D9CE34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724A-7084-9A4F-B0A2-81FFABC17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17109-B59B-B94B-BDFE-504B93A64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4377C-5D82-9040-B550-DFF2B852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F92AD-106C-0B4B-9786-40CD7A3F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07DBD-221E-314C-88B8-559A8225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688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1ADE-0E3B-2D44-8032-E424D70D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C0D18-6827-2D40-93AC-61C41F1A6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392CD-F91A-1649-8412-1122ABEDF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BCB25-4EFB-994F-A9B3-A5DC35838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E2C689-9469-1A4F-B02A-89251F38F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57324-F192-0444-AFEF-C29DF4BB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638349-5EAB-2A48-9A1A-6444D106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E692C-576D-BA4B-BB82-EB6D10D3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157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97C4-5709-3642-A6E8-F24291BF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B559D-316F-314F-84B7-6636C9D9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A7E6-DE48-A642-AB06-4098EAAC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C6E68-D5E9-7B49-8A52-5FE8A58E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4469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CBC146-79A6-6449-A55D-D3D4F8AC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5F3F3-CA38-8447-ADEE-952AD477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63D44-601E-DD4B-A60E-40CDC2A8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125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C6C6-CBCA-E343-9E74-855B3D68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BC644-158B-9345-ABB6-C89E877A4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82347-84F9-6944-844F-B83986338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458A-6666-9D4F-991B-78F0448B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5CD62-5F4C-EB4C-90BC-828CABBB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26EB-2F3D-B54C-8BE7-EE17616A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61100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E5C5-7D2B-DA4A-AB93-3B88E991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5B8C2-AB60-314C-BA9D-610906FF8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FFDF5-39FB-644B-9ED7-1601D1F0F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AA7F4-E4B7-704C-B131-2E8DB300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463-0F43-1740-8854-1CCDE301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83FE5-5D96-BC4B-B246-71D78F7D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918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18416D-FA6B-A845-A716-C5BC539C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34E9A-69AA-544D-84A1-25DB303E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E346-D2D8-2748-B9E5-0ADB1130C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271FD-1B65-4440-988C-FE2CB6A9C432}" type="datetimeFigureOut">
              <a:rPr lang="en-VN" smtClean="0"/>
              <a:t>28/03/2022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B818D-29D6-E941-B4E5-0F8F5B2E9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9B5A5-EBFF-EA44-8E69-CE82BF126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87E4F-1609-8D4D-B186-73A77E8A445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3703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BF69-3A7D-B343-8190-90A9BB053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4CCA3-6B1C-C84F-B13A-DF2A4FFB0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E4684-C3CD-1046-BFAA-01186DFC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" y="0"/>
            <a:ext cx="12117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F8B6-FCBC-644F-BD4C-BECEE0D4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A7F39E-B800-1A40-ADF9-D4FAE6BEA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3773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FC33-54C5-6246-ABD7-6B861917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779972-7B6B-DB41-8D2B-5B1E9EEE6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6938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07FA-4283-5743-8F2A-F45EDF2A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0A58A8-7FD2-3142-9818-E85F5EEBC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461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CDF3-6DED-AD47-874B-26F55549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C847E7-F298-AF49-9C07-4F9ED5E63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503" y="0"/>
            <a:ext cx="12334504" cy="6858000"/>
          </a:xfrm>
        </p:spPr>
      </p:pic>
    </p:spTree>
    <p:extLst>
      <p:ext uri="{BB962C8B-B14F-4D97-AF65-F5344CB8AC3E}">
        <p14:creationId xmlns:p14="http://schemas.microsoft.com/office/powerpoint/2010/main" val="376619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4719-E074-534D-BB56-5FE30439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4E66E5-8E83-EE45-8F5E-EDFE2CA56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6693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56CEB-2160-814F-A73D-BE520C15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DBEF62-EE5F-E748-8DA1-DDE4B154A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24485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2022-03-28T10:43:54Z</dcterms:created>
  <dcterms:modified xsi:type="dcterms:W3CDTF">2022-03-28T10:49:21Z</dcterms:modified>
</cp:coreProperties>
</file>