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44EA8-7BCF-453B-86F8-D8614046112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7A023-2EE9-4593-8F07-2D7B1B224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7A023-2EE9-4593-8F07-2D7B1B224C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8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27A023-2EE9-4593-8F07-2D7B1B224C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8069-E240-C440-AE34-5AF81310F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0B8EE-B16D-0040-A2ED-D883DE990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AAB53-F595-E643-A420-325401BF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B4D90-FEB9-C94A-A1BB-A2BBACE5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161B0-8F7F-5C47-B1C2-C73AEE97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5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5289-0B0F-CA45-BE5D-BE9001E3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AA41D-21C6-654A-8813-3652318D3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E38D-3C32-B747-8A53-3EA4C227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17235-CD51-8C40-A40C-7DF4121F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35BB3-9A3B-B74F-8BFE-03CD453A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935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E15CBF-ACA4-0C4A-8E53-B6636274D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6AB3C-2933-D44D-9C26-8E4DFF55D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1D128-0B00-CD44-B26C-E2AD1721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36078-13BD-B647-A40B-868D7388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B96F0-88BC-5A4D-8B6C-29073197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7346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525E3-706C-FE49-A2AF-C7B9A7BF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9BC73-EA44-3344-AD9E-40C464163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A3DC9-0851-8148-B443-6387D66D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435C2-23D6-EB46-A1D5-C5CB01F9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02B3B-2A65-184E-BA15-3B00C389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5305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5555-9083-C04B-A924-BFF2A4E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FBD45-851C-EE4E-BC63-F0E4FC4B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82CE-F229-524A-ACAC-C791EC38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54A1C-D8ED-DE43-A9CA-86474DBD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6F4ED-E820-1B41-9275-35D837FA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5046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2C629-53F6-F745-B073-979B3141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E23D9-FCF6-754B-A1FE-DB4C274BC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AAF13-CCF1-2548-9A0B-162729E2D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2A856-AB8D-7D4D-8C12-051D4912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9F19E-4BB1-9C43-858B-9B8A3C54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43D5C-CF6F-C14D-96D6-4F1EC36B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7569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6EA3-A578-5740-86CA-A2A376D8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5A3B4-CF91-3742-ABF7-FDDAEFB89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1694C-4944-5040-80BD-8E312B968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F10E86-9ABF-E94E-B87D-51437C0B1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A7CA59-4619-BF49-8AB2-9CF7DDBB4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A9A62-6AD4-A641-A45C-04A3E435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2BD5E-DEA6-3C42-8D57-07495358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2442A-4791-5747-9411-8DEFF507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363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C368-66FE-6440-9EBF-986568D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58C8-D6DA-6240-93DC-8104C44E6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54C91-A83F-9048-968B-A65AE1B41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BF469-EAD7-8946-809B-191CB7EF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430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08EFB-88B3-B448-B898-0492A92D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2CAD07-D8BE-1546-9253-6A8E0D1C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7E666-6936-0840-9B60-22D57B65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909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CA3F-1556-F842-B674-428FF02E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334A2-E857-D64B-9AAA-05200ABC9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1A262-EE7C-5243-9ED7-9F3FBE1B4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27347-CF9F-F84F-BE82-13256041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8ACCE-F52C-2A47-AA66-96CEAC3F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1F0ED-BC25-9747-9E4F-0BC1FA61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3711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C8AC5-F4C8-C044-AD2C-151847960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0D504-878A-F34F-B998-AF48C1D6D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A6D84-B8C8-5E41-B441-8127FC089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A3FEB-EB30-D142-ABC8-D8625A29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2E88E-1880-F944-925C-7690B2B9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8E52D-DB59-4140-922F-E2E9D280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762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76010-373B-D74A-9CED-04032DE8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5F74E-323F-894A-80EE-D7887606C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AACB0-B667-D345-9736-7BFACE715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7DB5-577A-C94C-9ACA-0B67D6E5F736}" type="datetimeFigureOut">
              <a:rPr lang="en-VN" smtClean="0"/>
              <a:t>03/15/2022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089A7-B609-B148-8950-13BD8061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04CB-D5E5-014B-9BA2-D521B1B33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D7882-5050-A94D-BCA7-4409CB0B72A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1345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619F-B8EB-1143-A7F6-B6E39E7C0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A623D-BD45-014A-A06F-6071322CB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7F244-B97C-A44B-804C-D3C2FA2F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3" y="0"/>
            <a:ext cx="12034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7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0DDF9-6EBC-0641-9948-270E99AA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721EC2-AC8E-1B42-9D31-59EB44BF6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00956" cy="6858000"/>
          </a:xfrm>
        </p:spPr>
      </p:pic>
    </p:spTree>
    <p:extLst>
      <p:ext uri="{BB962C8B-B14F-4D97-AF65-F5344CB8AC3E}">
        <p14:creationId xmlns:p14="http://schemas.microsoft.com/office/powerpoint/2010/main" val="372371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1DCC-35D5-6D40-8786-A6E5FFF7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50BDC2-BB38-654F-A739-FC34F8ADA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3091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D834A-9F23-C84B-8E92-22C9A3F9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461EC4-CB96-4E8C-B11B-1776BB8B4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386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ACDC8-2221-0342-9969-F16A948C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A48365-4C2B-0748-89AE-752A8B763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1835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4F0E1-3649-9F41-9CE8-81314D63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91FA7-8B5D-4B45-A30B-E0C5AC4C6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8628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</Words>
  <Application>Microsoft Office PowerPoint</Application>
  <PresentationFormat>Widescreen</PresentationFormat>
  <Paragraphs>2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Nguyễn Nam Khánh</cp:lastModifiedBy>
  <cp:revision>2</cp:revision>
  <dcterms:created xsi:type="dcterms:W3CDTF">2022-03-07T00:29:33Z</dcterms:created>
  <dcterms:modified xsi:type="dcterms:W3CDTF">2022-03-15T02:28:06Z</dcterms:modified>
</cp:coreProperties>
</file>