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3" r:id="rId3"/>
    <p:sldId id="257" r:id="rId4"/>
    <p:sldId id="259" r:id="rId5"/>
    <p:sldId id="261" r:id="rId6"/>
    <p:sldId id="262" r:id="rId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 snapToObjects="1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BDCA2-4E2D-4249-B00D-9B698BDD958E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987F71-DC13-4AB0-9868-698A41AEC2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07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987F71-DC13-4AB0-9868-698A41AEC2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1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0C91-8DE3-1945-BC23-6EB1F0671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6699D4-DCD3-2449-ADC8-9A0336FE5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5F8CCE-25C3-DC46-A59C-6A9935630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9A3-E3E9-8745-A0F7-340B66213EA2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BE668-6DD5-7F41-A66F-188A76BB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06CF6-E6F4-DB4D-A401-DB4441D4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E625E-30F2-6B43-9759-15A7FC35B31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528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E6FA7-2E33-DE4A-AF09-540815313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4B0ACA-B585-9844-B6CA-8FC2042FBA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A2F89-BF3E-9F40-AEF4-062554DCA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9A3-E3E9-8745-A0F7-340B66213EA2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BE63B-EFD8-D145-B211-CC4799511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A0857-3E17-0845-951C-6FD483400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E625E-30F2-6B43-9759-15A7FC35B31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2452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BE7D92-8102-404C-8F00-8046CE62E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C56FD8-9535-F14C-BCC1-E8FEADC0D8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6EDA69-1EFD-2C43-8214-4D3C9C97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9A3-E3E9-8745-A0F7-340B66213EA2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1AE7-8CD9-624A-A6CE-302B9CD96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17F1B5-9133-9441-BE9C-6C3EACCDC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E625E-30F2-6B43-9759-15A7FC35B31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59485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CE613-7BB2-C549-8308-9B39E3F0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1690F-C493-9F4B-81CB-CB00528E8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963BA-05DA-7C4C-8A76-4623414EA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9A3-E3E9-8745-A0F7-340B66213EA2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05F58-CB25-3646-8F8B-C5140E783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34E5C-E584-614F-8D3D-55ECC8EF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E625E-30F2-6B43-9759-15A7FC35B31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08791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56B9C-0CA6-A642-AC3E-80FA9365F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317FA-3FFE-524C-B5E0-378CCAD065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7D60D-FB10-0841-AD51-8619130B2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9A3-E3E9-8745-A0F7-340B66213EA2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34B36-498E-5A42-8D91-B82131658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BB2A6-251A-204C-B44C-F24758E4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E625E-30F2-6B43-9759-15A7FC35B31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70707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1A5D2-4C71-E14A-9096-77E29550A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B45C3-DF60-F345-A949-ECD83D0199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6DF043-226B-2F40-A943-BED1CBB6DC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20B25-DDC1-2D48-8E7F-7E7F8CAED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9A3-E3E9-8745-A0F7-340B66213EA2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ED0B6D-DC49-B24C-B140-92744FC21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7B528A-1DFC-7543-B7A3-134D91AF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E625E-30F2-6B43-9759-15A7FC35B31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8337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18C5C-F635-C34E-A0A7-461CA563F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B60BF-4AE8-FB40-A131-8BF183CF5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567A9-651B-904A-A0E8-595DDB558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B741E0-C0EA-CC4E-ABCB-71DBB47EAD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818958-A892-4D46-BD36-7E5527A90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CF990-36E4-B74D-9FD8-8ACDB3ADA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9A3-E3E9-8745-A0F7-340B66213EA2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316897-207A-FA47-9FC9-FB87CD3F4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7FB020-89EB-6145-BD7C-77D2403E4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E625E-30F2-6B43-9759-15A7FC35B31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520343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7024F-C400-854E-A80D-3AF2AF727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3FFC63-1294-4A44-95D1-BE6848ED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9A3-E3E9-8745-A0F7-340B66213EA2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C9D6FC-5D54-7143-9246-B99B2072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E9E54-5C3F-334E-8552-EA392732D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E625E-30F2-6B43-9759-15A7FC35B31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24917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35943E-13AC-3D4D-8E79-FCBC1128D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9A3-E3E9-8745-A0F7-340B66213EA2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E014BA-3668-5943-9253-189069FA3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C321D-D204-8841-8410-992B2076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E625E-30F2-6B43-9759-15A7FC35B31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53282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92A29-D103-9A40-BA70-C447793DB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8FE69-A2CF-7A47-B3F2-2B92311EB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3C243-8C28-4946-A21C-17EE5C1FC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09CDC2-8176-0249-BE20-DA96B2F43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9A3-E3E9-8745-A0F7-340B66213EA2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18BF0-984C-2B45-962E-5CB468BEB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0DB53C-C548-5042-AB45-78E3D0E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E625E-30F2-6B43-9759-15A7FC35B31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96879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7BAF-91B0-5F4B-9FD4-B0D74896D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E64E6E-0594-D340-8398-E66A9CDEA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6F724-B040-DD49-A2FB-A45F728C0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9C8DC-25E9-684A-86C8-E6F6EAFF1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D29A3-E3E9-8745-A0F7-340B66213EA2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E031F3-94C3-474A-846C-8B4858FB1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FB3DD5-387B-4D45-ACE3-A1027BBCE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E625E-30F2-6B43-9759-15A7FC35B31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23482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335EC9-2C35-0140-871E-B53C704FA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1CF771-1317-DF42-89F5-3B00D8ACC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618D8-60AB-ED48-9B35-1B4201C0F2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D29A3-E3E9-8745-A0F7-340B66213EA2}" type="datetimeFigureOut">
              <a:rPr lang="en-VN" smtClean="0"/>
              <a:t>03/01/2022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123A6-B0CB-4C4A-A685-D53E98B9D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4937A-2F2F-C448-9D03-3FDC97109F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E625E-30F2-6B43-9759-15A7FC35B31E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002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B6FDD-4C7D-4E4D-BED3-86E0EDC3C5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F26F74-5CB4-B347-B6FC-9A8E552AEF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1K4" descr="1K4">
            <a:hlinkClick r:id="" action="ppaction://media"/>
            <a:extLst>
              <a:ext uri="{FF2B5EF4-FFF2-40B4-BE49-F238E27FC236}">
                <a16:creationId xmlns:a16="http://schemas.microsoft.com/office/drawing/2014/main" id="{9D02B9AA-CABF-494F-9122-38C5884740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63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04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0D9D4F9-4A76-43FC-B36B-F773829A3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53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E13521-FA64-4061-BC77-48C8F413F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43" y="210487"/>
            <a:ext cx="11526372" cy="589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1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FF2EEE-91B7-4D3C-AE3C-E22625290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3" y="107879"/>
            <a:ext cx="11830066" cy="30638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F18845-BEFA-4069-8520-53EE983D54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53" y="3264613"/>
            <a:ext cx="11830066" cy="332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064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6230E-4C28-A04C-A912-7F7303D12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8" descr="8">
            <a:hlinkClick r:id="" action="ppaction://media"/>
            <a:extLst>
              <a:ext uri="{FF2B5EF4-FFF2-40B4-BE49-F238E27FC236}">
                <a16:creationId xmlns:a16="http://schemas.microsoft.com/office/drawing/2014/main" id="{E58DDD27-C781-704C-958D-E26FC008A8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00955" cy="6858000"/>
          </a:xfrm>
        </p:spPr>
      </p:pic>
    </p:spTree>
    <p:extLst>
      <p:ext uri="{BB962C8B-B14F-4D97-AF65-F5344CB8AC3E}">
        <p14:creationId xmlns:p14="http://schemas.microsoft.com/office/powerpoint/2010/main" val="357104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EEF1435-8A23-49C2-B5CF-D40918713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290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</Words>
  <Application>Microsoft Office PowerPoint</Application>
  <PresentationFormat>Widescreen</PresentationFormat>
  <Paragraphs>1</Paragraphs>
  <Slides>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Nguyễn Nam Khánh</cp:lastModifiedBy>
  <cp:revision>2</cp:revision>
  <dcterms:created xsi:type="dcterms:W3CDTF">2022-02-27T10:23:34Z</dcterms:created>
  <dcterms:modified xsi:type="dcterms:W3CDTF">2022-03-01T12:23:09Z</dcterms:modified>
</cp:coreProperties>
</file>