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7927-5888-4847-83B9-A6272DDB4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F5EA3-1E17-D942-9806-FA052FEF8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B7CF3-CFC5-264A-BFED-54026265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F385-3C52-314F-A8EC-81CD1A89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202AF-4A06-B149-8AE6-5425043D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4696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B557-CBDD-1243-B1C3-829C4F56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02178-83DA-6547-8650-8C276CB71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B9C90-E510-1D44-A0AD-1568D8AA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B4C22-43FA-DE41-8891-60722EF4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192D2-FC08-BB40-B315-97FFF1D4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770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0477E-4E4D-1E49-875F-594560962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25F72-EDAA-F547-8F28-227CDB0E7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17EC-C2E5-254C-B427-FC8A0B9D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AB965-DB1F-E943-AF0D-7274A8DD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6631A-789D-B146-9CE7-8FB8DC1C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1614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9A81-1305-EC4C-9868-02D8FDF6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CB-AD0C-DD4A-8EFF-A21D82C9A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104E4-7D7C-FD4B-8D34-206B5F7B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88CA-4B1B-084A-A90D-8A40F8F8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6D44-E876-384B-B425-0E989990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9820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76BA-A8B9-E74A-ADA3-045225F5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1470A-FA32-E74D-BC7B-320D30C33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6A6DE-AA26-2441-AF80-4D8FB287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F7478-9408-994C-8ACC-0601115E9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C1FF-442B-6D4E-AED8-6E28B8A2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537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722E-F244-AA47-BE68-C3E84014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A874-BC1A-C540-9086-6E7E19A02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DD511-2A88-084B-A893-54CC08955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579D-D6CA-944B-8F9D-4CF8A741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B238-D7F8-DE4A-BD7B-BCA994F3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329A7-E7E7-294D-AC9D-C85AE7F2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946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52F3-E2BF-344E-89D4-0D9F3232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C71DF-A9B6-7746-ACC3-D24BFD434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D74B5-3714-6F44-B78B-AC54D3166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3AD12-FD5C-4243-B6EF-B1CA586CA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7FEA0-AE46-8D41-B2D4-57BC8BA00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F7816-3223-0649-BCB5-D3BB460C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164F5-0EDC-374A-A542-B8E8CB5D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A8BB1-B085-824B-9373-E213B9DC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083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0D99-E02E-F144-A86B-E5646919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D4731-72EA-E64A-93C7-22476A77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FBA52-3C4D-9D49-8459-FBB21606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DCB67-ADE4-3240-BDCE-3607E14F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446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F76E7-49EF-D449-A359-8AE49920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A6FCB-A99E-1946-B28F-F0AC9C17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35FA5-5219-3D4E-8150-15CD1BAD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437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4BB5-148C-4047-B509-2527D6C3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C1A6-8D8F-FA4A-A3B6-0B5A9E14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9DEE4-7498-4444-B488-923C0569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E6450-C632-4C47-8D43-71EB23EE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81018-21D6-144A-8DCB-99E3E175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30B79-B18B-2448-8EA6-9959BD26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254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46D3A-B1D0-8142-89E4-C1D3E08D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B47F9-55CE-084F-BA41-AE932AC2F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297FD-3B52-194F-8D2D-7B0515399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5648C-6275-4B4A-A2B0-6AAC3A57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C9BEC-2E50-9446-8E9C-C00F8D07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0FA53-1D19-B745-8D82-6B9ED88B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1698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3470A-338F-5940-924D-703ECE19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57AB5-80E0-8048-BDE7-332ACD45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4DD40-0993-4142-A7C2-85C8431D0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94BF0-F6E4-0B4E-9C70-13B11D33486C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3AD5D-98D6-2840-9C8A-74B81DC03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4AAB-850F-AF4E-A703-CAA4ACB9B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0B6BD-CD10-9E4C-8B42-5A7D4FA39E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00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B427-9E73-7941-BF89-538C7618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A07C8-A1FA-A743-A7D6-DC37B81B0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932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8DD-7413-E049-9206-F028281F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E52D0-3017-2F4C-A518-15A48280C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8935"/>
          </a:xfrm>
        </p:spPr>
      </p:pic>
    </p:spTree>
    <p:extLst>
      <p:ext uri="{BB962C8B-B14F-4D97-AF65-F5344CB8AC3E}">
        <p14:creationId xmlns:p14="http://schemas.microsoft.com/office/powerpoint/2010/main" val="103262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95AF1-4685-734E-B31D-9398C4AF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0702CD-5A6D-4644-868A-30F02AAF9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834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DB65-8BC5-D947-BB58-88215DD7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998B58-1413-854B-B26E-9567BF1E5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969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D159-8A6C-4E49-AD59-35079FCE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03C1D-624D-5C45-9795-DF67DCC22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53098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FFF2-C4DA-CA49-A7BD-31ABE4151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0919D-B9B2-7A43-A26F-A458E937E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249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DDC0-E8F1-0141-B4C5-4FFD1992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D4CA3-70C4-084F-8023-CDA47C977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0842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2022-03-21T09:11:19Z</dcterms:created>
  <dcterms:modified xsi:type="dcterms:W3CDTF">2022-03-21T09:20:01Z</dcterms:modified>
</cp:coreProperties>
</file>